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311" r:id="rId2"/>
    <p:sldId id="301" r:id="rId3"/>
    <p:sldId id="302" r:id="rId4"/>
    <p:sldId id="303" r:id="rId5"/>
    <p:sldId id="330" r:id="rId6"/>
    <p:sldId id="331" r:id="rId7"/>
    <p:sldId id="328" r:id="rId8"/>
    <p:sldId id="304" r:id="rId9"/>
    <p:sldId id="333" r:id="rId10"/>
    <p:sldId id="332" r:id="rId11"/>
    <p:sldId id="334" r:id="rId12"/>
    <p:sldId id="337" r:id="rId13"/>
    <p:sldId id="701" r:id="rId14"/>
    <p:sldId id="278" r:id="rId15"/>
    <p:sldId id="704" r:id="rId16"/>
    <p:sldId id="338" r:id="rId17"/>
    <p:sldId id="703" r:id="rId18"/>
    <p:sldId id="687" r:id="rId19"/>
    <p:sldId id="675" r:id="rId20"/>
    <p:sldId id="676" r:id="rId21"/>
    <p:sldId id="677" r:id="rId22"/>
    <p:sldId id="678" r:id="rId23"/>
    <p:sldId id="325" r:id="rId24"/>
    <p:sldId id="314" r:id="rId25"/>
    <p:sldId id="336" r:id="rId26"/>
    <p:sldId id="340" r:id="rId27"/>
    <p:sldId id="341" r:id="rId28"/>
    <p:sldId id="324" r:id="rId29"/>
    <p:sldId id="335" r:id="rId30"/>
    <p:sldId id="326" r:id="rId31"/>
    <p:sldId id="297" r:id="rId32"/>
    <p:sldId id="342" r:id="rId33"/>
    <p:sldId id="262" r:id="rId34"/>
    <p:sldId id="285" r:id="rId35"/>
    <p:sldId id="320" r:id="rId36"/>
    <p:sldId id="322" r:id="rId37"/>
    <p:sldId id="294" r:id="rId38"/>
    <p:sldId id="32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9161DA-BE08-4B02-8455-E84A9C48A042}">
          <p14:sldIdLst>
            <p14:sldId id="311"/>
            <p14:sldId id="301"/>
            <p14:sldId id="302"/>
            <p14:sldId id="303"/>
            <p14:sldId id="330"/>
            <p14:sldId id="331"/>
            <p14:sldId id="328"/>
            <p14:sldId id="304"/>
            <p14:sldId id="333"/>
            <p14:sldId id="332"/>
            <p14:sldId id="334"/>
            <p14:sldId id="337"/>
            <p14:sldId id="701"/>
            <p14:sldId id="278"/>
            <p14:sldId id="704"/>
            <p14:sldId id="338"/>
            <p14:sldId id="703"/>
            <p14:sldId id="687"/>
            <p14:sldId id="675"/>
            <p14:sldId id="676"/>
            <p14:sldId id="677"/>
            <p14:sldId id="678"/>
            <p14:sldId id="325"/>
            <p14:sldId id="314"/>
            <p14:sldId id="336"/>
            <p14:sldId id="340"/>
            <p14:sldId id="341"/>
            <p14:sldId id="324"/>
            <p14:sldId id="335"/>
            <p14:sldId id="326"/>
            <p14:sldId id="297"/>
            <p14:sldId id="342"/>
            <p14:sldId id="262"/>
            <p14:sldId id="285"/>
            <p14:sldId id="320"/>
            <p14:sldId id="322"/>
            <p14:sldId id="294"/>
            <p14:sldId id="329"/>
          </p14:sldIdLst>
        </p14:section>
        <p14:section name="Untitled Section" id="{26D86B10-B442-4D92-984E-FBD29EBDFFC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8973"/>
    <a:srgbClr val="001746"/>
    <a:srgbClr val="990099"/>
    <a:srgbClr val="990000"/>
    <a:srgbClr val="E92FB4"/>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8" d="100"/>
          <a:sy n="78" d="100"/>
        </p:scale>
        <p:origin x="80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3435AB-4027-4019-AC94-0939BDBBCA4E}"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BZ"/>
        </a:p>
      </dgm:t>
    </dgm:pt>
    <dgm:pt modelId="{2776E2FE-2E52-4051-BA73-7945CF56E1CB}">
      <dgm:prSet/>
      <dgm:spPr/>
      <dgm:t>
        <a:bodyPr/>
        <a:lstStyle/>
        <a:p>
          <a:r>
            <a:rPr lang="vi-VN" b="0" i="0">
              <a:solidFill>
                <a:schemeClr val="bg1"/>
              </a:solidFill>
              <a:latin typeface="#9Slide03 Cabin Condensed" panose="00000506000000000000" pitchFamily="2" charset="0"/>
            </a:rPr>
            <a:t>Đoạn 1: Từ đầu đến… “sinh sống”: Tâm trạng của “tôi” trên đường về “cố hương”</a:t>
          </a:r>
          <a:endParaRPr lang="en-BZ" i="0">
            <a:solidFill>
              <a:schemeClr val="bg1"/>
            </a:solidFill>
            <a:latin typeface="#9Slide03 Cabin Condensed" panose="00000506000000000000" pitchFamily="2" charset="0"/>
          </a:endParaRPr>
        </a:p>
      </dgm:t>
    </dgm:pt>
    <dgm:pt modelId="{E357CF50-7897-4F8E-80FA-813EAA6DD7CE}" type="parTrans" cxnId="{D401101B-CFB4-4C9E-9143-A0493C33FEB8}">
      <dgm:prSet/>
      <dgm:spPr/>
      <dgm:t>
        <a:bodyPr/>
        <a:lstStyle/>
        <a:p>
          <a:endParaRPr lang="en-BZ" i="0">
            <a:solidFill>
              <a:schemeClr val="bg1"/>
            </a:solidFill>
            <a:latin typeface="#9Slide03 Cabin Condensed" panose="00000506000000000000" pitchFamily="2" charset="0"/>
          </a:endParaRPr>
        </a:p>
      </dgm:t>
    </dgm:pt>
    <dgm:pt modelId="{42742E4C-7D52-4194-861F-2F148C918BC0}" type="sibTrans" cxnId="{D401101B-CFB4-4C9E-9143-A0493C33FEB8}">
      <dgm:prSet/>
      <dgm:spPr/>
      <dgm:t>
        <a:bodyPr/>
        <a:lstStyle/>
        <a:p>
          <a:endParaRPr lang="en-BZ" i="0">
            <a:solidFill>
              <a:schemeClr val="bg1"/>
            </a:solidFill>
            <a:latin typeface="#9Slide03 Cabin Condensed" panose="00000506000000000000" pitchFamily="2" charset="0"/>
          </a:endParaRPr>
        </a:p>
      </dgm:t>
    </dgm:pt>
    <dgm:pt modelId="{EA628BFE-5C44-4CEC-A238-3CC3E54C6995}">
      <dgm:prSet/>
      <dgm:spPr/>
      <dgm:t>
        <a:bodyPr/>
        <a:lstStyle/>
        <a:p>
          <a:r>
            <a:rPr lang="vi-VN" b="0" i="0">
              <a:solidFill>
                <a:schemeClr val="bg1"/>
              </a:solidFill>
              <a:latin typeface="#9Slide03 Cabin Condensed" panose="00000506000000000000" pitchFamily="2" charset="0"/>
            </a:rPr>
            <a:t>Đoạn 2: Từ “Tinh mơ sáng hôm sau…” đến “Sạch trơn như quét”: Những ngày sống ở “cố hương”</a:t>
          </a:r>
          <a:endParaRPr lang="en-BZ" i="0">
            <a:solidFill>
              <a:schemeClr val="bg1"/>
            </a:solidFill>
            <a:latin typeface="#9Slide03 Cabin Condensed" panose="00000506000000000000" pitchFamily="2" charset="0"/>
          </a:endParaRPr>
        </a:p>
      </dgm:t>
    </dgm:pt>
    <dgm:pt modelId="{1EAF5165-D02F-40A2-AA9E-27905CE24E61}" type="parTrans" cxnId="{7A44A146-2FF8-437B-8DF5-7A68447843D8}">
      <dgm:prSet/>
      <dgm:spPr/>
      <dgm:t>
        <a:bodyPr/>
        <a:lstStyle/>
        <a:p>
          <a:endParaRPr lang="en-BZ" i="0">
            <a:solidFill>
              <a:schemeClr val="bg1"/>
            </a:solidFill>
            <a:latin typeface="#9Slide03 Cabin Condensed" panose="00000506000000000000" pitchFamily="2" charset="0"/>
          </a:endParaRPr>
        </a:p>
      </dgm:t>
    </dgm:pt>
    <dgm:pt modelId="{5DD7551D-F234-45C9-9654-18740F1BD9C5}" type="sibTrans" cxnId="{7A44A146-2FF8-437B-8DF5-7A68447843D8}">
      <dgm:prSet/>
      <dgm:spPr/>
      <dgm:t>
        <a:bodyPr/>
        <a:lstStyle/>
        <a:p>
          <a:endParaRPr lang="en-BZ" i="0">
            <a:solidFill>
              <a:schemeClr val="bg1"/>
            </a:solidFill>
            <a:latin typeface="#9Slide03 Cabin Condensed" panose="00000506000000000000" pitchFamily="2" charset="0"/>
          </a:endParaRPr>
        </a:p>
      </dgm:t>
    </dgm:pt>
    <dgm:pt modelId="{654E548A-7B3C-4F58-9368-F88287C1AACD}">
      <dgm:prSet/>
      <dgm:spPr/>
      <dgm:t>
        <a:bodyPr/>
        <a:lstStyle/>
        <a:p>
          <a:r>
            <a:rPr lang="vi-VN" b="0" i="0">
              <a:solidFill>
                <a:schemeClr val="bg1"/>
              </a:solidFill>
              <a:latin typeface="#9Slide03 Cabin Condensed" panose="00000506000000000000" pitchFamily="2" charset="0"/>
            </a:rPr>
            <a:t>Đoạn 3: Còn lại: Tâm trạng của “tôi” trên đường rời xa “cố hương”</a:t>
          </a:r>
          <a:endParaRPr lang="en-BZ" i="0">
            <a:solidFill>
              <a:schemeClr val="bg1"/>
            </a:solidFill>
            <a:latin typeface="#9Slide03 Cabin Condensed" panose="00000506000000000000" pitchFamily="2" charset="0"/>
          </a:endParaRPr>
        </a:p>
      </dgm:t>
    </dgm:pt>
    <dgm:pt modelId="{C36ABB59-41A1-44D6-80F5-7CEB9A75486A}" type="parTrans" cxnId="{D11DD492-7A31-4E90-B28D-340F94B588F3}">
      <dgm:prSet/>
      <dgm:spPr/>
      <dgm:t>
        <a:bodyPr/>
        <a:lstStyle/>
        <a:p>
          <a:endParaRPr lang="en-BZ" i="0">
            <a:solidFill>
              <a:schemeClr val="bg1"/>
            </a:solidFill>
            <a:latin typeface="#9Slide03 Cabin Condensed" panose="00000506000000000000" pitchFamily="2" charset="0"/>
          </a:endParaRPr>
        </a:p>
      </dgm:t>
    </dgm:pt>
    <dgm:pt modelId="{C2744731-4655-4308-8CAD-93097CE9A40C}" type="sibTrans" cxnId="{D11DD492-7A31-4E90-B28D-340F94B588F3}">
      <dgm:prSet/>
      <dgm:spPr/>
      <dgm:t>
        <a:bodyPr/>
        <a:lstStyle/>
        <a:p>
          <a:endParaRPr lang="en-BZ" i="0">
            <a:solidFill>
              <a:schemeClr val="bg1"/>
            </a:solidFill>
            <a:latin typeface="#9Slide03 Cabin Condensed" panose="00000506000000000000" pitchFamily="2" charset="0"/>
          </a:endParaRPr>
        </a:p>
      </dgm:t>
    </dgm:pt>
    <dgm:pt modelId="{422F012A-F50E-485A-8F1C-EAA6458E2B71}" type="pres">
      <dgm:prSet presAssocID="{253435AB-4027-4019-AC94-0939BDBBCA4E}" presName="linear" presStyleCnt="0">
        <dgm:presLayoutVars>
          <dgm:animLvl val="lvl"/>
          <dgm:resizeHandles val="exact"/>
        </dgm:presLayoutVars>
      </dgm:prSet>
      <dgm:spPr/>
    </dgm:pt>
    <dgm:pt modelId="{9B34EF31-0784-4FDD-86B9-2FD95EDF3691}" type="pres">
      <dgm:prSet presAssocID="{2776E2FE-2E52-4051-BA73-7945CF56E1CB}" presName="parentText" presStyleLbl="node1" presStyleIdx="0" presStyleCnt="3">
        <dgm:presLayoutVars>
          <dgm:chMax val="0"/>
          <dgm:bulletEnabled val="1"/>
        </dgm:presLayoutVars>
      </dgm:prSet>
      <dgm:spPr/>
    </dgm:pt>
    <dgm:pt modelId="{58884E6F-1CD1-41AC-AA59-8A616A8CA9A6}" type="pres">
      <dgm:prSet presAssocID="{42742E4C-7D52-4194-861F-2F148C918BC0}" presName="spacer" presStyleCnt="0"/>
      <dgm:spPr/>
    </dgm:pt>
    <dgm:pt modelId="{FBB781E0-910C-48B7-B4D9-7FAD9BD93DE6}" type="pres">
      <dgm:prSet presAssocID="{EA628BFE-5C44-4CEC-A238-3CC3E54C6995}" presName="parentText" presStyleLbl="node1" presStyleIdx="1" presStyleCnt="3">
        <dgm:presLayoutVars>
          <dgm:chMax val="0"/>
          <dgm:bulletEnabled val="1"/>
        </dgm:presLayoutVars>
      </dgm:prSet>
      <dgm:spPr/>
    </dgm:pt>
    <dgm:pt modelId="{7A51F7C9-F942-420A-A94B-04F02D368A4F}" type="pres">
      <dgm:prSet presAssocID="{5DD7551D-F234-45C9-9654-18740F1BD9C5}" presName="spacer" presStyleCnt="0"/>
      <dgm:spPr/>
    </dgm:pt>
    <dgm:pt modelId="{20D1C7AE-F6BA-4692-BE4E-258570C9B2B1}" type="pres">
      <dgm:prSet presAssocID="{654E548A-7B3C-4F58-9368-F88287C1AACD}" presName="parentText" presStyleLbl="node1" presStyleIdx="2" presStyleCnt="3">
        <dgm:presLayoutVars>
          <dgm:chMax val="0"/>
          <dgm:bulletEnabled val="1"/>
        </dgm:presLayoutVars>
      </dgm:prSet>
      <dgm:spPr/>
    </dgm:pt>
  </dgm:ptLst>
  <dgm:cxnLst>
    <dgm:cxn modelId="{D401101B-CFB4-4C9E-9143-A0493C33FEB8}" srcId="{253435AB-4027-4019-AC94-0939BDBBCA4E}" destId="{2776E2FE-2E52-4051-BA73-7945CF56E1CB}" srcOrd="0" destOrd="0" parTransId="{E357CF50-7897-4F8E-80FA-813EAA6DD7CE}" sibTransId="{42742E4C-7D52-4194-861F-2F148C918BC0}"/>
    <dgm:cxn modelId="{47FCB85D-EB36-4659-99A5-497665C8FB5C}" type="presOf" srcId="{253435AB-4027-4019-AC94-0939BDBBCA4E}" destId="{422F012A-F50E-485A-8F1C-EAA6458E2B71}" srcOrd="0" destOrd="0" presId="urn:microsoft.com/office/officeart/2005/8/layout/vList2"/>
    <dgm:cxn modelId="{1C940843-8BC4-4DAB-BA72-3A4CD6B859E2}" type="presOf" srcId="{654E548A-7B3C-4F58-9368-F88287C1AACD}" destId="{20D1C7AE-F6BA-4692-BE4E-258570C9B2B1}" srcOrd="0" destOrd="0" presId="urn:microsoft.com/office/officeart/2005/8/layout/vList2"/>
    <dgm:cxn modelId="{7A44A146-2FF8-437B-8DF5-7A68447843D8}" srcId="{253435AB-4027-4019-AC94-0939BDBBCA4E}" destId="{EA628BFE-5C44-4CEC-A238-3CC3E54C6995}" srcOrd="1" destOrd="0" parTransId="{1EAF5165-D02F-40A2-AA9E-27905CE24E61}" sibTransId="{5DD7551D-F234-45C9-9654-18740F1BD9C5}"/>
    <dgm:cxn modelId="{3D08D978-02E8-4EC5-B453-895047B4D619}" type="presOf" srcId="{2776E2FE-2E52-4051-BA73-7945CF56E1CB}" destId="{9B34EF31-0784-4FDD-86B9-2FD95EDF3691}" srcOrd="0" destOrd="0" presId="urn:microsoft.com/office/officeart/2005/8/layout/vList2"/>
    <dgm:cxn modelId="{D11DD492-7A31-4E90-B28D-340F94B588F3}" srcId="{253435AB-4027-4019-AC94-0939BDBBCA4E}" destId="{654E548A-7B3C-4F58-9368-F88287C1AACD}" srcOrd="2" destOrd="0" parTransId="{C36ABB59-41A1-44D6-80F5-7CEB9A75486A}" sibTransId="{C2744731-4655-4308-8CAD-93097CE9A40C}"/>
    <dgm:cxn modelId="{CCB791DB-7D23-4CFA-AE05-15A3AF426AD3}" type="presOf" srcId="{EA628BFE-5C44-4CEC-A238-3CC3E54C6995}" destId="{FBB781E0-910C-48B7-B4D9-7FAD9BD93DE6}" srcOrd="0" destOrd="0" presId="urn:microsoft.com/office/officeart/2005/8/layout/vList2"/>
    <dgm:cxn modelId="{81F92530-440A-4585-9374-D2B86362867E}" type="presParOf" srcId="{422F012A-F50E-485A-8F1C-EAA6458E2B71}" destId="{9B34EF31-0784-4FDD-86B9-2FD95EDF3691}" srcOrd="0" destOrd="0" presId="urn:microsoft.com/office/officeart/2005/8/layout/vList2"/>
    <dgm:cxn modelId="{211D7DF6-2718-4424-924E-97DD0E760012}" type="presParOf" srcId="{422F012A-F50E-485A-8F1C-EAA6458E2B71}" destId="{58884E6F-1CD1-41AC-AA59-8A616A8CA9A6}" srcOrd="1" destOrd="0" presId="urn:microsoft.com/office/officeart/2005/8/layout/vList2"/>
    <dgm:cxn modelId="{81FDF7BF-FC92-4880-BC02-8A7D8568BA35}" type="presParOf" srcId="{422F012A-F50E-485A-8F1C-EAA6458E2B71}" destId="{FBB781E0-910C-48B7-B4D9-7FAD9BD93DE6}" srcOrd="2" destOrd="0" presId="urn:microsoft.com/office/officeart/2005/8/layout/vList2"/>
    <dgm:cxn modelId="{BE7D84AC-F1FB-4DAE-8035-AF16C11BF0CE}" type="presParOf" srcId="{422F012A-F50E-485A-8F1C-EAA6458E2B71}" destId="{7A51F7C9-F942-420A-A94B-04F02D368A4F}" srcOrd="3" destOrd="0" presId="urn:microsoft.com/office/officeart/2005/8/layout/vList2"/>
    <dgm:cxn modelId="{6D8FF20E-B6D9-4EDE-B35B-5FA1FD642D19}" type="presParOf" srcId="{422F012A-F50E-485A-8F1C-EAA6458E2B71}" destId="{20D1C7AE-F6BA-4692-BE4E-258570C9B2B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09ABF4-C1D9-42CC-9E84-A97CB8E75B8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BZ"/>
        </a:p>
      </dgm:t>
    </dgm:pt>
    <dgm:pt modelId="{790D61CF-461B-4964-B585-EE75C2107B0D}">
      <dgm:prSet/>
      <dgm:spPr>
        <a:solidFill>
          <a:srgbClr val="778973"/>
        </a:solidFill>
      </dgm:spPr>
      <dgm:t>
        <a:bodyPr/>
        <a:lstStyle/>
        <a:p>
          <a:pPr algn="ctr"/>
          <a:r>
            <a:rPr lang="en-BZ" dirty="0" err="1"/>
            <a:t>Nhận</a:t>
          </a:r>
          <a:r>
            <a:rPr lang="en-BZ" dirty="0"/>
            <a:t> </a:t>
          </a:r>
          <a:r>
            <a:rPr lang="en-BZ" dirty="0" err="1"/>
            <a:t>thấy</a:t>
          </a:r>
          <a:r>
            <a:rPr lang="en-BZ" dirty="0"/>
            <a:t> </a:t>
          </a:r>
          <a:r>
            <a:rPr lang="en-BZ" dirty="0" err="1"/>
            <a:t>quê</a:t>
          </a:r>
          <a:r>
            <a:rPr lang="en-BZ" dirty="0"/>
            <a:t> </a:t>
          </a:r>
          <a:r>
            <a:rPr lang="en-BZ" dirty="0" err="1"/>
            <a:t>cũ</a:t>
          </a:r>
          <a:r>
            <a:rPr lang="en-BZ" dirty="0"/>
            <a:t> </a:t>
          </a:r>
          <a:r>
            <a:rPr lang="en-BZ" dirty="0" err="1"/>
            <a:t>nghèo</a:t>
          </a:r>
          <a:r>
            <a:rPr lang="en-BZ" dirty="0"/>
            <a:t> </a:t>
          </a:r>
          <a:r>
            <a:rPr lang="en-BZ" dirty="0" err="1"/>
            <a:t>nàn</a:t>
          </a:r>
          <a:endParaRPr lang="en-BZ" dirty="0"/>
        </a:p>
      </dgm:t>
    </dgm:pt>
    <dgm:pt modelId="{C7BEDB95-E2E4-47F1-9638-3637D57AAC26}" type="parTrans" cxnId="{F3590BA6-1CE7-497D-ADBF-7FA35D00F553}">
      <dgm:prSet/>
      <dgm:spPr/>
      <dgm:t>
        <a:bodyPr/>
        <a:lstStyle/>
        <a:p>
          <a:pPr algn="ctr"/>
          <a:endParaRPr lang="en-BZ"/>
        </a:p>
      </dgm:t>
    </dgm:pt>
    <dgm:pt modelId="{F094486D-7F60-47B1-AC8F-D237E59BB6AF}" type="sibTrans" cxnId="{F3590BA6-1CE7-497D-ADBF-7FA35D00F553}">
      <dgm:prSet/>
      <dgm:spPr/>
      <dgm:t>
        <a:bodyPr/>
        <a:lstStyle/>
        <a:p>
          <a:pPr algn="ctr"/>
          <a:endParaRPr lang="en-BZ"/>
        </a:p>
      </dgm:t>
    </dgm:pt>
    <dgm:pt modelId="{C8CC0353-9A12-4BE6-96F3-D0DFA225AEF2}">
      <dgm:prSet/>
      <dgm:spPr>
        <a:solidFill>
          <a:srgbClr val="778973"/>
        </a:solidFill>
      </dgm:spPr>
      <dgm:t>
        <a:bodyPr/>
        <a:lstStyle/>
        <a:p>
          <a:pPr algn="ctr"/>
          <a:r>
            <a:rPr lang="en-BZ"/>
            <a:t>Người mẹ có nỗi buồn thầm kín</a:t>
          </a:r>
        </a:p>
      </dgm:t>
    </dgm:pt>
    <dgm:pt modelId="{A5C3ED87-7DC3-4BF5-A9F0-520688D2688E}" type="parTrans" cxnId="{8AE76758-B509-4309-8715-139A14F278B7}">
      <dgm:prSet/>
      <dgm:spPr/>
      <dgm:t>
        <a:bodyPr/>
        <a:lstStyle/>
        <a:p>
          <a:pPr algn="ctr"/>
          <a:endParaRPr lang="en-BZ"/>
        </a:p>
      </dgm:t>
    </dgm:pt>
    <dgm:pt modelId="{9A000BFB-7CB0-48A8-BDB7-D98461F0BD9F}" type="sibTrans" cxnId="{8AE76758-B509-4309-8715-139A14F278B7}">
      <dgm:prSet/>
      <dgm:spPr/>
      <dgm:t>
        <a:bodyPr/>
        <a:lstStyle/>
        <a:p>
          <a:pPr algn="ctr"/>
          <a:endParaRPr lang="en-BZ"/>
        </a:p>
      </dgm:t>
    </dgm:pt>
    <dgm:pt modelId="{5E7E8F81-0C3F-4EEC-8809-57686D8E39C9}">
      <dgm:prSet/>
      <dgm:spPr>
        <a:solidFill>
          <a:srgbClr val="778973"/>
        </a:solidFill>
      </dgm:spPr>
      <dgm:t>
        <a:bodyPr/>
        <a:lstStyle/>
        <a:p>
          <a:pPr algn="ctr"/>
          <a:r>
            <a:rPr lang="en-BZ"/>
            <a:t>Kí ức tươi đẹp về Nhuận Thổ</a:t>
          </a:r>
        </a:p>
      </dgm:t>
    </dgm:pt>
    <dgm:pt modelId="{34200ADA-034B-4A8F-AAB8-17A150E9D8B3}" type="parTrans" cxnId="{397CDACB-085C-4093-B908-806FFA6EA297}">
      <dgm:prSet/>
      <dgm:spPr/>
      <dgm:t>
        <a:bodyPr/>
        <a:lstStyle/>
        <a:p>
          <a:pPr algn="ctr"/>
          <a:endParaRPr lang="en-BZ"/>
        </a:p>
      </dgm:t>
    </dgm:pt>
    <dgm:pt modelId="{6FB5A499-308F-41E0-A3BB-388A9958DDEC}" type="sibTrans" cxnId="{397CDACB-085C-4093-B908-806FFA6EA297}">
      <dgm:prSet/>
      <dgm:spPr/>
      <dgm:t>
        <a:bodyPr/>
        <a:lstStyle/>
        <a:p>
          <a:pPr algn="ctr"/>
          <a:endParaRPr lang="en-BZ"/>
        </a:p>
      </dgm:t>
    </dgm:pt>
    <dgm:pt modelId="{BD9BF59B-83C2-474E-9586-BBCCC9CCB698}" type="pres">
      <dgm:prSet presAssocID="{6A09ABF4-C1D9-42CC-9E84-A97CB8E75B8D}" presName="linear" presStyleCnt="0">
        <dgm:presLayoutVars>
          <dgm:animLvl val="lvl"/>
          <dgm:resizeHandles val="exact"/>
        </dgm:presLayoutVars>
      </dgm:prSet>
      <dgm:spPr/>
    </dgm:pt>
    <dgm:pt modelId="{FF397CA7-A081-43AD-99ED-D6B540AD76B3}" type="pres">
      <dgm:prSet presAssocID="{790D61CF-461B-4964-B585-EE75C2107B0D}" presName="parentText" presStyleLbl="node1" presStyleIdx="0" presStyleCnt="3">
        <dgm:presLayoutVars>
          <dgm:chMax val="0"/>
          <dgm:bulletEnabled val="1"/>
        </dgm:presLayoutVars>
      </dgm:prSet>
      <dgm:spPr/>
    </dgm:pt>
    <dgm:pt modelId="{40ED8C3C-B732-4AC3-808A-B5E63201CA8E}" type="pres">
      <dgm:prSet presAssocID="{F094486D-7F60-47B1-AC8F-D237E59BB6AF}" presName="spacer" presStyleCnt="0"/>
      <dgm:spPr/>
    </dgm:pt>
    <dgm:pt modelId="{1EF8BA38-EF70-4885-9AE5-94B0361D83E2}" type="pres">
      <dgm:prSet presAssocID="{C8CC0353-9A12-4BE6-96F3-D0DFA225AEF2}" presName="parentText" presStyleLbl="node1" presStyleIdx="1" presStyleCnt="3">
        <dgm:presLayoutVars>
          <dgm:chMax val="0"/>
          <dgm:bulletEnabled val="1"/>
        </dgm:presLayoutVars>
      </dgm:prSet>
      <dgm:spPr/>
    </dgm:pt>
    <dgm:pt modelId="{B885BA4A-676A-49E5-BEB3-42528AD97B2C}" type="pres">
      <dgm:prSet presAssocID="{9A000BFB-7CB0-48A8-BDB7-D98461F0BD9F}" presName="spacer" presStyleCnt="0"/>
      <dgm:spPr/>
    </dgm:pt>
    <dgm:pt modelId="{47F66FA3-49E6-483E-99AB-B598117BB13E}" type="pres">
      <dgm:prSet presAssocID="{5E7E8F81-0C3F-4EEC-8809-57686D8E39C9}" presName="parentText" presStyleLbl="node1" presStyleIdx="2" presStyleCnt="3">
        <dgm:presLayoutVars>
          <dgm:chMax val="0"/>
          <dgm:bulletEnabled val="1"/>
        </dgm:presLayoutVars>
      </dgm:prSet>
      <dgm:spPr/>
    </dgm:pt>
  </dgm:ptLst>
  <dgm:cxnLst>
    <dgm:cxn modelId="{4705FC1D-06C1-4DE7-9A68-3C6360EF9836}" type="presOf" srcId="{5E7E8F81-0C3F-4EEC-8809-57686D8E39C9}" destId="{47F66FA3-49E6-483E-99AB-B598117BB13E}" srcOrd="0" destOrd="0" presId="urn:microsoft.com/office/officeart/2005/8/layout/vList2"/>
    <dgm:cxn modelId="{2D3D0138-92E3-4C5E-9A53-2C003160F113}" type="presOf" srcId="{6A09ABF4-C1D9-42CC-9E84-A97CB8E75B8D}" destId="{BD9BF59B-83C2-474E-9586-BBCCC9CCB698}" srcOrd="0" destOrd="0" presId="urn:microsoft.com/office/officeart/2005/8/layout/vList2"/>
    <dgm:cxn modelId="{5B2BC44C-7167-4023-A283-098BDD0A8ACA}" type="presOf" srcId="{C8CC0353-9A12-4BE6-96F3-D0DFA225AEF2}" destId="{1EF8BA38-EF70-4885-9AE5-94B0361D83E2}" srcOrd="0" destOrd="0" presId="urn:microsoft.com/office/officeart/2005/8/layout/vList2"/>
    <dgm:cxn modelId="{8AE76758-B509-4309-8715-139A14F278B7}" srcId="{6A09ABF4-C1D9-42CC-9E84-A97CB8E75B8D}" destId="{C8CC0353-9A12-4BE6-96F3-D0DFA225AEF2}" srcOrd="1" destOrd="0" parTransId="{A5C3ED87-7DC3-4BF5-A9F0-520688D2688E}" sibTransId="{9A000BFB-7CB0-48A8-BDB7-D98461F0BD9F}"/>
    <dgm:cxn modelId="{0253AAA3-24A2-40DC-95F1-07ADD979DBA0}" type="presOf" srcId="{790D61CF-461B-4964-B585-EE75C2107B0D}" destId="{FF397CA7-A081-43AD-99ED-D6B540AD76B3}" srcOrd="0" destOrd="0" presId="urn:microsoft.com/office/officeart/2005/8/layout/vList2"/>
    <dgm:cxn modelId="{F3590BA6-1CE7-497D-ADBF-7FA35D00F553}" srcId="{6A09ABF4-C1D9-42CC-9E84-A97CB8E75B8D}" destId="{790D61CF-461B-4964-B585-EE75C2107B0D}" srcOrd="0" destOrd="0" parTransId="{C7BEDB95-E2E4-47F1-9638-3637D57AAC26}" sibTransId="{F094486D-7F60-47B1-AC8F-D237E59BB6AF}"/>
    <dgm:cxn modelId="{397CDACB-085C-4093-B908-806FFA6EA297}" srcId="{6A09ABF4-C1D9-42CC-9E84-A97CB8E75B8D}" destId="{5E7E8F81-0C3F-4EEC-8809-57686D8E39C9}" srcOrd="2" destOrd="0" parTransId="{34200ADA-034B-4A8F-AAB8-17A150E9D8B3}" sibTransId="{6FB5A499-308F-41E0-A3BB-388A9958DDEC}"/>
    <dgm:cxn modelId="{4C5809D3-9C62-4F30-AC28-B29F3269B0EF}" type="presParOf" srcId="{BD9BF59B-83C2-474E-9586-BBCCC9CCB698}" destId="{FF397CA7-A081-43AD-99ED-D6B540AD76B3}" srcOrd="0" destOrd="0" presId="urn:microsoft.com/office/officeart/2005/8/layout/vList2"/>
    <dgm:cxn modelId="{82240671-CF99-440F-BB08-15F46913FB1D}" type="presParOf" srcId="{BD9BF59B-83C2-474E-9586-BBCCC9CCB698}" destId="{40ED8C3C-B732-4AC3-808A-B5E63201CA8E}" srcOrd="1" destOrd="0" presId="urn:microsoft.com/office/officeart/2005/8/layout/vList2"/>
    <dgm:cxn modelId="{359A94B7-CEE7-4778-901F-3CD1A06DF328}" type="presParOf" srcId="{BD9BF59B-83C2-474E-9586-BBCCC9CCB698}" destId="{1EF8BA38-EF70-4885-9AE5-94B0361D83E2}" srcOrd="2" destOrd="0" presId="urn:microsoft.com/office/officeart/2005/8/layout/vList2"/>
    <dgm:cxn modelId="{6184F80B-58AC-44F5-B2B9-043EA77CA5BE}" type="presParOf" srcId="{BD9BF59B-83C2-474E-9586-BBCCC9CCB698}" destId="{B885BA4A-676A-49E5-BEB3-42528AD97B2C}" srcOrd="3" destOrd="0" presId="urn:microsoft.com/office/officeart/2005/8/layout/vList2"/>
    <dgm:cxn modelId="{98E74944-5B55-4A26-94AD-CD8829B1A16B}" type="presParOf" srcId="{BD9BF59B-83C2-474E-9586-BBCCC9CCB698}" destId="{47F66FA3-49E6-483E-99AB-B598117BB13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0564EF-0DD0-47BD-B5B1-810940AA72AD}" type="doc">
      <dgm:prSet loTypeId="urn:microsoft.com/office/officeart/2005/8/layout/process2" loCatId="process" qsTypeId="urn:microsoft.com/office/officeart/2005/8/quickstyle/simple5" qsCatId="simple" csTypeId="urn:microsoft.com/office/officeart/2005/8/colors/colorful5" csCatId="colorful" phldr="1"/>
      <dgm:spPr/>
      <dgm:t>
        <a:bodyPr/>
        <a:lstStyle/>
        <a:p>
          <a:endParaRPr lang="en-US"/>
        </a:p>
      </dgm:t>
    </dgm:pt>
    <dgm:pt modelId="{B3BC14A2-1CFA-4B97-B910-CF0C62A3F3D6}">
      <dgm:prSet phldrT="[Text]" custT="1"/>
      <dgm:spPr/>
      <dgm:t>
        <a:bodyPr/>
        <a:lstStyle/>
        <a:p>
          <a:r>
            <a:rPr lang="en-US" sz="4000" b="1" i="0" dirty="0">
              <a:solidFill>
                <a:schemeClr val="bg1"/>
              </a:solidFill>
              <a:latin typeface="#9Slide05 Braxton Regular" panose="03060000000000000000" pitchFamily="66" charset="0"/>
            </a:rPr>
            <a:t>…</a:t>
          </a:r>
          <a:r>
            <a:rPr lang="en-US" sz="4000" b="1" i="0" dirty="0" err="1">
              <a:solidFill>
                <a:schemeClr val="bg1"/>
              </a:solidFill>
              <a:latin typeface="#9Slide05 Braxton Regular" panose="03060000000000000000" pitchFamily="66" charset="0"/>
            </a:rPr>
            <a:t>nhưng</a:t>
          </a:r>
          <a:r>
            <a:rPr lang="en-US" sz="4000" b="1" i="0" dirty="0">
              <a:solidFill>
                <a:schemeClr val="bg1"/>
              </a:solidFill>
              <a:latin typeface="#9Slide05 Braxton Regular" panose="03060000000000000000" pitchFamily="66" charset="0"/>
            </a:rPr>
            <a:t> </a:t>
          </a:r>
          <a:r>
            <a:rPr lang="en-US" sz="4000" b="1" i="0" dirty="0" err="1">
              <a:solidFill>
                <a:schemeClr val="bg1"/>
              </a:solidFill>
              <a:latin typeface="#9Slide05 Braxton Regular" panose="03060000000000000000" pitchFamily="66" charset="0"/>
            </a:rPr>
            <a:t>lòng</a:t>
          </a:r>
          <a:r>
            <a:rPr lang="en-US" sz="4000" b="1" i="0" dirty="0">
              <a:solidFill>
                <a:schemeClr val="bg1"/>
              </a:solidFill>
              <a:latin typeface="#9Slide05 Braxton Regular" panose="03060000000000000000" pitchFamily="66" charset="0"/>
            </a:rPr>
            <a:t> </a:t>
          </a:r>
          <a:r>
            <a:rPr lang="en-US" sz="4000" b="1" i="0" dirty="0" err="1">
              <a:solidFill>
                <a:schemeClr val="bg1"/>
              </a:solidFill>
              <a:latin typeface="#9Slide05 Braxton Regular" panose="03060000000000000000" pitchFamily="66" charset="0"/>
            </a:rPr>
            <a:t>tôi</a:t>
          </a:r>
          <a:r>
            <a:rPr lang="en-US" sz="4000" b="1" i="0" dirty="0">
              <a:solidFill>
                <a:schemeClr val="bg1"/>
              </a:solidFill>
              <a:latin typeface="#9Slide05 Braxton Regular" panose="03060000000000000000" pitchFamily="66" charset="0"/>
            </a:rPr>
            <a:t> </a:t>
          </a:r>
          <a:r>
            <a:rPr lang="en-US" sz="4000" b="1" i="0" dirty="0" err="1">
              <a:solidFill>
                <a:schemeClr val="bg1"/>
              </a:solidFill>
              <a:latin typeface="#9Slide05 Braxton Regular" panose="03060000000000000000" pitchFamily="66" charset="0"/>
            </a:rPr>
            <a:t>không</a:t>
          </a:r>
          <a:r>
            <a:rPr lang="en-US" sz="4000" b="1" i="0" dirty="0">
              <a:solidFill>
                <a:schemeClr val="bg1"/>
              </a:solidFill>
              <a:latin typeface="#9Slide05 Braxton Regular" panose="03060000000000000000" pitchFamily="66" charset="0"/>
            </a:rPr>
            <a:t> </a:t>
          </a:r>
          <a:r>
            <a:rPr lang="en-US" sz="4000" b="1" i="0" dirty="0" err="1">
              <a:solidFill>
                <a:schemeClr val="bg1"/>
              </a:solidFill>
              <a:latin typeface="#9Slide05 Braxton Regular" panose="03060000000000000000" pitchFamily="66" charset="0"/>
            </a:rPr>
            <a:t>chút</a:t>
          </a:r>
          <a:r>
            <a:rPr lang="en-US" sz="4000" b="1" i="0" dirty="0">
              <a:solidFill>
                <a:schemeClr val="bg1"/>
              </a:solidFill>
              <a:latin typeface="#9Slide05 Braxton Regular" panose="03060000000000000000" pitchFamily="66" charset="0"/>
            </a:rPr>
            <a:t> </a:t>
          </a:r>
          <a:r>
            <a:rPr lang="en-US" sz="4000" b="1" i="0" dirty="0" err="1">
              <a:solidFill>
                <a:schemeClr val="bg1"/>
              </a:solidFill>
              <a:latin typeface="#9Slide05 Braxton Regular" panose="03060000000000000000" pitchFamily="66" charset="0"/>
            </a:rPr>
            <a:t>lưu</a:t>
          </a:r>
          <a:r>
            <a:rPr lang="en-US" sz="4000" b="1" i="0" dirty="0">
              <a:solidFill>
                <a:schemeClr val="bg1"/>
              </a:solidFill>
              <a:latin typeface="#9Slide05 Braxton Regular" panose="03060000000000000000" pitchFamily="66" charset="0"/>
            </a:rPr>
            <a:t> </a:t>
          </a:r>
          <a:r>
            <a:rPr lang="en-US" sz="4000" b="1" i="0" dirty="0" err="1">
              <a:solidFill>
                <a:schemeClr val="bg1"/>
              </a:solidFill>
              <a:latin typeface="#9Slide05 Braxton Regular" panose="03060000000000000000" pitchFamily="66" charset="0"/>
            </a:rPr>
            <a:t>luyến</a:t>
          </a:r>
          <a:r>
            <a:rPr lang="en-US" sz="4000" b="1" i="0" dirty="0">
              <a:solidFill>
                <a:schemeClr val="bg1"/>
              </a:solidFill>
              <a:latin typeface="#9Slide05 Braxton Regular" panose="03060000000000000000" pitchFamily="66" charset="0"/>
            </a:rPr>
            <a:t>.</a:t>
          </a:r>
        </a:p>
      </dgm:t>
    </dgm:pt>
    <dgm:pt modelId="{D977FE40-FCF6-479F-BA96-D7CF6EA30A57}" type="parTrans" cxnId="{B163BB6E-60F0-41B1-8D83-CFB5CBC82B35}">
      <dgm:prSet/>
      <dgm:spPr/>
      <dgm:t>
        <a:bodyPr/>
        <a:lstStyle/>
        <a:p>
          <a:endParaRPr lang="en-US" b="1">
            <a:solidFill>
              <a:schemeClr val="bg1"/>
            </a:solidFill>
          </a:endParaRPr>
        </a:p>
      </dgm:t>
    </dgm:pt>
    <dgm:pt modelId="{28DD9AF7-9EFA-49B2-8A90-F76BA258375B}" type="sibTrans" cxnId="{B163BB6E-60F0-41B1-8D83-CFB5CBC82B35}">
      <dgm:prSet/>
      <dgm:spPr/>
      <dgm:t>
        <a:bodyPr/>
        <a:lstStyle/>
        <a:p>
          <a:endParaRPr lang="en-US" b="1">
            <a:solidFill>
              <a:schemeClr val="bg1"/>
            </a:solidFill>
          </a:endParaRPr>
        </a:p>
      </dgm:t>
    </dgm:pt>
    <dgm:pt modelId="{28C0B58F-55E7-4CFD-BE43-781090ACB925}">
      <dgm:prSet phldrT="[Text]" custT="1"/>
      <dgm:spPr/>
      <dgm:t>
        <a:bodyPr/>
        <a:lstStyle/>
        <a:p>
          <a:r>
            <a:rPr lang="en-US" sz="4000" b="1" i="0">
              <a:solidFill>
                <a:schemeClr val="bg1"/>
              </a:solidFill>
              <a:latin typeface="#9Slide05 Braxton Regular" panose="03060000000000000000" pitchFamily="66" charset="0"/>
            </a:rPr>
            <a:t>…làm cho tôi vô cùng lẻ loi, ngột ngạt.</a:t>
          </a:r>
        </a:p>
      </dgm:t>
    </dgm:pt>
    <dgm:pt modelId="{28A8B7BD-01D6-4DCD-91DF-CDEBDBF9A3CA}" type="parTrans" cxnId="{890C121F-03E1-4805-9A15-440011EED3D4}">
      <dgm:prSet/>
      <dgm:spPr/>
      <dgm:t>
        <a:bodyPr/>
        <a:lstStyle/>
        <a:p>
          <a:endParaRPr lang="en-US" b="1">
            <a:solidFill>
              <a:schemeClr val="bg1"/>
            </a:solidFill>
          </a:endParaRPr>
        </a:p>
      </dgm:t>
    </dgm:pt>
    <dgm:pt modelId="{CBA49559-94B1-4AD7-B3FC-A630A24E86F3}" type="sibTrans" cxnId="{890C121F-03E1-4805-9A15-440011EED3D4}">
      <dgm:prSet/>
      <dgm:spPr/>
      <dgm:t>
        <a:bodyPr/>
        <a:lstStyle/>
        <a:p>
          <a:endParaRPr lang="en-US" b="1">
            <a:solidFill>
              <a:schemeClr val="bg1"/>
            </a:solidFill>
          </a:endParaRPr>
        </a:p>
      </dgm:t>
    </dgm:pt>
    <dgm:pt modelId="{FB2A69DB-3BDB-43F2-ABF1-74D6D1F9AB82}">
      <dgm:prSet phldrT="[Text]" custT="1"/>
      <dgm:spPr/>
      <dgm:t>
        <a:bodyPr/>
        <a:lstStyle/>
        <a:p>
          <a:r>
            <a:rPr lang="en-US" sz="4000" b="1" i="0">
              <a:solidFill>
                <a:schemeClr val="bg1"/>
              </a:solidFill>
              <a:latin typeface="#9Slide05 Braxton Regular" panose="03060000000000000000" pitchFamily="66" charset="0"/>
            </a:rPr>
            <a:t>…khiến tôi lại càng thêm ảo não.</a:t>
          </a:r>
        </a:p>
      </dgm:t>
    </dgm:pt>
    <dgm:pt modelId="{F758B7C5-E835-407C-82F0-8017EAEC34DB}" type="parTrans" cxnId="{0E163C6A-6177-4AB5-A9A2-097ACB9EAE0A}">
      <dgm:prSet/>
      <dgm:spPr/>
      <dgm:t>
        <a:bodyPr/>
        <a:lstStyle/>
        <a:p>
          <a:endParaRPr lang="en-US" b="1">
            <a:solidFill>
              <a:schemeClr val="bg1"/>
            </a:solidFill>
          </a:endParaRPr>
        </a:p>
      </dgm:t>
    </dgm:pt>
    <dgm:pt modelId="{FE1913B9-71CB-44C0-A76D-DA1F0AC76D55}" type="sibTrans" cxnId="{0E163C6A-6177-4AB5-A9A2-097ACB9EAE0A}">
      <dgm:prSet/>
      <dgm:spPr/>
      <dgm:t>
        <a:bodyPr/>
        <a:lstStyle/>
        <a:p>
          <a:endParaRPr lang="en-US" b="1">
            <a:solidFill>
              <a:schemeClr val="bg1"/>
            </a:solidFill>
          </a:endParaRPr>
        </a:p>
      </dgm:t>
    </dgm:pt>
    <dgm:pt modelId="{1C466BA6-AFA5-4A7B-B042-BCCCEC2033D2}" type="pres">
      <dgm:prSet presAssocID="{DD0564EF-0DD0-47BD-B5B1-810940AA72AD}" presName="linearFlow" presStyleCnt="0">
        <dgm:presLayoutVars>
          <dgm:resizeHandles val="exact"/>
        </dgm:presLayoutVars>
      </dgm:prSet>
      <dgm:spPr/>
    </dgm:pt>
    <dgm:pt modelId="{3AECF9F0-180E-48C9-9E4E-4F54478E7159}" type="pres">
      <dgm:prSet presAssocID="{B3BC14A2-1CFA-4B97-B910-CF0C62A3F3D6}" presName="node" presStyleLbl="node1" presStyleIdx="0" presStyleCnt="3" custScaleX="226242">
        <dgm:presLayoutVars>
          <dgm:bulletEnabled val="1"/>
        </dgm:presLayoutVars>
      </dgm:prSet>
      <dgm:spPr/>
    </dgm:pt>
    <dgm:pt modelId="{EFD8FE34-DB23-47B6-8C39-41067098EE39}" type="pres">
      <dgm:prSet presAssocID="{28DD9AF7-9EFA-49B2-8A90-F76BA258375B}" presName="sibTrans" presStyleLbl="sibTrans2D1" presStyleIdx="0" presStyleCnt="2"/>
      <dgm:spPr/>
    </dgm:pt>
    <dgm:pt modelId="{D6F76473-CFC9-4324-8C43-1B86165B7250}" type="pres">
      <dgm:prSet presAssocID="{28DD9AF7-9EFA-49B2-8A90-F76BA258375B}" presName="connectorText" presStyleLbl="sibTrans2D1" presStyleIdx="0" presStyleCnt="2"/>
      <dgm:spPr/>
    </dgm:pt>
    <dgm:pt modelId="{23F48E35-2575-47CE-9C7F-158163160EED}" type="pres">
      <dgm:prSet presAssocID="{28C0B58F-55E7-4CFD-BE43-781090ACB925}" presName="node" presStyleLbl="node1" presStyleIdx="1" presStyleCnt="3" custScaleX="226242">
        <dgm:presLayoutVars>
          <dgm:bulletEnabled val="1"/>
        </dgm:presLayoutVars>
      </dgm:prSet>
      <dgm:spPr/>
    </dgm:pt>
    <dgm:pt modelId="{BA42F83C-8A31-4B4F-9D58-C9BC7F6E9031}" type="pres">
      <dgm:prSet presAssocID="{CBA49559-94B1-4AD7-B3FC-A630A24E86F3}" presName="sibTrans" presStyleLbl="sibTrans2D1" presStyleIdx="1" presStyleCnt="2"/>
      <dgm:spPr/>
    </dgm:pt>
    <dgm:pt modelId="{F77859D7-5CA1-49DB-A01F-39502FB59279}" type="pres">
      <dgm:prSet presAssocID="{CBA49559-94B1-4AD7-B3FC-A630A24E86F3}" presName="connectorText" presStyleLbl="sibTrans2D1" presStyleIdx="1" presStyleCnt="2"/>
      <dgm:spPr/>
    </dgm:pt>
    <dgm:pt modelId="{C0C4B8A7-623B-41C2-B2E7-71703F0C3D62}" type="pres">
      <dgm:prSet presAssocID="{FB2A69DB-3BDB-43F2-ABF1-74D6D1F9AB82}" presName="node" presStyleLbl="node1" presStyleIdx="2" presStyleCnt="3" custScaleX="226242">
        <dgm:presLayoutVars>
          <dgm:bulletEnabled val="1"/>
        </dgm:presLayoutVars>
      </dgm:prSet>
      <dgm:spPr/>
    </dgm:pt>
  </dgm:ptLst>
  <dgm:cxnLst>
    <dgm:cxn modelId="{B7A19112-33E4-45DD-A048-0AC3C6B3303F}" type="presOf" srcId="{FB2A69DB-3BDB-43F2-ABF1-74D6D1F9AB82}" destId="{C0C4B8A7-623B-41C2-B2E7-71703F0C3D62}" srcOrd="0" destOrd="0" presId="urn:microsoft.com/office/officeart/2005/8/layout/process2"/>
    <dgm:cxn modelId="{98647017-1F65-403A-860C-00B7A45E0B07}" type="presOf" srcId="{CBA49559-94B1-4AD7-B3FC-A630A24E86F3}" destId="{BA42F83C-8A31-4B4F-9D58-C9BC7F6E9031}" srcOrd="0" destOrd="0" presId="urn:microsoft.com/office/officeart/2005/8/layout/process2"/>
    <dgm:cxn modelId="{890C121F-03E1-4805-9A15-440011EED3D4}" srcId="{DD0564EF-0DD0-47BD-B5B1-810940AA72AD}" destId="{28C0B58F-55E7-4CFD-BE43-781090ACB925}" srcOrd="1" destOrd="0" parTransId="{28A8B7BD-01D6-4DCD-91DF-CDEBDBF9A3CA}" sibTransId="{CBA49559-94B1-4AD7-B3FC-A630A24E86F3}"/>
    <dgm:cxn modelId="{703CC627-849A-4F18-ADE3-CCF0651FBC78}" type="presOf" srcId="{28C0B58F-55E7-4CFD-BE43-781090ACB925}" destId="{23F48E35-2575-47CE-9C7F-158163160EED}" srcOrd="0" destOrd="0" presId="urn:microsoft.com/office/officeart/2005/8/layout/process2"/>
    <dgm:cxn modelId="{0D7DF329-8024-478B-B607-320D15D1DF73}" type="presOf" srcId="{CBA49559-94B1-4AD7-B3FC-A630A24E86F3}" destId="{F77859D7-5CA1-49DB-A01F-39502FB59279}" srcOrd="1" destOrd="0" presId="urn:microsoft.com/office/officeart/2005/8/layout/process2"/>
    <dgm:cxn modelId="{862F633E-11A4-43F3-838E-18DFE8E1C69B}" type="presOf" srcId="{DD0564EF-0DD0-47BD-B5B1-810940AA72AD}" destId="{1C466BA6-AFA5-4A7B-B042-BCCCEC2033D2}" srcOrd="0" destOrd="0" presId="urn:microsoft.com/office/officeart/2005/8/layout/process2"/>
    <dgm:cxn modelId="{0E163C6A-6177-4AB5-A9A2-097ACB9EAE0A}" srcId="{DD0564EF-0DD0-47BD-B5B1-810940AA72AD}" destId="{FB2A69DB-3BDB-43F2-ABF1-74D6D1F9AB82}" srcOrd="2" destOrd="0" parTransId="{F758B7C5-E835-407C-82F0-8017EAEC34DB}" sibTransId="{FE1913B9-71CB-44C0-A76D-DA1F0AC76D55}"/>
    <dgm:cxn modelId="{B163BB6E-60F0-41B1-8D83-CFB5CBC82B35}" srcId="{DD0564EF-0DD0-47BD-B5B1-810940AA72AD}" destId="{B3BC14A2-1CFA-4B97-B910-CF0C62A3F3D6}" srcOrd="0" destOrd="0" parTransId="{D977FE40-FCF6-479F-BA96-D7CF6EA30A57}" sibTransId="{28DD9AF7-9EFA-49B2-8A90-F76BA258375B}"/>
    <dgm:cxn modelId="{B0C65DA8-A7B4-4A44-8064-8AE32DF9B846}" type="presOf" srcId="{B3BC14A2-1CFA-4B97-B910-CF0C62A3F3D6}" destId="{3AECF9F0-180E-48C9-9E4E-4F54478E7159}" srcOrd="0" destOrd="0" presId="urn:microsoft.com/office/officeart/2005/8/layout/process2"/>
    <dgm:cxn modelId="{195FC7BD-15D8-43CB-98E3-5C1F09FBB329}" type="presOf" srcId="{28DD9AF7-9EFA-49B2-8A90-F76BA258375B}" destId="{EFD8FE34-DB23-47B6-8C39-41067098EE39}" srcOrd="0" destOrd="0" presId="urn:microsoft.com/office/officeart/2005/8/layout/process2"/>
    <dgm:cxn modelId="{C083BBDE-A40D-4E45-B14B-12F51800A873}" type="presOf" srcId="{28DD9AF7-9EFA-49B2-8A90-F76BA258375B}" destId="{D6F76473-CFC9-4324-8C43-1B86165B7250}" srcOrd="1" destOrd="0" presId="urn:microsoft.com/office/officeart/2005/8/layout/process2"/>
    <dgm:cxn modelId="{A0E422B1-55AD-4B1F-B115-4AF04267F662}" type="presParOf" srcId="{1C466BA6-AFA5-4A7B-B042-BCCCEC2033D2}" destId="{3AECF9F0-180E-48C9-9E4E-4F54478E7159}" srcOrd="0" destOrd="0" presId="urn:microsoft.com/office/officeart/2005/8/layout/process2"/>
    <dgm:cxn modelId="{F0E27B91-B60D-4F74-98CB-FE4CDF589E0D}" type="presParOf" srcId="{1C466BA6-AFA5-4A7B-B042-BCCCEC2033D2}" destId="{EFD8FE34-DB23-47B6-8C39-41067098EE39}" srcOrd="1" destOrd="0" presId="urn:microsoft.com/office/officeart/2005/8/layout/process2"/>
    <dgm:cxn modelId="{220E9F29-666E-4B49-9D63-B1F3E0DD1622}" type="presParOf" srcId="{EFD8FE34-DB23-47B6-8C39-41067098EE39}" destId="{D6F76473-CFC9-4324-8C43-1B86165B7250}" srcOrd="0" destOrd="0" presId="urn:microsoft.com/office/officeart/2005/8/layout/process2"/>
    <dgm:cxn modelId="{3F14536D-8267-49F0-BAFC-969DEB9083B0}" type="presParOf" srcId="{1C466BA6-AFA5-4A7B-B042-BCCCEC2033D2}" destId="{23F48E35-2575-47CE-9C7F-158163160EED}" srcOrd="2" destOrd="0" presId="urn:microsoft.com/office/officeart/2005/8/layout/process2"/>
    <dgm:cxn modelId="{BEAA8913-995A-4B02-B0F3-784E03AD1C38}" type="presParOf" srcId="{1C466BA6-AFA5-4A7B-B042-BCCCEC2033D2}" destId="{BA42F83C-8A31-4B4F-9D58-C9BC7F6E9031}" srcOrd="3" destOrd="0" presId="urn:microsoft.com/office/officeart/2005/8/layout/process2"/>
    <dgm:cxn modelId="{3700370E-BEC9-4179-9AAE-C93E10FB6863}" type="presParOf" srcId="{BA42F83C-8A31-4B4F-9D58-C9BC7F6E9031}" destId="{F77859D7-5CA1-49DB-A01F-39502FB59279}" srcOrd="0" destOrd="0" presId="urn:microsoft.com/office/officeart/2005/8/layout/process2"/>
    <dgm:cxn modelId="{0305A818-BF27-4B7B-B809-A5187BC1C940}" type="presParOf" srcId="{1C466BA6-AFA5-4A7B-B042-BCCCEC2033D2}" destId="{C0C4B8A7-623B-41C2-B2E7-71703F0C3D62}"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B4AC73-0AF5-4064-AFFD-247534076BB5}" type="doc">
      <dgm:prSet loTypeId="urn:microsoft.com/office/officeart/2008/layout/VerticalCurvedList" loCatId="list" qsTypeId="urn:microsoft.com/office/officeart/2005/8/quickstyle/3d3" qsCatId="3D" csTypeId="urn:microsoft.com/office/officeart/2005/8/colors/colorful2" csCatId="colorful" phldr="1"/>
      <dgm:spPr/>
      <dgm:t>
        <a:bodyPr/>
        <a:lstStyle/>
        <a:p>
          <a:endParaRPr lang="en-US"/>
        </a:p>
      </dgm:t>
    </dgm:pt>
    <dgm:pt modelId="{CF5402A1-D688-4F10-A83D-4A773AF6338D}">
      <dgm:prSet phldrT="[Text]"/>
      <dgm:spPr/>
      <dgm:t>
        <a:bodyPr/>
        <a:lstStyle/>
        <a:p>
          <a:r>
            <a:rPr lang="en-US" b="1" dirty="0" err="1">
              <a:solidFill>
                <a:schemeClr val="bg1"/>
              </a:solidFill>
            </a:rPr>
            <a:t>Ngôi</a:t>
          </a:r>
          <a:r>
            <a:rPr lang="en-US" b="1" dirty="0">
              <a:solidFill>
                <a:schemeClr val="bg1"/>
              </a:solidFill>
            </a:rPr>
            <a:t> </a:t>
          </a:r>
          <a:r>
            <a:rPr lang="en-US" b="1" dirty="0" err="1">
              <a:solidFill>
                <a:schemeClr val="bg1"/>
              </a:solidFill>
            </a:rPr>
            <a:t>kể</a:t>
          </a:r>
          <a:r>
            <a:rPr lang="en-US" b="1" dirty="0">
              <a:solidFill>
                <a:schemeClr val="bg1"/>
              </a:solidFill>
            </a:rPr>
            <a:t> </a:t>
          </a:r>
          <a:r>
            <a:rPr lang="en-US" b="1" dirty="0" err="1">
              <a:solidFill>
                <a:schemeClr val="bg1"/>
              </a:solidFill>
            </a:rPr>
            <a:t>thứ</a:t>
          </a:r>
          <a:r>
            <a:rPr lang="en-US" b="1" dirty="0">
              <a:solidFill>
                <a:schemeClr val="bg1"/>
              </a:solidFill>
            </a:rPr>
            <a:t> </a:t>
          </a:r>
          <a:r>
            <a:rPr lang="en-US" b="1" dirty="0" err="1">
              <a:solidFill>
                <a:schemeClr val="bg1"/>
              </a:solidFill>
            </a:rPr>
            <a:t>nhất</a:t>
          </a:r>
          <a:endParaRPr lang="en-US" b="1" dirty="0">
            <a:solidFill>
              <a:schemeClr val="bg1"/>
            </a:solidFill>
          </a:endParaRPr>
        </a:p>
      </dgm:t>
    </dgm:pt>
    <dgm:pt modelId="{78AFE9F0-F127-438E-8B33-D060736866B1}" type="parTrans" cxnId="{D4A93CF5-B7FF-40D9-9EF0-B38143280853}">
      <dgm:prSet/>
      <dgm:spPr/>
      <dgm:t>
        <a:bodyPr/>
        <a:lstStyle/>
        <a:p>
          <a:endParaRPr lang="en-US"/>
        </a:p>
      </dgm:t>
    </dgm:pt>
    <dgm:pt modelId="{5EBD501A-490A-44DE-B876-909833D14B27}" type="sibTrans" cxnId="{D4A93CF5-B7FF-40D9-9EF0-B38143280853}">
      <dgm:prSet/>
      <dgm:spPr/>
      <dgm:t>
        <a:bodyPr/>
        <a:lstStyle/>
        <a:p>
          <a:endParaRPr lang="en-US"/>
        </a:p>
      </dgm:t>
    </dgm:pt>
    <dgm:pt modelId="{ACAFCC63-E6F0-433F-9FAD-05F69E5CCF7D}">
      <dgm:prSet phldrT="[Text]"/>
      <dgm:spPr/>
      <dgm:t>
        <a:bodyPr/>
        <a:lstStyle/>
        <a:p>
          <a:r>
            <a:rPr lang="en-US" b="1" dirty="0" err="1">
              <a:solidFill>
                <a:schemeClr val="bg1"/>
              </a:solidFill>
            </a:rPr>
            <a:t>Xen</a:t>
          </a:r>
          <a:r>
            <a:rPr lang="en-US" b="1" dirty="0">
              <a:solidFill>
                <a:schemeClr val="bg1"/>
              </a:solidFill>
            </a:rPr>
            <a:t> </a:t>
          </a:r>
          <a:r>
            <a:rPr lang="en-US" b="1" dirty="0" err="1">
              <a:solidFill>
                <a:schemeClr val="bg1"/>
              </a:solidFill>
            </a:rPr>
            <a:t>kẽ</a:t>
          </a:r>
          <a:r>
            <a:rPr lang="en-US" b="1" dirty="0">
              <a:solidFill>
                <a:schemeClr val="bg1"/>
              </a:solidFill>
            </a:rPr>
            <a:t> </a:t>
          </a:r>
          <a:r>
            <a:rPr lang="en-US" b="1" dirty="0" err="1">
              <a:solidFill>
                <a:schemeClr val="bg1"/>
              </a:solidFill>
            </a:rPr>
            <a:t>quá</a:t>
          </a:r>
          <a:r>
            <a:rPr lang="en-US" b="1" dirty="0">
              <a:solidFill>
                <a:schemeClr val="bg1"/>
              </a:solidFill>
            </a:rPr>
            <a:t> </a:t>
          </a:r>
          <a:r>
            <a:rPr lang="en-US" b="1" dirty="0" err="1">
              <a:solidFill>
                <a:schemeClr val="bg1"/>
              </a:solidFill>
            </a:rPr>
            <a:t>khứ</a:t>
          </a:r>
          <a:r>
            <a:rPr lang="en-US" b="1" dirty="0">
              <a:solidFill>
                <a:schemeClr val="bg1"/>
              </a:solidFill>
            </a:rPr>
            <a:t>- </a:t>
          </a:r>
          <a:r>
            <a:rPr lang="en-US" b="1" dirty="0" err="1">
              <a:solidFill>
                <a:schemeClr val="bg1"/>
              </a:solidFill>
            </a:rPr>
            <a:t>hiện</a:t>
          </a:r>
          <a:r>
            <a:rPr lang="en-US" b="1" dirty="0">
              <a:solidFill>
                <a:schemeClr val="bg1"/>
              </a:solidFill>
            </a:rPr>
            <a:t> </a:t>
          </a:r>
          <a:r>
            <a:rPr lang="en-US" b="1" dirty="0" err="1">
              <a:solidFill>
                <a:schemeClr val="bg1"/>
              </a:solidFill>
            </a:rPr>
            <a:t>tại</a:t>
          </a:r>
          <a:endParaRPr lang="en-US" b="1" dirty="0">
            <a:solidFill>
              <a:schemeClr val="bg1"/>
            </a:solidFill>
          </a:endParaRPr>
        </a:p>
      </dgm:t>
    </dgm:pt>
    <dgm:pt modelId="{7FEBC3FD-9A52-4137-9A28-5E4E6C0C3F62}" type="parTrans" cxnId="{61D0AD93-DA4D-449F-A963-10F91E652BD6}">
      <dgm:prSet/>
      <dgm:spPr/>
      <dgm:t>
        <a:bodyPr/>
        <a:lstStyle/>
        <a:p>
          <a:endParaRPr lang="en-US"/>
        </a:p>
      </dgm:t>
    </dgm:pt>
    <dgm:pt modelId="{56EA5814-5619-48B0-89B6-BFE1DB777CB2}" type="sibTrans" cxnId="{61D0AD93-DA4D-449F-A963-10F91E652BD6}">
      <dgm:prSet/>
      <dgm:spPr/>
      <dgm:t>
        <a:bodyPr/>
        <a:lstStyle/>
        <a:p>
          <a:endParaRPr lang="en-US"/>
        </a:p>
      </dgm:t>
    </dgm:pt>
    <dgm:pt modelId="{26040EA8-F991-45AB-AA80-14A7117C3225}">
      <dgm:prSet phldrT="[Text]"/>
      <dgm:spPr/>
      <dgm:t>
        <a:bodyPr/>
        <a:lstStyle/>
        <a:p>
          <a:r>
            <a:rPr lang="en-US" b="1" dirty="0" err="1">
              <a:solidFill>
                <a:schemeClr val="bg1"/>
              </a:solidFill>
            </a:rPr>
            <a:t>Thủ</a:t>
          </a:r>
          <a:r>
            <a:rPr lang="en-US" b="1" dirty="0">
              <a:solidFill>
                <a:schemeClr val="bg1"/>
              </a:solidFill>
            </a:rPr>
            <a:t> </a:t>
          </a:r>
          <a:r>
            <a:rPr lang="en-US" b="1" dirty="0" err="1">
              <a:solidFill>
                <a:schemeClr val="bg1"/>
              </a:solidFill>
            </a:rPr>
            <a:t>pháp</a:t>
          </a:r>
          <a:r>
            <a:rPr lang="en-US" b="1" dirty="0">
              <a:solidFill>
                <a:schemeClr val="bg1"/>
              </a:solidFill>
            </a:rPr>
            <a:t> </a:t>
          </a:r>
          <a:r>
            <a:rPr lang="en-US" b="1" dirty="0" err="1">
              <a:solidFill>
                <a:schemeClr val="bg1"/>
              </a:solidFill>
            </a:rPr>
            <a:t>chiếu</a:t>
          </a:r>
          <a:r>
            <a:rPr lang="en-US" b="1" dirty="0">
              <a:solidFill>
                <a:schemeClr val="bg1"/>
              </a:solidFill>
            </a:rPr>
            <a:t> </a:t>
          </a:r>
          <a:r>
            <a:rPr lang="en-US" b="1" dirty="0" err="1">
              <a:solidFill>
                <a:schemeClr val="bg1"/>
              </a:solidFill>
            </a:rPr>
            <a:t>ứng</a:t>
          </a:r>
          <a:r>
            <a:rPr lang="en-US" b="1" dirty="0">
              <a:solidFill>
                <a:schemeClr val="bg1"/>
              </a:solidFill>
            </a:rPr>
            <a:t>, </a:t>
          </a:r>
          <a:r>
            <a:rPr lang="en-US" b="1" dirty="0" err="1">
              <a:solidFill>
                <a:schemeClr val="bg1"/>
              </a:solidFill>
            </a:rPr>
            <a:t>lặp</a:t>
          </a:r>
          <a:r>
            <a:rPr lang="en-US" b="1" dirty="0">
              <a:solidFill>
                <a:schemeClr val="bg1"/>
              </a:solidFill>
            </a:rPr>
            <a:t> </a:t>
          </a:r>
          <a:r>
            <a:rPr lang="en-US" b="1" dirty="0" err="1">
              <a:solidFill>
                <a:schemeClr val="bg1"/>
              </a:solidFill>
            </a:rPr>
            <a:t>lại</a:t>
          </a:r>
          <a:endParaRPr lang="en-US" b="1" dirty="0">
            <a:solidFill>
              <a:schemeClr val="bg1"/>
            </a:solidFill>
          </a:endParaRPr>
        </a:p>
      </dgm:t>
    </dgm:pt>
    <dgm:pt modelId="{70CDB27A-6170-40FD-8CDC-C81653D206AF}" type="parTrans" cxnId="{4BD74B9E-1AA2-4059-9AB3-386C9B31BC12}">
      <dgm:prSet/>
      <dgm:spPr/>
      <dgm:t>
        <a:bodyPr/>
        <a:lstStyle/>
        <a:p>
          <a:endParaRPr lang="en-US"/>
        </a:p>
      </dgm:t>
    </dgm:pt>
    <dgm:pt modelId="{0BDC49A9-0A72-4DA8-8165-38CFE3361778}" type="sibTrans" cxnId="{4BD74B9E-1AA2-4059-9AB3-386C9B31BC12}">
      <dgm:prSet/>
      <dgm:spPr/>
      <dgm:t>
        <a:bodyPr/>
        <a:lstStyle/>
        <a:p>
          <a:endParaRPr lang="en-US"/>
        </a:p>
      </dgm:t>
    </dgm:pt>
    <dgm:pt modelId="{9C34B516-554D-43B8-851A-9F4C352051C6}">
      <dgm:prSet/>
      <dgm:spPr/>
      <dgm:t>
        <a:bodyPr/>
        <a:lstStyle/>
        <a:p>
          <a:r>
            <a:rPr lang="en-US" b="1" dirty="0" err="1">
              <a:solidFill>
                <a:schemeClr val="bg1"/>
              </a:solidFill>
            </a:rPr>
            <a:t>Tạo</a:t>
          </a:r>
          <a:r>
            <a:rPr lang="en-US" b="1" dirty="0">
              <a:solidFill>
                <a:schemeClr val="bg1"/>
              </a:solidFill>
            </a:rPr>
            <a:t> </a:t>
          </a:r>
          <a:r>
            <a:rPr lang="en-US" b="1" dirty="0" err="1">
              <a:solidFill>
                <a:schemeClr val="bg1"/>
              </a:solidFill>
            </a:rPr>
            <a:t>tình</a:t>
          </a:r>
          <a:r>
            <a:rPr lang="en-US" b="1" dirty="0">
              <a:solidFill>
                <a:schemeClr val="bg1"/>
              </a:solidFill>
            </a:rPr>
            <a:t> </a:t>
          </a:r>
          <a:r>
            <a:rPr lang="en-US" b="1" dirty="0" err="1">
              <a:solidFill>
                <a:schemeClr val="bg1"/>
              </a:solidFill>
            </a:rPr>
            <a:t>huống</a:t>
          </a:r>
          <a:endParaRPr lang="en-US" b="1" dirty="0">
            <a:solidFill>
              <a:schemeClr val="bg1"/>
            </a:solidFill>
          </a:endParaRPr>
        </a:p>
      </dgm:t>
    </dgm:pt>
    <dgm:pt modelId="{94ADACE7-868F-44E9-A835-92982C9ABDF5}" type="parTrans" cxnId="{FF33814D-521B-4504-8E63-D1907D843AE4}">
      <dgm:prSet/>
      <dgm:spPr/>
      <dgm:t>
        <a:bodyPr/>
        <a:lstStyle/>
        <a:p>
          <a:endParaRPr lang="en-US"/>
        </a:p>
      </dgm:t>
    </dgm:pt>
    <dgm:pt modelId="{58A82703-BBC3-478A-BEC1-E4A96CB37125}" type="sibTrans" cxnId="{FF33814D-521B-4504-8E63-D1907D843AE4}">
      <dgm:prSet/>
      <dgm:spPr/>
      <dgm:t>
        <a:bodyPr/>
        <a:lstStyle/>
        <a:p>
          <a:endParaRPr lang="en-US"/>
        </a:p>
      </dgm:t>
    </dgm:pt>
    <dgm:pt modelId="{2B23E01F-F8C5-4481-9AC5-02238A113FD5}" type="pres">
      <dgm:prSet presAssocID="{91B4AC73-0AF5-4064-AFFD-247534076BB5}" presName="Name0" presStyleCnt="0">
        <dgm:presLayoutVars>
          <dgm:chMax val="7"/>
          <dgm:chPref val="7"/>
          <dgm:dir/>
        </dgm:presLayoutVars>
      </dgm:prSet>
      <dgm:spPr/>
    </dgm:pt>
    <dgm:pt modelId="{88C1F9AE-46C6-44D6-9818-B5F59A4F92B3}" type="pres">
      <dgm:prSet presAssocID="{91B4AC73-0AF5-4064-AFFD-247534076BB5}" presName="Name1" presStyleCnt="0"/>
      <dgm:spPr/>
    </dgm:pt>
    <dgm:pt modelId="{329EF252-39CE-4071-9623-E52025666A31}" type="pres">
      <dgm:prSet presAssocID="{91B4AC73-0AF5-4064-AFFD-247534076BB5}" presName="cycle" presStyleCnt="0"/>
      <dgm:spPr/>
    </dgm:pt>
    <dgm:pt modelId="{8C708285-6F47-4690-AC46-8B64883CB5DE}" type="pres">
      <dgm:prSet presAssocID="{91B4AC73-0AF5-4064-AFFD-247534076BB5}" presName="srcNode" presStyleLbl="node1" presStyleIdx="0" presStyleCnt="4"/>
      <dgm:spPr/>
    </dgm:pt>
    <dgm:pt modelId="{0AD95048-A9E7-44EC-BC5B-40B78DB5ACED}" type="pres">
      <dgm:prSet presAssocID="{91B4AC73-0AF5-4064-AFFD-247534076BB5}" presName="conn" presStyleLbl="parChTrans1D2" presStyleIdx="0" presStyleCnt="1"/>
      <dgm:spPr/>
    </dgm:pt>
    <dgm:pt modelId="{EF5E2ADC-6505-4470-A680-FDD5C481DE7A}" type="pres">
      <dgm:prSet presAssocID="{91B4AC73-0AF5-4064-AFFD-247534076BB5}" presName="extraNode" presStyleLbl="node1" presStyleIdx="0" presStyleCnt="4"/>
      <dgm:spPr/>
    </dgm:pt>
    <dgm:pt modelId="{AAF1CC1C-0A03-46EA-9BFF-30A383D14461}" type="pres">
      <dgm:prSet presAssocID="{91B4AC73-0AF5-4064-AFFD-247534076BB5}" presName="dstNode" presStyleLbl="node1" presStyleIdx="0" presStyleCnt="4"/>
      <dgm:spPr/>
    </dgm:pt>
    <dgm:pt modelId="{BEDDCD01-2136-4EF8-A5B6-092D78386A04}" type="pres">
      <dgm:prSet presAssocID="{CF5402A1-D688-4F10-A83D-4A773AF6338D}" presName="text_1" presStyleLbl="node1" presStyleIdx="0" presStyleCnt="4">
        <dgm:presLayoutVars>
          <dgm:bulletEnabled val="1"/>
        </dgm:presLayoutVars>
      </dgm:prSet>
      <dgm:spPr/>
    </dgm:pt>
    <dgm:pt modelId="{E6920FC9-5866-4C7B-B0EA-23275132FEBC}" type="pres">
      <dgm:prSet presAssocID="{CF5402A1-D688-4F10-A83D-4A773AF6338D}" presName="accent_1" presStyleCnt="0"/>
      <dgm:spPr/>
    </dgm:pt>
    <dgm:pt modelId="{59BF2813-0AFA-495C-8A77-9E233840B216}" type="pres">
      <dgm:prSet presAssocID="{CF5402A1-D688-4F10-A83D-4A773AF6338D}" presName="accentRepeatNode" presStyleLbl="solidFgAcc1" presStyleIdx="0" presStyleCnt="4"/>
      <dgm:spPr/>
    </dgm:pt>
    <dgm:pt modelId="{FB81CE3A-36F4-499E-80A1-0B85682831EB}" type="pres">
      <dgm:prSet presAssocID="{9C34B516-554D-43B8-851A-9F4C352051C6}" presName="text_2" presStyleLbl="node1" presStyleIdx="1" presStyleCnt="4">
        <dgm:presLayoutVars>
          <dgm:bulletEnabled val="1"/>
        </dgm:presLayoutVars>
      </dgm:prSet>
      <dgm:spPr/>
    </dgm:pt>
    <dgm:pt modelId="{6F3620BA-2BE1-4443-A4F5-C4E92DC6D630}" type="pres">
      <dgm:prSet presAssocID="{9C34B516-554D-43B8-851A-9F4C352051C6}" presName="accent_2" presStyleCnt="0"/>
      <dgm:spPr/>
    </dgm:pt>
    <dgm:pt modelId="{786786E9-B119-40DE-8835-5F482F56FB15}" type="pres">
      <dgm:prSet presAssocID="{9C34B516-554D-43B8-851A-9F4C352051C6}" presName="accentRepeatNode" presStyleLbl="solidFgAcc1" presStyleIdx="1" presStyleCnt="4"/>
      <dgm:spPr/>
    </dgm:pt>
    <dgm:pt modelId="{EA2592FC-3457-48A3-BB19-DC1B18D6DC6C}" type="pres">
      <dgm:prSet presAssocID="{ACAFCC63-E6F0-433F-9FAD-05F69E5CCF7D}" presName="text_3" presStyleLbl="node1" presStyleIdx="2" presStyleCnt="4">
        <dgm:presLayoutVars>
          <dgm:bulletEnabled val="1"/>
        </dgm:presLayoutVars>
      </dgm:prSet>
      <dgm:spPr/>
    </dgm:pt>
    <dgm:pt modelId="{F0C4A210-E343-462A-9C50-CB2D8891A46C}" type="pres">
      <dgm:prSet presAssocID="{ACAFCC63-E6F0-433F-9FAD-05F69E5CCF7D}" presName="accent_3" presStyleCnt="0"/>
      <dgm:spPr/>
    </dgm:pt>
    <dgm:pt modelId="{06CE94B6-F7A7-4BD7-AC5F-3BA18BC9CC06}" type="pres">
      <dgm:prSet presAssocID="{ACAFCC63-E6F0-433F-9FAD-05F69E5CCF7D}" presName="accentRepeatNode" presStyleLbl="solidFgAcc1" presStyleIdx="2" presStyleCnt="4"/>
      <dgm:spPr/>
    </dgm:pt>
    <dgm:pt modelId="{B3A56CC1-E57D-40C3-8E65-57F9359134CC}" type="pres">
      <dgm:prSet presAssocID="{26040EA8-F991-45AB-AA80-14A7117C3225}" presName="text_4" presStyleLbl="node1" presStyleIdx="3" presStyleCnt="4">
        <dgm:presLayoutVars>
          <dgm:bulletEnabled val="1"/>
        </dgm:presLayoutVars>
      </dgm:prSet>
      <dgm:spPr/>
    </dgm:pt>
    <dgm:pt modelId="{020C5CD5-A11F-43A4-AB10-6C34085919BC}" type="pres">
      <dgm:prSet presAssocID="{26040EA8-F991-45AB-AA80-14A7117C3225}" presName="accent_4" presStyleCnt="0"/>
      <dgm:spPr/>
    </dgm:pt>
    <dgm:pt modelId="{7F2EB58C-92D5-4CE6-8522-B3F729B9313B}" type="pres">
      <dgm:prSet presAssocID="{26040EA8-F991-45AB-AA80-14A7117C3225}" presName="accentRepeatNode" presStyleLbl="solidFgAcc1" presStyleIdx="3" presStyleCnt="4"/>
      <dgm:spPr/>
    </dgm:pt>
  </dgm:ptLst>
  <dgm:cxnLst>
    <dgm:cxn modelId="{3B924620-BB43-49AE-A16A-C3D9B4E299EA}" type="presOf" srcId="{CF5402A1-D688-4F10-A83D-4A773AF6338D}" destId="{BEDDCD01-2136-4EF8-A5B6-092D78386A04}" srcOrd="0" destOrd="0" presId="urn:microsoft.com/office/officeart/2008/layout/VerticalCurvedList"/>
    <dgm:cxn modelId="{AE0D7343-D197-4A6D-945F-41CBE0E1B9AA}" type="presOf" srcId="{26040EA8-F991-45AB-AA80-14A7117C3225}" destId="{B3A56CC1-E57D-40C3-8E65-57F9359134CC}" srcOrd="0" destOrd="0" presId="urn:microsoft.com/office/officeart/2008/layout/VerticalCurvedList"/>
    <dgm:cxn modelId="{FF33814D-521B-4504-8E63-D1907D843AE4}" srcId="{91B4AC73-0AF5-4064-AFFD-247534076BB5}" destId="{9C34B516-554D-43B8-851A-9F4C352051C6}" srcOrd="1" destOrd="0" parTransId="{94ADACE7-868F-44E9-A835-92982C9ABDF5}" sibTransId="{58A82703-BBC3-478A-BEC1-E4A96CB37125}"/>
    <dgm:cxn modelId="{6DF3D071-31E0-48C2-AE8C-DEE044989CC8}" type="presOf" srcId="{5EBD501A-490A-44DE-B876-909833D14B27}" destId="{0AD95048-A9E7-44EC-BC5B-40B78DB5ACED}" srcOrd="0" destOrd="0" presId="urn:microsoft.com/office/officeart/2008/layout/VerticalCurvedList"/>
    <dgm:cxn modelId="{A721B174-A851-4140-8C48-3A4E94F291D4}" type="presOf" srcId="{9C34B516-554D-43B8-851A-9F4C352051C6}" destId="{FB81CE3A-36F4-499E-80A1-0B85682831EB}" srcOrd="0" destOrd="0" presId="urn:microsoft.com/office/officeart/2008/layout/VerticalCurvedList"/>
    <dgm:cxn modelId="{61D0AD93-DA4D-449F-A963-10F91E652BD6}" srcId="{91B4AC73-0AF5-4064-AFFD-247534076BB5}" destId="{ACAFCC63-E6F0-433F-9FAD-05F69E5CCF7D}" srcOrd="2" destOrd="0" parTransId="{7FEBC3FD-9A52-4137-9A28-5E4E6C0C3F62}" sibTransId="{56EA5814-5619-48B0-89B6-BFE1DB777CB2}"/>
    <dgm:cxn modelId="{4BD74B9E-1AA2-4059-9AB3-386C9B31BC12}" srcId="{91B4AC73-0AF5-4064-AFFD-247534076BB5}" destId="{26040EA8-F991-45AB-AA80-14A7117C3225}" srcOrd="3" destOrd="0" parTransId="{70CDB27A-6170-40FD-8CDC-C81653D206AF}" sibTransId="{0BDC49A9-0A72-4DA8-8165-38CFE3361778}"/>
    <dgm:cxn modelId="{C63297C1-6FCE-40D6-879A-A1306956B64B}" type="presOf" srcId="{ACAFCC63-E6F0-433F-9FAD-05F69E5CCF7D}" destId="{EA2592FC-3457-48A3-BB19-DC1B18D6DC6C}" srcOrd="0" destOrd="0" presId="urn:microsoft.com/office/officeart/2008/layout/VerticalCurvedList"/>
    <dgm:cxn modelId="{B16B7FD6-F965-424B-9B2F-3AC9F59DEF7E}" type="presOf" srcId="{91B4AC73-0AF5-4064-AFFD-247534076BB5}" destId="{2B23E01F-F8C5-4481-9AC5-02238A113FD5}" srcOrd="0" destOrd="0" presId="urn:microsoft.com/office/officeart/2008/layout/VerticalCurvedList"/>
    <dgm:cxn modelId="{D4A93CF5-B7FF-40D9-9EF0-B38143280853}" srcId="{91B4AC73-0AF5-4064-AFFD-247534076BB5}" destId="{CF5402A1-D688-4F10-A83D-4A773AF6338D}" srcOrd="0" destOrd="0" parTransId="{78AFE9F0-F127-438E-8B33-D060736866B1}" sibTransId="{5EBD501A-490A-44DE-B876-909833D14B27}"/>
    <dgm:cxn modelId="{FD7781A9-2F0A-4CB7-A2EE-EB0A3FE52AB9}" type="presParOf" srcId="{2B23E01F-F8C5-4481-9AC5-02238A113FD5}" destId="{88C1F9AE-46C6-44D6-9818-B5F59A4F92B3}" srcOrd="0" destOrd="0" presId="urn:microsoft.com/office/officeart/2008/layout/VerticalCurvedList"/>
    <dgm:cxn modelId="{3F65E0B7-FBD2-4E94-A4AA-3496F852B1FA}" type="presParOf" srcId="{88C1F9AE-46C6-44D6-9818-B5F59A4F92B3}" destId="{329EF252-39CE-4071-9623-E52025666A31}" srcOrd="0" destOrd="0" presId="urn:microsoft.com/office/officeart/2008/layout/VerticalCurvedList"/>
    <dgm:cxn modelId="{F0B26A4F-56D2-4024-B276-157403338755}" type="presParOf" srcId="{329EF252-39CE-4071-9623-E52025666A31}" destId="{8C708285-6F47-4690-AC46-8B64883CB5DE}" srcOrd="0" destOrd="0" presId="urn:microsoft.com/office/officeart/2008/layout/VerticalCurvedList"/>
    <dgm:cxn modelId="{ABC3F64C-9D1B-42B7-A5C7-5F91C68D4001}" type="presParOf" srcId="{329EF252-39CE-4071-9623-E52025666A31}" destId="{0AD95048-A9E7-44EC-BC5B-40B78DB5ACED}" srcOrd="1" destOrd="0" presId="urn:microsoft.com/office/officeart/2008/layout/VerticalCurvedList"/>
    <dgm:cxn modelId="{54E0B0A5-BB68-4C19-B60A-3A795F8E358D}" type="presParOf" srcId="{329EF252-39CE-4071-9623-E52025666A31}" destId="{EF5E2ADC-6505-4470-A680-FDD5C481DE7A}" srcOrd="2" destOrd="0" presId="urn:microsoft.com/office/officeart/2008/layout/VerticalCurvedList"/>
    <dgm:cxn modelId="{CAFE1BDD-3F9F-446A-AC55-AAC7B5F28715}" type="presParOf" srcId="{329EF252-39CE-4071-9623-E52025666A31}" destId="{AAF1CC1C-0A03-46EA-9BFF-30A383D14461}" srcOrd="3" destOrd="0" presId="urn:microsoft.com/office/officeart/2008/layout/VerticalCurvedList"/>
    <dgm:cxn modelId="{571925E6-4DFB-406F-B527-BD017DA6D5EB}" type="presParOf" srcId="{88C1F9AE-46C6-44D6-9818-B5F59A4F92B3}" destId="{BEDDCD01-2136-4EF8-A5B6-092D78386A04}" srcOrd="1" destOrd="0" presId="urn:microsoft.com/office/officeart/2008/layout/VerticalCurvedList"/>
    <dgm:cxn modelId="{95077B70-4A53-4903-A773-B46838E0DF4E}" type="presParOf" srcId="{88C1F9AE-46C6-44D6-9818-B5F59A4F92B3}" destId="{E6920FC9-5866-4C7B-B0EA-23275132FEBC}" srcOrd="2" destOrd="0" presId="urn:microsoft.com/office/officeart/2008/layout/VerticalCurvedList"/>
    <dgm:cxn modelId="{591990A4-0A9F-4791-963D-A1691365A900}" type="presParOf" srcId="{E6920FC9-5866-4C7B-B0EA-23275132FEBC}" destId="{59BF2813-0AFA-495C-8A77-9E233840B216}" srcOrd="0" destOrd="0" presId="urn:microsoft.com/office/officeart/2008/layout/VerticalCurvedList"/>
    <dgm:cxn modelId="{67EA33FC-7852-4619-99A3-348CC9F1D73F}" type="presParOf" srcId="{88C1F9AE-46C6-44D6-9818-B5F59A4F92B3}" destId="{FB81CE3A-36F4-499E-80A1-0B85682831EB}" srcOrd="3" destOrd="0" presId="urn:microsoft.com/office/officeart/2008/layout/VerticalCurvedList"/>
    <dgm:cxn modelId="{BCE2F96B-A187-4F7F-A582-6A734FA5873B}" type="presParOf" srcId="{88C1F9AE-46C6-44D6-9818-B5F59A4F92B3}" destId="{6F3620BA-2BE1-4443-A4F5-C4E92DC6D630}" srcOrd="4" destOrd="0" presId="urn:microsoft.com/office/officeart/2008/layout/VerticalCurvedList"/>
    <dgm:cxn modelId="{70E75E9B-5734-4184-95EF-185809E8FEF1}" type="presParOf" srcId="{6F3620BA-2BE1-4443-A4F5-C4E92DC6D630}" destId="{786786E9-B119-40DE-8835-5F482F56FB15}" srcOrd="0" destOrd="0" presId="urn:microsoft.com/office/officeart/2008/layout/VerticalCurvedList"/>
    <dgm:cxn modelId="{DC4C9F47-BD95-404A-AF46-94D266E8DE7D}" type="presParOf" srcId="{88C1F9AE-46C6-44D6-9818-B5F59A4F92B3}" destId="{EA2592FC-3457-48A3-BB19-DC1B18D6DC6C}" srcOrd="5" destOrd="0" presId="urn:microsoft.com/office/officeart/2008/layout/VerticalCurvedList"/>
    <dgm:cxn modelId="{5FA45105-2327-4436-A1B3-A4CF9925DB0A}" type="presParOf" srcId="{88C1F9AE-46C6-44D6-9818-B5F59A4F92B3}" destId="{F0C4A210-E343-462A-9C50-CB2D8891A46C}" srcOrd="6" destOrd="0" presId="urn:microsoft.com/office/officeart/2008/layout/VerticalCurvedList"/>
    <dgm:cxn modelId="{09A3869E-3B8D-430E-99A0-46078914DF82}" type="presParOf" srcId="{F0C4A210-E343-462A-9C50-CB2D8891A46C}" destId="{06CE94B6-F7A7-4BD7-AC5F-3BA18BC9CC06}" srcOrd="0" destOrd="0" presId="urn:microsoft.com/office/officeart/2008/layout/VerticalCurvedList"/>
    <dgm:cxn modelId="{9309858C-B6E4-48BE-AF12-55022DF72A72}" type="presParOf" srcId="{88C1F9AE-46C6-44D6-9818-B5F59A4F92B3}" destId="{B3A56CC1-E57D-40C3-8E65-57F9359134CC}" srcOrd="7" destOrd="0" presId="urn:microsoft.com/office/officeart/2008/layout/VerticalCurvedList"/>
    <dgm:cxn modelId="{89F1C1A8-D0E8-44C8-AB28-EA355B841A67}" type="presParOf" srcId="{88C1F9AE-46C6-44D6-9818-B5F59A4F92B3}" destId="{020C5CD5-A11F-43A4-AB10-6C34085919BC}" srcOrd="8" destOrd="0" presId="urn:microsoft.com/office/officeart/2008/layout/VerticalCurvedList"/>
    <dgm:cxn modelId="{B4E54623-8274-4FFC-88BF-6CCD08ABF8E8}" type="presParOf" srcId="{020C5CD5-A11F-43A4-AB10-6C34085919BC}" destId="{7F2EB58C-92D5-4CE6-8522-B3F729B9313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4EF31-0784-4FDD-86B9-2FD95EDF3691}">
      <dsp:nvSpPr>
        <dsp:cNvPr id="0" name=""/>
        <dsp:cNvSpPr/>
      </dsp:nvSpPr>
      <dsp:spPr>
        <a:xfrm>
          <a:off x="0" y="35918"/>
          <a:ext cx="10515600" cy="13689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vi-VN" sz="3000" b="0" i="0" kern="1200">
              <a:solidFill>
                <a:schemeClr val="bg1"/>
              </a:solidFill>
              <a:latin typeface="#9Slide03 Cabin Condensed" panose="00000506000000000000" pitchFamily="2" charset="0"/>
            </a:rPr>
            <a:t>Đoạn 1: Từ đầu đến… “sinh sống”: Tâm trạng của “tôi” trên đường về “cố hương”</a:t>
          </a:r>
          <a:endParaRPr lang="en-BZ" sz="3000" i="0" kern="1200">
            <a:solidFill>
              <a:schemeClr val="bg1"/>
            </a:solidFill>
            <a:latin typeface="#9Slide03 Cabin Condensed" panose="00000506000000000000" pitchFamily="2" charset="0"/>
          </a:endParaRPr>
        </a:p>
      </dsp:txBody>
      <dsp:txXfrm>
        <a:off x="66824" y="102742"/>
        <a:ext cx="10381952" cy="1235252"/>
      </dsp:txXfrm>
    </dsp:sp>
    <dsp:sp modelId="{FBB781E0-910C-48B7-B4D9-7FAD9BD93DE6}">
      <dsp:nvSpPr>
        <dsp:cNvPr id="0" name=""/>
        <dsp:cNvSpPr/>
      </dsp:nvSpPr>
      <dsp:spPr>
        <a:xfrm>
          <a:off x="0" y="1491218"/>
          <a:ext cx="10515600" cy="13689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vi-VN" sz="3000" b="0" i="0" kern="1200">
              <a:solidFill>
                <a:schemeClr val="bg1"/>
              </a:solidFill>
              <a:latin typeface="#9Slide03 Cabin Condensed" panose="00000506000000000000" pitchFamily="2" charset="0"/>
            </a:rPr>
            <a:t>Đoạn 2: Từ “Tinh mơ sáng hôm sau…” đến “Sạch trơn như quét”: Những ngày sống ở “cố hương”</a:t>
          </a:r>
          <a:endParaRPr lang="en-BZ" sz="3000" i="0" kern="1200">
            <a:solidFill>
              <a:schemeClr val="bg1"/>
            </a:solidFill>
            <a:latin typeface="#9Slide03 Cabin Condensed" panose="00000506000000000000" pitchFamily="2" charset="0"/>
          </a:endParaRPr>
        </a:p>
      </dsp:txBody>
      <dsp:txXfrm>
        <a:off x="66824" y="1558042"/>
        <a:ext cx="10381952" cy="1235252"/>
      </dsp:txXfrm>
    </dsp:sp>
    <dsp:sp modelId="{20D1C7AE-F6BA-4692-BE4E-258570C9B2B1}">
      <dsp:nvSpPr>
        <dsp:cNvPr id="0" name=""/>
        <dsp:cNvSpPr/>
      </dsp:nvSpPr>
      <dsp:spPr>
        <a:xfrm>
          <a:off x="0" y="2946519"/>
          <a:ext cx="10515600" cy="13689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vi-VN" sz="3000" b="0" i="0" kern="1200">
              <a:solidFill>
                <a:schemeClr val="bg1"/>
              </a:solidFill>
              <a:latin typeface="#9Slide03 Cabin Condensed" panose="00000506000000000000" pitchFamily="2" charset="0"/>
            </a:rPr>
            <a:t>Đoạn 3: Còn lại: Tâm trạng của “tôi” trên đường rời xa “cố hương”</a:t>
          </a:r>
          <a:endParaRPr lang="en-BZ" sz="3000" i="0" kern="1200">
            <a:solidFill>
              <a:schemeClr val="bg1"/>
            </a:solidFill>
            <a:latin typeface="#9Slide03 Cabin Condensed" panose="00000506000000000000" pitchFamily="2" charset="0"/>
          </a:endParaRPr>
        </a:p>
      </dsp:txBody>
      <dsp:txXfrm>
        <a:off x="66824" y="3013343"/>
        <a:ext cx="10381952" cy="1235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97CA7-A081-43AD-99ED-D6B540AD76B3}">
      <dsp:nvSpPr>
        <dsp:cNvPr id="0" name=""/>
        <dsp:cNvSpPr/>
      </dsp:nvSpPr>
      <dsp:spPr>
        <a:xfrm>
          <a:off x="0" y="19456"/>
          <a:ext cx="4706803" cy="1591200"/>
        </a:xfrm>
        <a:prstGeom prst="roundRect">
          <a:avLst/>
        </a:prstGeom>
        <a:solidFill>
          <a:srgbClr val="7789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BZ" sz="4000" kern="1200" dirty="0" err="1"/>
            <a:t>Nhận</a:t>
          </a:r>
          <a:r>
            <a:rPr lang="en-BZ" sz="4000" kern="1200" dirty="0"/>
            <a:t> </a:t>
          </a:r>
          <a:r>
            <a:rPr lang="en-BZ" sz="4000" kern="1200" dirty="0" err="1"/>
            <a:t>thấy</a:t>
          </a:r>
          <a:r>
            <a:rPr lang="en-BZ" sz="4000" kern="1200" dirty="0"/>
            <a:t> </a:t>
          </a:r>
          <a:r>
            <a:rPr lang="en-BZ" sz="4000" kern="1200" dirty="0" err="1"/>
            <a:t>quê</a:t>
          </a:r>
          <a:r>
            <a:rPr lang="en-BZ" sz="4000" kern="1200" dirty="0"/>
            <a:t> </a:t>
          </a:r>
          <a:r>
            <a:rPr lang="en-BZ" sz="4000" kern="1200" dirty="0" err="1"/>
            <a:t>cũ</a:t>
          </a:r>
          <a:r>
            <a:rPr lang="en-BZ" sz="4000" kern="1200" dirty="0"/>
            <a:t> </a:t>
          </a:r>
          <a:r>
            <a:rPr lang="en-BZ" sz="4000" kern="1200" dirty="0" err="1"/>
            <a:t>nghèo</a:t>
          </a:r>
          <a:r>
            <a:rPr lang="en-BZ" sz="4000" kern="1200" dirty="0"/>
            <a:t> </a:t>
          </a:r>
          <a:r>
            <a:rPr lang="en-BZ" sz="4000" kern="1200" dirty="0" err="1"/>
            <a:t>nàn</a:t>
          </a:r>
          <a:endParaRPr lang="en-BZ" sz="4000" kern="1200" dirty="0"/>
        </a:p>
      </dsp:txBody>
      <dsp:txXfrm>
        <a:off x="77676" y="97132"/>
        <a:ext cx="4551451" cy="1435848"/>
      </dsp:txXfrm>
    </dsp:sp>
    <dsp:sp modelId="{1EF8BA38-EF70-4885-9AE5-94B0361D83E2}">
      <dsp:nvSpPr>
        <dsp:cNvPr id="0" name=""/>
        <dsp:cNvSpPr/>
      </dsp:nvSpPr>
      <dsp:spPr>
        <a:xfrm>
          <a:off x="0" y="1725856"/>
          <a:ext cx="4706803" cy="1591200"/>
        </a:xfrm>
        <a:prstGeom prst="roundRect">
          <a:avLst/>
        </a:prstGeom>
        <a:solidFill>
          <a:srgbClr val="7789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BZ" sz="4000" kern="1200"/>
            <a:t>Người mẹ có nỗi buồn thầm kín</a:t>
          </a:r>
        </a:p>
      </dsp:txBody>
      <dsp:txXfrm>
        <a:off x="77676" y="1803532"/>
        <a:ext cx="4551451" cy="1435848"/>
      </dsp:txXfrm>
    </dsp:sp>
    <dsp:sp modelId="{47F66FA3-49E6-483E-99AB-B598117BB13E}">
      <dsp:nvSpPr>
        <dsp:cNvPr id="0" name=""/>
        <dsp:cNvSpPr/>
      </dsp:nvSpPr>
      <dsp:spPr>
        <a:xfrm>
          <a:off x="0" y="3432256"/>
          <a:ext cx="4706803" cy="1591200"/>
        </a:xfrm>
        <a:prstGeom prst="roundRect">
          <a:avLst/>
        </a:prstGeom>
        <a:solidFill>
          <a:srgbClr val="7789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BZ" sz="4000" kern="1200"/>
            <a:t>Kí ức tươi đẹp về Nhuận Thổ</a:t>
          </a:r>
        </a:p>
      </dsp:txBody>
      <dsp:txXfrm>
        <a:off x="77676" y="3509932"/>
        <a:ext cx="4551451" cy="14358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CF9F0-180E-48C9-9E4E-4F54478E7159}">
      <dsp:nvSpPr>
        <dsp:cNvPr id="0" name=""/>
        <dsp:cNvSpPr/>
      </dsp:nvSpPr>
      <dsp:spPr>
        <a:xfrm>
          <a:off x="0" y="2671"/>
          <a:ext cx="4891791" cy="136624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i="0" kern="1200" dirty="0">
              <a:solidFill>
                <a:schemeClr val="bg1"/>
              </a:solidFill>
              <a:latin typeface="#9Slide05 Braxton Regular" panose="03060000000000000000" pitchFamily="66" charset="0"/>
            </a:rPr>
            <a:t>…</a:t>
          </a:r>
          <a:r>
            <a:rPr lang="en-US" sz="4000" b="1" i="0" kern="1200" dirty="0" err="1">
              <a:solidFill>
                <a:schemeClr val="bg1"/>
              </a:solidFill>
              <a:latin typeface="#9Slide05 Braxton Regular" panose="03060000000000000000" pitchFamily="66" charset="0"/>
            </a:rPr>
            <a:t>nhưng</a:t>
          </a:r>
          <a:r>
            <a:rPr lang="en-US" sz="4000" b="1" i="0" kern="1200" dirty="0">
              <a:solidFill>
                <a:schemeClr val="bg1"/>
              </a:solidFill>
              <a:latin typeface="#9Slide05 Braxton Regular" panose="03060000000000000000" pitchFamily="66" charset="0"/>
            </a:rPr>
            <a:t> </a:t>
          </a:r>
          <a:r>
            <a:rPr lang="en-US" sz="4000" b="1" i="0" kern="1200" dirty="0" err="1">
              <a:solidFill>
                <a:schemeClr val="bg1"/>
              </a:solidFill>
              <a:latin typeface="#9Slide05 Braxton Regular" panose="03060000000000000000" pitchFamily="66" charset="0"/>
            </a:rPr>
            <a:t>lòng</a:t>
          </a:r>
          <a:r>
            <a:rPr lang="en-US" sz="4000" b="1" i="0" kern="1200" dirty="0">
              <a:solidFill>
                <a:schemeClr val="bg1"/>
              </a:solidFill>
              <a:latin typeface="#9Slide05 Braxton Regular" panose="03060000000000000000" pitchFamily="66" charset="0"/>
            </a:rPr>
            <a:t> </a:t>
          </a:r>
          <a:r>
            <a:rPr lang="en-US" sz="4000" b="1" i="0" kern="1200" dirty="0" err="1">
              <a:solidFill>
                <a:schemeClr val="bg1"/>
              </a:solidFill>
              <a:latin typeface="#9Slide05 Braxton Regular" panose="03060000000000000000" pitchFamily="66" charset="0"/>
            </a:rPr>
            <a:t>tôi</a:t>
          </a:r>
          <a:r>
            <a:rPr lang="en-US" sz="4000" b="1" i="0" kern="1200" dirty="0">
              <a:solidFill>
                <a:schemeClr val="bg1"/>
              </a:solidFill>
              <a:latin typeface="#9Slide05 Braxton Regular" panose="03060000000000000000" pitchFamily="66" charset="0"/>
            </a:rPr>
            <a:t> </a:t>
          </a:r>
          <a:r>
            <a:rPr lang="en-US" sz="4000" b="1" i="0" kern="1200" dirty="0" err="1">
              <a:solidFill>
                <a:schemeClr val="bg1"/>
              </a:solidFill>
              <a:latin typeface="#9Slide05 Braxton Regular" panose="03060000000000000000" pitchFamily="66" charset="0"/>
            </a:rPr>
            <a:t>không</a:t>
          </a:r>
          <a:r>
            <a:rPr lang="en-US" sz="4000" b="1" i="0" kern="1200" dirty="0">
              <a:solidFill>
                <a:schemeClr val="bg1"/>
              </a:solidFill>
              <a:latin typeface="#9Slide05 Braxton Regular" panose="03060000000000000000" pitchFamily="66" charset="0"/>
            </a:rPr>
            <a:t> </a:t>
          </a:r>
          <a:r>
            <a:rPr lang="en-US" sz="4000" b="1" i="0" kern="1200" dirty="0" err="1">
              <a:solidFill>
                <a:schemeClr val="bg1"/>
              </a:solidFill>
              <a:latin typeface="#9Slide05 Braxton Regular" panose="03060000000000000000" pitchFamily="66" charset="0"/>
            </a:rPr>
            <a:t>chút</a:t>
          </a:r>
          <a:r>
            <a:rPr lang="en-US" sz="4000" b="1" i="0" kern="1200" dirty="0">
              <a:solidFill>
                <a:schemeClr val="bg1"/>
              </a:solidFill>
              <a:latin typeface="#9Slide05 Braxton Regular" panose="03060000000000000000" pitchFamily="66" charset="0"/>
            </a:rPr>
            <a:t> </a:t>
          </a:r>
          <a:r>
            <a:rPr lang="en-US" sz="4000" b="1" i="0" kern="1200" dirty="0" err="1">
              <a:solidFill>
                <a:schemeClr val="bg1"/>
              </a:solidFill>
              <a:latin typeface="#9Slide05 Braxton Regular" panose="03060000000000000000" pitchFamily="66" charset="0"/>
            </a:rPr>
            <a:t>lưu</a:t>
          </a:r>
          <a:r>
            <a:rPr lang="en-US" sz="4000" b="1" i="0" kern="1200" dirty="0">
              <a:solidFill>
                <a:schemeClr val="bg1"/>
              </a:solidFill>
              <a:latin typeface="#9Slide05 Braxton Regular" panose="03060000000000000000" pitchFamily="66" charset="0"/>
            </a:rPr>
            <a:t> </a:t>
          </a:r>
          <a:r>
            <a:rPr lang="en-US" sz="4000" b="1" i="0" kern="1200" dirty="0" err="1">
              <a:solidFill>
                <a:schemeClr val="bg1"/>
              </a:solidFill>
              <a:latin typeface="#9Slide05 Braxton Regular" panose="03060000000000000000" pitchFamily="66" charset="0"/>
            </a:rPr>
            <a:t>luyến</a:t>
          </a:r>
          <a:r>
            <a:rPr lang="en-US" sz="4000" b="1" i="0" kern="1200" dirty="0">
              <a:solidFill>
                <a:schemeClr val="bg1"/>
              </a:solidFill>
              <a:latin typeface="#9Slide05 Braxton Regular" panose="03060000000000000000" pitchFamily="66" charset="0"/>
            </a:rPr>
            <a:t>.</a:t>
          </a:r>
        </a:p>
      </dsp:txBody>
      <dsp:txXfrm>
        <a:off x="40016" y="42687"/>
        <a:ext cx="4811759" cy="1286216"/>
      </dsp:txXfrm>
    </dsp:sp>
    <dsp:sp modelId="{EFD8FE34-DB23-47B6-8C39-41067098EE39}">
      <dsp:nvSpPr>
        <dsp:cNvPr id="0" name=""/>
        <dsp:cNvSpPr/>
      </dsp:nvSpPr>
      <dsp:spPr>
        <a:xfrm rot="5400000">
          <a:off x="2189723" y="1403076"/>
          <a:ext cx="512343" cy="614812"/>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b="1" kern="1200">
            <a:solidFill>
              <a:schemeClr val="bg1"/>
            </a:solidFill>
          </a:endParaRPr>
        </a:p>
      </dsp:txBody>
      <dsp:txXfrm rot="-5400000">
        <a:off x="2261451" y="1454311"/>
        <a:ext cx="368888" cy="358640"/>
      </dsp:txXfrm>
    </dsp:sp>
    <dsp:sp modelId="{23F48E35-2575-47CE-9C7F-158163160EED}">
      <dsp:nvSpPr>
        <dsp:cNvPr id="0" name=""/>
        <dsp:cNvSpPr/>
      </dsp:nvSpPr>
      <dsp:spPr>
        <a:xfrm>
          <a:off x="0" y="2052044"/>
          <a:ext cx="4891791" cy="1366248"/>
        </a:xfrm>
        <a:prstGeom prst="roundRect">
          <a:avLst>
            <a:gd name="adj" fmla="val 10000"/>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i="0" kern="1200">
              <a:solidFill>
                <a:schemeClr val="bg1"/>
              </a:solidFill>
              <a:latin typeface="#9Slide05 Braxton Regular" panose="03060000000000000000" pitchFamily="66" charset="0"/>
            </a:rPr>
            <a:t>…làm cho tôi vô cùng lẻ loi, ngột ngạt.</a:t>
          </a:r>
        </a:p>
      </dsp:txBody>
      <dsp:txXfrm>
        <a:off x="40016" y="2092060"/>
        <a:ext cx="4811759" cy="1286216"/>
      </dsp:txXfrm>
    </dsp:sp>
    <dsp:sp modelId="{BA42F83C-8A31-4B4F-9D58-C9BC7F6E9031}">
      <dsp:nvSpPr>
        <dsp:cNvPr id="0" name=""/>
        <dsp:cNvSpPr/>
      </dsp:nvSpPr>
      <dsp:spPr>
        <a:xfrm rot="5400000">
          <a:off x="2189723" y="3452449"/>
          <a:ext cx="512343" cy="614812"/>
        </a:xfrm>
        <a:prstGeom prst="rightArrow">
          <a:avLst>
            <a:gd name="adj1" fmla="val 60000"/>
            <a:gd name="adj2" fmla="val 5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b="1" kern="1200">
            <a:solidFill>
              <a:schemeClr val="bg1"/>
            </a:solidFill>
          </a:endParaRPr>
        </a:p>
      </dsp:txBody>
      <dsp:txXfrm rot="-5400000">
        <a:off x="2261451" y="3503684"/>
        <a:ext cx="368888" cy="358640"/>
      </dsp:txXfrm>
    </dsp:sp>
    <dsp:sp modelId="{C0C4B8A7-623B-41C2-B2E7-71703F0C3D62}">
      <dsp:nvSpPr>
        <dsp:cNvPr id="0" name=""/>
        <dsp:cNvSpPr/>
      </dsp:nvSpPr>
      <dsp:spPr>
        <a:xfrm>
          <a:off x="0" y="4101417"/>
          <a:ext cx="4891791" cy="1366248"/>
        </a:xfrm>
        <a:prstGeom prst="roundRect">
          <a:avLst>
            <a:gd name="adj" fmla="val 1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i="0" kern="1200">
              <a:solidFill>
                <a:schemeClr val="bg1"/>
              </a:solidFill>
              <a:latin typeface="#9Slide05 Braxton Regular" panose="03060000000000000000" pitchFamily="66" charset="0"/>
            </a:rPr>
            <a:t>…khiến tôi lại càng thêm ảo não.</a:t>
          </a:r>
        </a:p>
      </dsp:txBody>
      <dsp:txXfrm>
        <a:off x="40016" y="4141433"/>
        <a:ext cx="4811759" cy="12862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95048-A9E7-44EC-BC5B-40B78DB5ACED}">
      <dsp:nvSpPr>
        <dsp:cNvPr id="0" name=""/>
        <dsp:cNvSpPr/>
      </dsp:nvSpPr>
      <dsp:spPr>
        <a:xfrm>
          <a:off x="-6601499" y="-1009550"/>
          <a:ext cx="7857182" cy="7857182"/>
        </a:xfrm>
        <a:prstGeom prst="blockArc">
          <a:avLst>
            <a:gd name="adj1" fmla="val 18900000"/>
            <a:gd name="adj2" fmla="val 2700000"/>
            <a:gd name="adj3" fmla="val 275"/>
          </a:avLst>
        </a:prstGeom>
        <a:noFill/>
        <a:ln w="1270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EDDCD01-2136-4EF8-A5B6-092D78386A04}">
      <dsp:nvSpPr>
        <dsp:cNvPr id="0" name=""/>
        <dsp:cNvSpPr/>
      </dsp:nvSpPr>
      <dsp:spPr>
        <a:xfrm>
          <a:off x="657062" y="448831"/>
          <a:ext cx="9005749" cy="898130"/>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2891" tIns="119380" rIns="119380" bIns="119380" numCol="1" spcCol="1270" anchor="ctr" anchorCtr="0">
          <a:noAutofit/>
        </a:bodyPr>
        <a:lstStyle/>
        <a:p>
          <a:pPr marL="0" lvl="0" indent="0" algn="l" defTabSz="2089150">
            <a:lnSpc>
              <a:spcPct val="90000"/>
            </a:lnSpc>
            <a:spcBef>
              <a:spcPct val="0"/>
            </a:spcBef>
            <a:spcAft>
              <a:spcPct val="35000"/>
            </a:spcAft>
            <a:buNone/>
          </a:pPr>
          <a:r>
            <a:rPr lang="en-US" sz="4700" b="1" kern="1200" dirty="0" err="1">
              <a:solidFill>
                <a:schemeClr val="bg1"/>
              </a:solidFill>
            </a:rPr>
            <a:t>Ngôi</a:t>
          </a:r>
          <a:r>
            <a:rPr lang="en-US" sz="4700" b="1" kern="1200" dirty="0">
              <a:solidFill>
                <a:schemeClr val="bg1"/>
              </a:solidFill>
            </a:rPr>
            <a:t> </a:t>
          </a:r>
          <a:r>
            <a:rPr lang="en-US" sz="4700" b="1" kern="1200" dirty="0" err="1">
              <a:solidFill>
                <a:schemeClr val="bg1"/>
              </a:solidFill>
            </a:rPr>
            <a:t>kể</a:t>
          </a:r>
          <a:r>
            <a:rPr lang="en-US" sz="4700" b="1" kern="1200" dirty="0">
              <a:solidFill>
                <a:schemeClr val="bg1"/>
              </a:solidFill>
            </a:rPr>
            <a:t> </a:t>
          </a:r>
          <a:r>
            <a:rPr lang="en-US" sz="4700" b="1" kern="1200" dirty="0" err="1">
              <a:solidFill>
                <a:schemeClr val="bg1"/>
              </a:solidFill>
            </a:rPr>
            <a:t>thứ</a:t>
          </a:r>
          <a:r>
            <a:rPr lang="en-US" sz="4700" b="1" kern="1200" dirty="0">
              <a:solidFill>
                <a:schemeClr val="bg1"/>
              </a:solidFill>
            </a:rPr>
            <a:t> </a:t>
          </a:r>
          <a:r>
            <a:rPr lang="en-US" sz="4700" b="1" kern="1200" dirty="0" err="1">
              <a:solidFill>
                <a:schemeClr val="bg1"/>
              </a:solidFill>
            </a:rPr>
            <a:t>nhất</a:t>
          </a:r>
          <a:endParaRPr lang="en-US" sz="4700" b="1" kern="1200" dirty="0">
            <a:solidFill>
              <a:schemeClr val="bg1"/>
            </a:solidFill>
          </a:endParaRPr>
        </a:p>
      </dsp:txBody>
      <dsp:txXfrm>
        <a:off x="657062" y="448831"/>
        <a:ext cx="9005749" cy="898130"/>
      </dsp:txXfrm>
    </dsp:sp>
    <dsp:sp modelId="{59BF2813-0AFA-495C-8A77-9E233840B216}">
      <dsp:nvSpPr>
        <dsp:cNvPr id="0" name=""/>
        <dsp:cNvSpPr/>
      </dsp:nvSpPr>
      <dsp:spPr>
        <a:xfrm>
          <a:off x="95730" y="336565"/>
          <a:ext cx="1122663" cy="112266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B81CE3A-36F4-499E-80A1-0B85682831EB}">
      <dsp:nvSpPr>
        <dsp:cNvPr id="0" name=""/>
        <dsp:cNvSpPr/>
      </dsp:nvSpPr>
      <dsp:spPr>
        <a:xfrm>
          <a:off x="1171981" y="1796261"/>
          <a:ext cx="8490830" cy="898130"/>
        </a:xfrm>
        <a:prstGeom prst="rect">
          <a:avLst/>
        </a:prstGeom>
        <a:solidFill>
          <a:schemeClr val="accent2">
            <a:hueOff val="-485121"/>
            <a:satOff val="-27976"/>
            <a:lumOff val="28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2891" tIns="119380" rIns="119380" bIns="119380" numCol="1" spcCol="1270" anchor="ctr" anchorCtr="0">
          <a:noAutofit/>
        </a:bodyPr>
        <a:lstStyle/>
        <a:p>
          <a:pPr marL="0" lvl="0" indent="0" algn="l" defTabSz="2089150">
            <a:lnSpc>
              <a:spcPct val="90000"/>
            </a:lnSpc>
            <a:spcBef>
              <a:spcPct val="0"/>
            </a:spcBef>
            <a:spcAft>
              <a:spcPct val="35000"/>
            </a:spcAft>
            <a:buNone/>
          </a:pPr>
          <a:r>
            <a:rPr lang="en-US" sz="4700" b="1" kern="1200" dirty="0" err="1">
              <a:solidFill>
                <a:schemeClr val="bg1"/>
              </a:solidFill>
            </a:rPr>
            <a:t>Tạo</a:t>
          </a:r>
          <a:r>
            <a:rPr lang="en-US" sz="4700" b="1" kern="1200" dirty="0">
              <a:solidFill>
                <a:schemeClr val="bg1"/>
              </a:solidFill>
            </a:rPr>
            <a:t> </a:t>
          </a:r>
          <a:r>
            <a:rPr lang="en-US" sz="4700" b="1" kern="1200" dirty="0" err="1">
              <a:solidFill>
                <a:schemeClr val="bg1"/>
              </a:solidFill>
            </a:rPr>
            <a:t>tình</a:t>
          </a:r>
          <a:r>
            <a:rPr lang="en-US" sz="4700" b="1" kern="1200" dirty="0">
              <a:solidFill>
                <a:schemeClr val="bg1"/>
              </a:solidFill>
            </a:rPr>
            <a:t> </a:t>
          </a:r>
          <a:r>
            <a:rPr lang="en-US" sz="4700" b="1" kern="1200" dirty="0" err="1">
              <a:solidFill>
                <a:schemeClr val="bg1"/>
              </a:solidFill>
            </a:rPr>
            <a:t>huống</a:t>
          </a:r>
          <a:endParaRPr lang="en-US" sz="4700" b="1" kern="1200" dirty="0">
            <a:solidFill>
              <a:schemeClr val="bg1"/>
            </a:solidFill>
          </a:endParaRPr>
        </a:p>
      </dsp:txBody>
      <dsp:txXfrm>
        <a:off x="1171981" y="1796261"/>
        <a:ext cx="8490830" cy="898130"/>
      </dsp:txXfrm>
    </dsp:sp>
    <dsp:sp modelId="{786786E9-B119-40DE-8835-5F482F56FB15}">
      <dsp:nvSpPr>
        <dsp:cNvPr id="0" name=""/>
        <dsp:cNvSpPr/>
      </dsp:nvSpPr>
      <dsp:spPr>
        <a:xfrm>
          <a:off x="610649" y="1683994"/>
          <a:ext cx="1122663" cy="112266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A2592FC-3457-48A3-BB19-DC1B18D6DC6C}">
      <dsp:nvSpPr>
        <dsp:cNvPr id="0" name=""/>
        <dsp:cNvSpPr/>
      </dsp:nvSpPr>
      <dsp:spPr>
        <a:xfrm>
          <a:off x="1171981" y="3143690"/>
          <a:ext cx="8490830" cy="898130"/>
        </a:xfrm>
        <a:prstGeom prst="rect">
          <a:avLst/>
        </a:prstGeom>
        <a:solidFill>
          <a:schemeClr val="accent2">
            <a:hueOff val="-970242"/>
            <a:satOff val="-55952"/>
            <a:lumOff val="575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2891" tIns="119380" rIns="119380" bIns="119380" numCol="1" spcCol="1270" anchor="ctr" anchorCtr="0">
          <a:noAutofit/>
        </a:bodyPr>
        <a:lstStyle/>
        <a:p>
          <a:pPr marL="0" lvl="0" indent="0" algn="l" defTabSz="2089150">
            <a:lnSpc>
              <a:spcPct val="90000"/>
            </a:lnSpc>
            <a:spcBef>
              <a:spcPct val="0"/>
            </a:spcBef>
            <a:spcAft>
              <a:spcPct val="35000"/>
            </a:spcAft>
            <a:buNone/>
          </a:pPr>
          <a:r>
            <a:rPr lang="en-US" sz="4700" b="1" kern="1200" dirty="0" err="1">
              <a:solidFill>
                <a:schemeClr val="bg1"/>
              </a:solidFill>
            </a:rPr>
            <a:t>Xen</a:t>
          </a:r>
          <a:r>
            <a:rPr lang="en-US" sz="4700" b="1" kern="1200" dirty="0">
              <a:solidFill>
                <a:schemeClr val="bg1"/>
              </a:solidFill>
            </a:rPr>
            <a:t> </a:t>
          </a:r>
          <a:r>
            <a:rPr lang="en-US" sz="4700" b="1" kern="1200" dirty="0" err="1">
              <a:solidFill>
                <a:schemeClr val="bg1"/>
              </a:solidFill>
            </a:rPr>
            <a:t>kẽ</a:t>
          </a:r>
          <a:r>
            <a:rPr lang="en-US" sz="4700" b="1" kern="1200" dirty="0">
              <a:solidFill>
                <a:schemeClr val="bg1"/>
              </a:solidFill>
            </a:rPr>
            <a:t> </a:t>
          </a:r>
          <a:r>
            <a:rPr lang="en-US" sz="4700" b="1" kern="1200" dirty="0" err="1">
              <a:solidFill>
                <a:schemeClr val="bg1"/>
              </a:solidFill>
            </a:rPr>
            <a:t>quá</a:t>
          </a:r>
          <a:r>
            <a:rPr lang="en-US" sz="4700" b="1" kern="1200" dirty="0">
              <a:solidFill>
                <a:schemeClr val="bg1"/>
              </a:solidFill>
            </a:rPr>
            <a:t> </a:t>
          </a:r>
          <a:r>
            <a:rPr lang="en-US" sz="4700" b="1" kern="1200" dirty="0" err="1">
              <a:solidFill>
                <a:schemeClr val="bg1"/>
              </a:solidFill>
            </a:rPr>
            <a:t>khứ</a:t>
          </a:r>
          <a:r>
            <a:rPr lang="en-US" sz="4700" b="1" kern="1200" dirty="0">
              <a:solidFill>
                <a:schemeClr val="bg1"/>
              </a:solidFill>
            </a:rPr>
            <a:t>- </a:t>
          </a:r>
          <a:r>
            <a:rPr lang="en-US" sz="4700" b="1" kern="1200" dirty="0" err="1">
              <a:solidFill>
                <a:schemeClr val="bg1"/>
              </a:solidFill>
            </a:rPr>
            <a:t>hiện</a:t>
          </a:r>
          <a:r>
            <a:rPr lang="en-US" sz="4700" b="1" kern="1200" dirty="0">
              <a:solidFill>
                <a:schemeClr val="bg1"/>
              </a:solidFill>
            </a:rPr>
            <a:t> </a:t>
          </a:r>
          <a:r>
            <a:rPr lang="en-US" sz="4700" b="1" kern="1200" dirty="0" err="1">
              <a:solidFill>
                <a:schemeClr val="bg1"/>
              </a:solidFill>
            </a:rPr>
            <a:t>tại</a:t>
          </a:r>
          <a:endParaRPr lang="en-US" sz="4700" b="1" kern="1200" dirty="0">
            <a:solidFill>
              <a:schemeClr val="bg1"/>
            </a:solidFill>
          </a:endParaRPr>
        </a:p>
      </dsp:txBody>
      <dsp:txXfrm>
        <a:off x="1171981" y="3143690"/>
        <a:ext cx="8490830" cy="898130"/>
      </dsp:txXfrm>
    </dsp:sp>
    <dsp:sp modelId="{06CE94B6-F7A7-4BD7-AC5F-3BA18BC9CC06}">
      <dsp:nvSpPr>
        <dsp:cNvPr id="0" name=""/>
        <dsp:cNvSpPr/>
      </dsp:nvSpPr>
      <dsp:spPr>
        <a:xfrm>
          <a:off x="610649" y="3031424"/>
          <a:ext cx="1122663" cy="112266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3A56CC1-E57D-40C3-8E65-57F9359134CC}">
      <dsp:nvSpPr>
        <dsp:cNvPr id="0" name=""/>
        <dsp:cNvSpPr/>
      </dsp:nvSpPr>
      <dsp:spPr>
        <a:xfrm>
          <a:off x="657062" y="4491119"/>
          <a:ext cx="9005749" cy="898130"/>
        </a:xfrm>
        <a:prstGeom prst="rect">
          <a:avLst/>
        </a:prstGeom>
        <a:solidFill>
          <a:schemeClr val="accent2">
            <a:hueOff val="-1455363"/>
            <a:satOff val="-83928"/>
            <a:lumOff val="862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2891" tIns="119380" rIns="119380" bIns="119380" numCol="1" spcCol="1270" anchor="ctr" anchorCtr="0">
          <a:noAutofit/>
        </a:bodyPr>
        <a:lstStyle/>
        <a:p>
          <a:pPr marL="0" lvl="0" indent="0" algn="l" defTabSz="2089150">
            <a:lnSpc>
              <a:spcPct val="90000"/>
            </a:lnSpc>
            <a:spcBef>
              <a:spcPct val="0"/>
            </a:spcBef>
            <a:spcAft>
              <a:spcPct val="35000"/>
            </a:spcAft>
            <a:buNone/>
          </a:pPr>
          <a:r>
            <a:rPr lang="en-US" sz="4700" b="1" kern="1200" dirty="0" err="1">
              <a:solidFill>
                <a:schemeClr val="bg1"/>
              </a:solidFill>
            </a:rPr>
            <a:t>Thủ</a:t>
          </a:r>
          <a:r>
            <a:rPr lang="en-US" sz="4700" b="1" kern="1200" dirty="0">
              <a:solidFill>
                <a:schemeClr val="bg1"/>
              </a:solidFill>
            </a:rPr>
            <a:t> </a:t>
          </a:r>
          <a:r>
            <a:rPr lang="en-US" sz="4700" b="1" kern="1200" dirty="0" err="1">
              <a:solidFill>
                <a:schemeClr val="bg1"/>
              </a:solidFill>
            </a:rPr>
            <a:t>pháp</a:t>
          </a:r>
          <a:r>
            <a:rPr lang="en-US" sz="4700" b="1" kern="1200" dirty="0">
              <a:solidFill>
                <a:schemeClr val="bg1"/>
              </a:solidFill>
            </a:rPr>
            <a:t> </a:t>
          </a:r>
          <a:r>
            <a:rPr lang="en-US" sz="4700" b="1" kern="1200" dirty="0" err="1">
              <a:solidFill>
                <a:schemeClr val="bg1"/>
              </a:solidFill>
            </a:rPr>
            <a:t>chiếu</a:t>
          </a:r>
          <a:r>
            <a:rPr lang="en-US" sz="4700" b="1" kern="1200" dirty="0">
              <a:solidFill>
                <a:schemeClr val="bg1"/>
              </a:solidFill>
            </a:rPr>
            <a:t> </a:t>
          </a:r>
          <a:r>
            <a:rPr lang="en-US" sz="4700" b="1" kern="1200" dirty="0" err="1">
              <a:solidFill>
                <a:schemeClr val="bg1"/>
              </a:solidFill>
            </a:rPr>
            <a:t>ứng</a:t>
          </a:r>
          <a:r>
            <a:rPr lang="en-US" sz="4700" b="1" kern="1200" dirty="0">
              <a:solidFill>
                <a:schemeClr val="bg1"/>
              </a:solidFill>
            </a:rPr>
            <a:t>, </a:t>
          </a:r>
          <a:r>
            <a:rPr lang="en-US" sz="4700" b="1" kern="1200" dirty="0" err="1">
              <a:solidFill>
                <a:schemeClr val="bg1"/>
              </a:solidFill>
            </a:rPr>
            <a:t>lặp</a:t>
          </a:r>
          <a:r>
            <a:rPr lang="en-US" sz="4700" b="1" kern="1200" dirty="0">
              <a:solidFill>
                <a:schemeClr val="bg1"/>
              </a:solidFill>
            </a:rPr>
            <a:t> </a:t>
          </a:r>
          <a:r>
            <a:rPr lang="en-US" sz="4700" b="1" kern="1200" dirty="0" err="1">
              <a:solidFill>
                <a:schemeClr val="bg1"/>
              </a:solidFill>
            </a:rPr>
            <a:t>lại</a:t>
          </a:r>
          <a:endParaRPr lang="en-US" sz="4700" b="1" kern="1200" dirty="0">
            <a:solidFill>
              <a:schemeClr val="bg1"/>
            </a:solidFill>
          </a:endParaRPr>
        </a:p>
      </dsp:txBody>
      <dsp:txXfrm>
        <a:off x="657062" y="4491119"/>
        <a:ext cx="9005749" cy="898130"/>
      </dsp:txXfrm>
    </dsp:sp>
    <dsp:sp modelId="{7F2EB58C-92D5-4CE6-8522-B3F729B9313B}">
      <dsp:nvSpPr>
        <dsp:cNvPr id="0" name=""/>
        <dsp:cNvSpPr/>
      </dsp:nvSpPr>
      <dsp:spPr>
        <a:xfrm>
          <a:off x="95730" y="4378853"/>
          <a:ext cx="1122663" cy="112266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87AED-F35C-4EB3-B388-487D6D77D379}" type="datetimeFigureOut">
              <a:rPr lang="en-BZ" smtClean="0"/>
              <a:t>22/09/2020</a:t>
            </a:fld>
            <a:endParaRPr lang="en-B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B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DB04C-7698-4400-87E2-CBB6564B8E23}" type="slidenum">
              <a:rPr lang="en-BZ" smtClean="0"/>
              <a:t>‹#›</a:t>
            </a:fld>
            <a:endParaRPr lang="en-BZ"/>
          </a:p>
        </p:txBody>
      </p:sp>
    </p:spTree>
    <p:extLst>
      <p:ext uri="{BB962C8B-B14F-4D97-AF65-F5344CB8AC3E}">
        <p14:creationId xmlns:p14="http://schemas.microsoft.com/office/powerpoint/2010/main" val="473437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chemeClr val="tx1"/>
                </a:solidFill>
                <a:effectLst/>
                <a:uLnTx/>
                <a:uFillTx/>
                <a:latin typeface="#9Slide03 Cabin Condensed" panose="00000506000000000000" pitchFamily="2" charset="0"/>
                <a:ea typeface="+mn-ea"/>
                <a:cs typeface="+mn-cs"/>
              </a:rPr>
              <a:t>Hình</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ảnh</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Nhuận</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Thổ</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trong</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quá</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khứ</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chính</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là</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hiện</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thân</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cho</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vẻ</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đẹp</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của</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quê</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hương</a:t>
            </a:r>
            <a:endParaRPr kumimoji="0" lang="en-US" sz="1200" b="1" i="0" u="none" strike="noStrike" kern="1200" cap="none" spc="0" normalizeH="0" baseline="0" noProof="0" dirty="0">
              <a:ln>
                <a:noFill/>
              </a:ln>
              <a:solidFill>
                <a:schemeClr val="tx1"/>
              </a:solidFill>
              <a:effectLst/>
              <a:uLnTx/>
              <a:uFillTx/>
              <a:latin typeface="#9Slide03 Cabin Condensed" panose="00000506000000000000" pitchFamily="2" charset="0"/>
              <a:ea typeface="+mn-ea"/>
              <a:cs typeface="+mn-cs"/>
            </a:endParaRPr>
          </a:p>
          <a:p>
            <a:endParaRPr lang="en-SG" dirty="0"/>
          </a:p>
        </p:txBody>
      </p:sp>
      <p:sp>
        <p:nvSpPr>
          <p:cNvPr id="4" name="Slide Number Placeholder 3"/>
          <p:cNvSpPr>
            <a:spLocks noGrp="1"/>
          </p:cNvSpPr>
          <p:nvPr>
            <p:ph type="sldNum" sz="quarter" idx="5"/>
          </p:nvPr>
        </p:nvSpPr>
        <p:spPr/>
        <p:txBody>
          <a:bodyPr/>
          <a:lstStyle/>
          <a:p>
            <a:fld id="{A37DB04C-7698-4400-87E2-CBB6564B8E23}" type="slidenum">
              <a:rPr lang="en-BZ" smtClean="0"/>
              <a:t>13</a:t>
            </a:fld>
            <a:endParaRPr lang="en-BZ"/>
          </a:p>
        </p:txBody>
      </p:sp>
    </p:spTree>
    <p:extLst>
      <p:ext uri="{BB962C8B-B14F-4D97-AF65-F5344CB8AC3E}">
        <p14:creationId xmlns:p14="http://schemas.microsoft.com/office/powerpoint/2010/main" val="690597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938588" y="8770938"/>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01" tIns="46250" rIns="92501" bIns="46250" anchor="b"/>
          <a:lstStyle>
            <a:lvl1pPr defTabSz="925513">
              <a:defRPr>
                <a:solidFill>
                  <a:schemeClr val="tx1"/>
                </a:solidFill>
                <a:latin typeface="Arial" panose="020B0604020202020204" pitchFamily="34" charset="0"/>
                <a:cs typeface="Arial" panose="020B0604020202020204" pitchFamily="34" charset="0"/>
              </a:defRPr>
            </a:lvl1pPr>
            <a:lvl2pPr marL="750888" indent="-288925" defTabSz="925513">
              <a:defRPr>
                <a:solidFill>
                  <a:schemeClr val="tx1"/>
                </a:solidFill>
                <a:latin typeface="Arial" panose="020B0604020202020204" pitchFamily="34" charset="0"/>
                <a:cs typeface="Arial" panose="020B0604020202020204" pitchFamily="34" charset="0"/>
              </a:defRPr>
            </a:lvl2pPr>
            <a:lvl3pPr marL="1155700" indent="-230188" defTabSz="925513">
              <a:defRPr>
                <a:solidFill>
                  <a:schemeClr val="tx1"/>
                </a:solidFill>
                <a:latin typeface="Arial" panose="020B0604020202020204" pitchFamily="34" charset="0"/>
                <a:cs typeface="Arial" panose="020B0604020202020204" pitchFamily="34" charset="0"/>
              </a:defRPr>
            </a:lvl3pPr>
            <a:lvl4pPr marL="1619250" indent="-231775" defTabSz="925513">
              <a:defRPr>
                <a:solidFill>
                  <a:schemeClr val="tx1"/>
                </a:solidFill>
                <a:latin typeface="Arial" panose="020B0604020202020204" pitchFamily="34" charset="0"/>
                <a:cs typeface="Arial" panose="020B0604020202020204" pitchFamily="34" charset="0"/>
              </a:defRPr>
            </a:lvl4pPr>
            <a:lvl5pPr marL="2081213" indent="-231775" defTabSz="925513">
              <a:defRPr>
                <a:solidFill>
                  <a:schemeClr val="tx1"/>
                </a:solidFill>
                <a:latin typeface="Arial" panose="020B0604020202020204" pitchFamily="34" charset="0"/>
                <a:cs typeface="Arial" panose="020B0604020202020204" pitchFamily="34" charset="0"/>
              </a:defRPr>
            </a:lvl5pPr>
            <a:lvl6pPr marL="25384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6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28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00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BABB627-E37A-49F3-A554-B2577E523FB4}" type="slidenum">
              <a:rPr lang="en-US" sz="1200"/>
              <a:pPr algn="r" eaLnBrk="1" hangingPunct="1"/>
              <a:t>20</a:t>
            </a:fld>
            <a:endParaRPr lang="en-US" sz="1200"/>
          </a:p>
        </p:txBody>
      </p:sp>
      <p:sp>
        <p:nvSpPr>
          <p:cNvPr id="18435" name="Slide Image Placeholder 1"/>
          <p:cNvSpPr>
            <a:spLocks noGrp="1" noRot="1" noChangeAspect="1" noTextEdit="1"/>
          </p:cNvSpPr>
          <p:nvPr>
            <p:ph type="sldImg"/>
          </p:nvPr>
        </p:nvSpPr>
        <p:spPr>
          <a:ln/>
        </p:spPr>
      </p:sp>
      <p:sp>
        <p:nvSpPr>
          <p:cNvPr id="18436" name="Notes Placeholder 2"/>
          <p:cNvSpPr>
            <a:spLocks noGrp="1"/>
          </p:cNvSpPr>
          <p:nvPr>
            <p:ph type="body" idx="1"/>
          </p:nvPr>
        </p:nvSpPr>
        <p:spPr>
          <a:noFill/>
        </p:spPr>
        <p:txBody>
          <a:bodyPr/>
          <a:lstStyle/>
          <a:p>
            <a:pPr eaLnBrk="1" hangingPunct="1"/>
            <a:endParaRPr lang="en-US">
              <a:latin typeface="Arial" panose="020B0604020202020204" pitchFamily="34" charset="0"/>
            </a:endParaRPr>
          </a:p>
        </p:txBody>
      </p:sp>
      <p:sp>
        <p:nvSpPr>
          <p:cNvPr id="18437" name="Slide Number Placeholder 3"/>
          <p:cNvSpPr txBox="1">
            <a:spLocks noGrp="1"/>
          </p:cNvSpPr>
          <p:nvPr/>
        </p:nvSpPr>
        <p:spPr bwMode="auto">
          <a:xfrm>
            <a:off x="3938588" y="8770938"/>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01" tIns="46250" rIns="92501" bIns="46250" anchor="b"/>
          <a:lstStyle>
            <a:lvl1pPr defTabSz="925513">
              <a:defRPr>
                <a:solidFill>
                  <a:schemeClr val="tx1"/>
                </a:solidFill>
                <a:latin typeface="Arial" panose="020B0604020202020204" pitchFamily="34" charset="0"/>
                <a:cs typeface="Arial" panose="020B0604020202020204" pitchFamily="34" charset="0"/>
              </a:defRPr>
            </a:lvl1pPr>
            <a:lvl2pPr marL="750888" indent="-288925" defTabSz="925513">
              <a:defRPr>
                <a:solidFill>
                  <a:schemeClr val="tx1"/>
                </a:solidFill>
                <a:latin typeface="Arial" panose="020B0604020202020204" pitchFamily="34" charset="0"/>
                <a:cs typeface="Arial" panose="020B0604020202020204" pitchFamily="34" charset="0"/>
              </a:defRPr>
            </a:lvl2pPr>
            <a:lvl3pPr marL="1155700" indent="-230188" defTabSz="925513">
              <a:defRPr>
                <a:solidFill>
                  <a:schemeClr val="tx1"/>
                </a:solidFill>
                <a:latin typeface="Arial" panose="020B0604020202020204" pitchFamily="34" charset="0"/>
                <a:cs typeface="Arial" panose="020B0604020202020204" pitchFamily="34" charset="0"/>
              </a:defRPr>
            </a:lvl3pPr>
            <a:lvl4pPr marL="1619250" indent="-231775" defTabSz="925513">
              <a:defRPr>
                <a:solidFill>
                  <a:schemeClr val="tx1"/>
                </a:solidFill>
                <a:latin typeface="Arial" panose="020B0604020202020204" pitchFamily="34" charset="0"/>
                <a:cs typeface="Arial" panose="020B0604020202020204" pitchFamily="34" charset="0"/>
              </a:defRPr>
            </a:lvl4pPr>
            <a:lvl5pPr marL="2081213" indent="-231775" defTabSz="925513">
              <a:defRPr>
                <a:solidFill>
                  <a:schemeClr val="tx1"/>
                </a:solidFill>
                <a:latin typeface="Arial" panose="020B0604020202020204" pitchFamily="34" charset="0"/>
                <a:cs typeface="Arial" panose="020B0604020202020204" pitchFamily="34" charset="0"/>
              </a:defRPr>
            </a:lvl5pPr>
            <a:lvl6pPr marL="25384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6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28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00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185E444-0CD3-43CA-9E58-E0B796926662}" type="slidenum">
              <a:rPr lang="en-US" sz="1200"/>
              <a:pPr algn="r" eaLnBrk="1" hangingPunct="1"/>
              <a:t>20</a:t>
            </a:fld>
            <a:endParaRPr lang="en-US" sz="1200"/>
          </a:p>
        </p:txBody>
      </p:sp>
    </p:spTree>
    <p:extLst>
      <p:ext uri="{BB962C8B-B14F-4D97-AF65-F5344CB8AC3E}">
        <p14:creationId xmlns:p14="http://schemas.microsoft.com/office/powerpoint/2010/main" val="1613543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938588" y="8770938"/>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01" tIns="46250" rIns="92501" bIns="46250" anchor="b"/>
          <a:lstStyle>
            <a:lvl1pPr defTabSz="925513">
              <a:defRPr>
                <a:solidFill>
                  <a:schemeClr val="tx1"/>
                </a:solidFill>
                <a:latin typeface="Arial" panose="020B0604020202020204" pitchFamily="34" charset="0"/>
                <a:cs typeface="Arial" panose="020B0604020202020204" pitchFamily="34" charset="0"/>
              </a:defRPr>
            </a:lvl1pPr>
            <a:lvl2pPr marL="750888" indent="-288925" defTabSz="925513">
              <a:defRPr>
                <a:solidFill>
                  <a:schemeClr val="tx1"/>
                </a:solidFill>
                <a:latin typeface="Arial" panose="020B0604020202020204" pitchFamily="34" charset="0"/>
                <a:cs typeface="Arial" panose="020B0604020202020204" pitchFamily="34" charset="0"/>
              </a:defRPr>
            </a:lvl2pPr>
            <a:lvl3pPr marL="1155700" indent="-230188" defTabSz="925513">
              <a:defRPr>
                <a:solidFill>
                  <a:schemeClr val="tx1"/>
                </a:solidFill>
                <a:latin typeface="Arial" panose="020B0604020202020204" pitchFamily="34" charset="0"/>
                <a:cs typeface="Arial" panose="020B0604020202020204" pitchFamily="34" charset="0"/>
              </a:defRPr>
            </a:lvl3pPr>
            <a:lvl4pPr marL="1619250" indent="-231775" defTabSz="925513">
              <a:defRPr>
                <a:solidFill>
                  <a:schemeClr val="tx1"/>
                </a:solidFill>
                <a:latin typeface="Arial" panose="020B0604020202020204" pitchFamily="34" charset="0"/>
                <a:cs typeface="Arial" panose="020B0604020202020204" pitchFamily="34" charset="0"/>
              </a:defRPr>
            </a:lvl4pPr>
            <a:lvl5pPr marL="2081213" indent="-231775" defTabSz="925513">
              <a:defRPr>
                <a:solidFill>
                  <a:schemeClr val="tx1"/>
                </a:solidFill>
                <a:latin typeface="Arial" panose="020B0604020202020204" pitchFamily="34" charset="0"/>
                <a:cs typeface="Arial" panose="020B0604020202020204" pitchFamily="34" charset="0"/>
              </a:defRPr>
            </a:lvl5pPr>
            <a:lvl6pPr marL="25384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6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28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00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40D8869-5444-4139-8057-EBA61F367273}" type="slidenum">
              <a:rPr lang="en-US" sz="1200"/>
              <a:pPr algn="r" eaLnBrk="1" hangingPunct="1"/>
              <a:t>21</a:t>
            </a:fld>
            <a:endParaRPr lang="en-US" sz="1200"/>
          </a:p>
        </p:txBody>
      </p:sp>
      <p:sp>
        <p:nvSpPr>
          <p:cNvPr id="20483" name="Slide Image Placeholder 1"/>
          <p:cNvSpPr>
            <a:spLocks noGrp="1" noRot="1" noChangeAspect="1" noTextEdit="1"/>
          </p:cNvSpPr>
          <p:nvPr>
            <p:ph type="sldImg"/>
          </p:nvPr>
        </p:nvSpPr>
        <p:spPr>
          <a:ln/>
        </p:spPr>
      </p:sp>
      <p:sp>
        <p:nvSpPr>
          <p:cNvPr id="20484" name="Notes Placeholder 2"/>
          <p:cNvSpPr>
            <a:spLocks noGrp="1"/>
          </p:cNvSpPr>
          <p:nvPr>
            <p:ph type="body" idx="1"/>
          </p:nvPr>
        </p:nvSpPr>
        <p:spPr>
          <a:noFill/>
        </p:spPr>
        <p:txBody>
          <a:bodyPr/>
          <a:lstStyle/>
          <a:p>
            <a:pPr eaLnBrk="1" hangingPunct="1"/>
            <a:endParaRPr lang="en-US">
              <a:latin typeface="Arial" panose="020B0604020202020204" pitchFamily="34" charset="0"/>
            </a:endParaRPr>
          </a:p>
        </p:txBody>
      </p:sp>
      <p:sp>
        <p:nvSpPr>
          <p:cNvPr id="20485" name="Slide Number Placeholder 3"/>
          <p:cNvSpPr txBox="1">
            <a:spLocks noGrp="1"/>
          </p:cNvSpPr>
          <p:nvPr/>
        </p:nvSpPr>
        <p:spPr bwMode="auto">
          <a:xfrm>
            <a:off x="3938588" y="8770938"/>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01" tIns="46250" rIns="92501" bIns="46250" anchor="b"/>
          <a:lstStyle>
            <a:lvl1pPr defTabSz="925513">
              <a:defRPr>
                <a:solidFill>
                  <a:schemeClr val="tx1"/>
                </a:solidFill>
                <a:latin typeface="Arial" panose="020B0604020202020204" pitchFamily="34" charset="0"/>
                <a:cs typeface="Arial" panose="020B0604020202020204" pitchFamily="34" charset="0"/>
              </a:defRPr>
            </a:lvl1pPr>
            <a:lvl2pPr marL="750888" indent="-288925" defTabSz="925513">
              <a:defRPr>
                <a:solidFill>
                  <a:schemeClr val="tx1"/>
                </a:solidFill>
                <a:latin typeface="Arial" panose="020B0604020202020204" pitchFamily="34" charset="0"/>
                <a:cs typeface="Arial" panose="020B0604020202020204" pitchFamily="34" charset="0"/>
              </a:defRPr>
            </a:lvl2pPr>
            <a:lvl3pPr marL="1155700" indent="-230188" defTabSz="925513">
              <a:defRPr>
                <a:solidFill>
                  <a:schemeClr val="tx1"/>
                </a:solidFill>
                <a:latin typeface="Arial" panose="020B0604020202020204" pitchFamily="34" charset="0"/>
                <a:cs typeface="Arial" panose="020B0604020202020204" pitchFamily="34" charset="0"/>
              </a:defRPr>
            </a:lvl3pPr>
            <a:lvl4pPr marL="1619250" indent="-231775" defTabSz="925513">
              <a:defRPr>
                <a:solidFill>
                  <a:schemeClr val="tx1"/>
                </a:solidFill>
                <a:latin typeface="Arial" panose="020B0604020202020204" pitchFamily="34" charset="0"/>
                <a:cs typeface="Arial" panose="020B0604020202020204" pitchFamily="34" charset="0"/>
              </a:defRPr>
            </a:lvl4pPr>
            <a:lvl5pPr marL="2081213" indent="-231775" defTabSz="925513">
              <a:defRPr>
                <a:solidFill>
                  <a:schemeClr val="tx1"/>
                </a:solidFill>
                <a:latin typeface="Arial" panose="020B0604020202020204" pitchFamily="34" charset="0"/>
                <a:cs typeface="Arial" panose="020B0604020202020204" pitchFamily="34" charset="0"/>
              </a:defRPr>
            </a:lvl5pPr>
            <a:lvl6pPr marL="25384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6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28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00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6F09AEA-B987-4FF5-BBD3-890BDF0B0DB1}" type="slidenum">
              <a:rPr lang="en-US" sz="1200"/>
              <a:pPr algn="r" eaLnBrk="1" hangingPunct="1"/>
              <a:t>21</a:t>
            </a:fld>
            <a:endParaRPr lang="en-US" sz="1200"/>
          </a:p>
        </p:txBody>
      </p:sp>
    </p:spTree>
    <p:extLst>
      <p:ext uri="{BB962C8B-B14F-4D97-AF65-F5344CB8AC3E}">
        <p14:creationId xmlns:p14="http://schemas.microsoft.com/office/powerpoint/2010/main" val="1519712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938588" y="8770938"/>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01" tIns="46250" rIns="92501" bIns="46250" anchor="b"/>
          <a:lstStyle>
            <a:lvl1pPr defTabSz="925513">
              <a:defRPr>
                <a:solidFill>
                  <a:schemeClr val="tx1"/>
                </a:solidFill>
                <a:latin typeface="Arial" panose="020B0604020202020204" pitchFamily="34" charset="0"/>
                <a:cs typeface="Arial" panose="020B0604020202020204" pitchFamily="34" charset="0"/>
              </a:defRPr>
            </a:lvl1pPr>
            <a:lvl2pPr marL="750888" indent="-288925" defTabSz="925513">
              <a:defRPr>
                <a:solidFill>
                  <a:schemeClr val="tx1"/>
                </a:solidFill>
                <a:latin typeface="Arial" panose="020B0604020202020204" pitchFamily="34" charset="0"/>
                <a:cs typeface="Arial" panose="020B0604020202020204" pitchFamily="34" charset="0"/>
              </a:defRPr>
            </a:lvl2pPr>
            <a:lvl3pPr marL="1155700" indent="-230188" defTabSz="925513">
              <a:defRPr>
                <a:solidFill>
                  <a:schemeClr val="tx1"/>
                </a:solidFill>
                <a:latin typeface="Arial" panose="020B0604020202020204" pitchFamily="34" charset="0"/>
                <a:cs typeface="Arial" panose="020B0604020202020204" pitchFamily="34" charset="0"/>
              </a:defRPr>
            </a:lvl3pPr>
            <a:lvl4pPr marL="1619250" indent="-231775" defTabSz="925513">
              <a:defRPr>
                <a:solidFill>
                  <a:schemeClr val="tx1"/>
                </a:solidFill>
                <a:latin typeface="Arial" panose="020B0604020202020204" pitchFamily="34" charset="0"/>
                <a:cs typeface="Arial" panose="020B0604020202020204" pitchFamily="34" charset="0"/>
              </a:defRPr>
            </a:lvl4pPr>
            <a:lvl5pPr marL="2081213" indent="-231775" defTabSz="925513">
              <a:defRPr>
                <a:solidFill>
                  <a:schemeClr val="tx1"/>
                </a:solidFill>
                <a:latin typeface="Arial" panose="020B0604020202020204" pitchFamily="34" charset="0"/>
                <a:cs typeface="Arial" panose="020B0604020202020204" pitchFamily="34" charset="0"/>
              </a:defRPr>
            </a:lvl5pPr>
            <a:lvl6pPr marL="25384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6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28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00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5BBECCA-BD2A-48EF-84C6-BF7A54525A12}" type="slidenum">
              <a:rPr lang="en-US" sz="1200"/>
              <a:pPr algn="r" eaLnBrk="1" hangingPunct="1"/>
              <a:t>22</a:t>
            </a:fld>
            <a:endParaRPr lang="en-US" sz="1200"/>
          </a:p>
        </p:txBody>
      </p:sp>
      <p:sp>
        <p:nvSpPr>
          <p:cNvPr id="22531" name="Slide Image Placeholder 1"/>
          <p:cNvSpPr>
            <a:spLocks noGrp="1" noRot="1" noChangeAspect="1" noTextEdit="1"/>
          </p:cNvSpPr>
          <p:nvPr>
            <p:ph type="sldImg"/>
          </p:nvPr>
        </p:nvSpPr>
        <p:spPr>
          <a:ln/>
        </p:spPr>
      </p:sp>
      <p:sp>
        <p:nvSpPr>
          <p:cNvPr id="22532" name="Notes Placeholder 2"/>
          <p:cNvSpPr>
            <a:spLocks noGrp="1"/>
          </p:cNvSpPr>
          <p:nvPr>
            <p:ph type="body" idx="1"/>
          </p:nvPr>
        </p:nvSpPr>
        <p:spPr>
          <a:noFill/>
        </p:spPr>
        <p:txBody>
          <a:bodyPr/>
          <a:lstStyle/>
          <a:p>
            <a:pPr eaLnBrk="1" hangingPunct="1"/>
            <a:endParaRPr lang="en-US">
              <a:latin typeface="Arial" panose="020B0604020202020204" pitchFamily="34" charset="0"/>
            </a:endParaRPr>
          </a:p>
        </p:txBody>
      </p:sp>
      <p:sp>
        <p:nvSpPr>
          <p:cNvPr id="22533" name="Slide Number Placeholder 3"/>
          <p:cNvSpPr txBox="1">
            <a:spLocks noGrp="1"/>
          </p:cNvSpPr>
          <p:nvPr/>
        </p:nvSpPr>
        <p:spPr bwMode="auto">
          <a:xfrm>
            <a:off x="3938588" y="8770938"/>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01" tIns="46250" rIns="92501" bIns="46250" anchor="b"/>
          <a:lstStyle>
            <a:lvl1pPr defTabSz="925513">
              <a:defRPr>
                <a:solidFill>
                  <a:schemeClr val="tx1"/>
                </a:solidFill>
                <a:latin typeface="Arial" panose="020B0604020202020204" pitchFamily="34" charset="0"/>
                <a:cs typeface="Arial" panose="020B0604020202020204" pitchFamily="34" charset="0"/>
              </a:defRPr>
            </a:lvl1pPr>
            <a:lvl2pPr marL="750888" indent="-288925" defTabSz="925513">
              <a:defRPr>
                <a:solidFill>
                  <a:schemeClr val="tx1"/>
                </a:solidFill>
                <a:latin typeface="Arial" panose="020B0604020202020204" pitchFamily="34" charset="0"/>
                <a:cs typeface="Arial" panose="020B0604020202020204" pitchFamily="34" charset="0"/>
              </a:defRPr>
            </a:lvl2pPr>
            <a:lvl3pPr marL="1155700" indent="-230188" defTabSz="925513">
              <a:defRPr>
                <a:solidFill>
                  <a:schemeClr val="tx1"/>
                </a:solidFill>
                <a:latin typeface="Arial" panose="020B0604020202020204" pitchFamily="34" charset="0"/>
                <a:cs typeface="Arial" panose="020B0604020202020204" pitchFamily="34" charset="0"/>
              </a:defRPr>
            </a:lvl3pPr>
            <a:lvl4pPr marL="1619250" indent="-231775" defTabSz="925513">
              <a:defRPr>
                <a:solidFill>
                  <a:schemeClr val="tx1"/>
                </a:solidFill>
                <a:latin typeface="Arial" panose="020B0604020202020204" pitchFamily="34" charset="0"/>
                <a:cs typeface="Arial" panose="020B0604020202020204" pitchFamily="34" charset="0"/>
              </a:defRPr>
            </a:lvl4pPr>
            <a:lvl5pPr marL="2081213" indent="-231775" defTabSz="925513">
              <a:defRPr>
                <a:solidFill>
                  <a:schemeClr val="tx1"/>
                </a:solidFill>
                <a:latin typeface="Arial" panose="020B0604020202020204" pitchFamily="34" charset="0"/>
                <a:cs typeface="Arial" panose="020B0604020202020204" pitchFamily="34" charset="0"/>
              </a:defRPr>
            </a:lvl5pPr>
            <a:lvl6pPr marL="25384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6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28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00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5678752-286A-4C41-A0A5-4544AB4F66A2}" type="slidenum">
              <a:rPr lang="en-US" sz="1200"/>
              <a:pPr algn="r" eaLnBrk="1" hangingPunct="1"/>
              <a:t>22</a:t>
            </a:fld>
            <a:endParaRPr lang="en-US" sz="1200"/>
          </a:p>
        </p:txBody>
      </p:sp>
    </p:spTree>
    <p:extLst>
      <p:ext uri="{BB962C8B-B14F-4D97-AF65-F5344CB8AC3E}">
        <p14:creationId xmlns:p14="http://schemas.microsoft.com/office/powerpoint/2010/main" val="3704310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98334C-1C5D-480A-BAD7-12EAFDF27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342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299C01-90FE-455F-A424-10B18582E911}" type="datetimeFigureOut">
              <a:rPr lang="en-BZ" smtClean="0"/>
              <a:t>22/09/2020</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389337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299C01-90FE-455F-A424-10B18582E911}" type="datetimeFigureOut">
              <a:rPr lang="en-BZ" smtClean="0"/>
              <a:t>22/09/2020</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413384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299C01-90FE-455F-A424-10B18582E911}" type="datetimeFigureOut">
              <a:rPr lang="en-BZ" smtClean="0"/>
              <a:t>22/09/2020</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4270044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299C01-90FE-455F-A424-10B18582E911}" type="datetimeFigureOut">
              <a:rPr lang="en-BZ" smtClean="0"/>
              <a:t>22/09/2020</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127843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299C01-90FE-455F-A424-10B18582E911}" type="datetimeFigureOut">
              <a:rPr lang="en-BZ" smtClean="0"/>
              <a:t>22/09/2020</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1962835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299C01-90FE-455F-A424-10B18582E911}" type="datetimeFigureOut">
              <a:rPr lang="en-BZ" smtClean="0"/>
              <a:t>22/09/2020</a:t>
            </a:fld>
            <a:endParaRPr lang="en-BZ"/>
          </a:p>
        </p:txBody>
      </p:sp>
      <p:sp>
        <p:nvSpPr>
          <p:cNvPr id="6" name="Footer Placeholder 5"/>
          <p:cNvSpPr>
            <a:spLocks noGrp="1"/>
          </p:cNvSpPr>
          <p:nvPr>
            <p:ph type="ftr" sz="quarter" idx="11"/>
          </p:nvPr>
        </p:nvSpPr>
        <p:spPr/>
        <p:txBody>
          <a:bodyPr/>
          <a:lstStyle/>
          <a:p>
            <a:endParaRPr lang="en-BZ"/>
          </a:p>
        </p:txBody>
      </p:sp>
      <p:sp>
        <p:nvSpPr>
          <p:cNvPr id="7" name="Slide Number Placeholder 6"/>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94784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299C01-90FE-455F-A424-10B18582E911}" type="datetimeFigureOut">
              <a:rPr lang="en-BZ" smtClean="0"/>
              <a:t>22/09/2020</a:t>
            </a:fld>
            <a:endParaRPr lang="en-BZ"/>
          </a:p>
        </p:txBody>
      </p:sp>
      <p:sp>
        <p:nvSpPr>
          <p:cNvPr id="8" name="Footer Placeholder 7"/>
          <p:cNvSpPr>
            <a:spLocks noGrp="1"/>
          </p:cNvSpPr>
          <p:nvPr>
            <p:ph type="ftr" sz="quarter" idx="11"/>
          </p:nvPr>
        </p:nvSpPr>
        <p:spPr/>
        <p:txBody>
          <a:bodyPr/>
          <a:lstStyle/>
          <a:p>
            <a:endParaRPr lang="en-BZ"/>
          </a:p>
        </p:txBody>
      </p:sp>
      <p:sp>
        <p:nvSpPr>
          <p:cNvPr id="9" name="Slide Number Placeholder 8"/>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2826203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299C01-90FE-455F-A424-10B18582E911}" type="datetimeFigureOut">
              <a:rPr lang="en-BZ" smtClean="0"/>
              <a:t>22/09/2020</a:t>
            </a:fld>
            <a:endParaRPr lang="en-BZ"/>
          </a:p>
        </p:txBody>
      </p:sp>
      <p:sp>
        <p:nvSpPr>
          <p:cNvPr id="4" name="Footer Placeholder 3"/>
          <p:cNvSpPr>
            <a:spLocks noGrp="1"/>
          </p:cNvSpPr>
          <p:nvPr>
            <p:ph type="ftr" sz="quarter" idx="11"/>
          </p:nvPr>
        </p:nvSpPr>
        <p:spPr/>
        <p:txBody>
          <a:bodyPr/>
          <a:lstStyle/>
          <a:p>
            <a:endParaRPr lang="en-BZ"/>
          </a:p>
        </p:txBody>
      </p:sp>
      <p:sp>
        <p:nvSpPr>
          <p:cNvPr id="5" name="Slide Number Placeholder 4"/>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1242605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299C01-90FE-455F-A424-10B18582E911}" type="datetimeFigureOut">
              <a:rPr lang="en-BZ" smtClean="0"/>
              <a:t>22/09/2020</a:t>
            </a:fld>
            <a:endParaRPr lang="en-BZ"/>
          </a:p>
        </p:txBody>
      </p:sp>
      <p:sp>
        <p:nvSpPr>
          <p:cNvPr id="3" name="Footer Placeholder 2"/>
          <p:cNvSpPr>
            <a:spLocks noGrp="1"/>
          </p:cNvSpPr>
          <p:nvPr>
            <p:ph type="ftr" sz="quarter" idx="11"/>
          </p:nvPr>
        </p:nvSpPr>
        <p:spPr/>
        <p:txBody>
          <a:bodyPr/>
          <a:lstStyle/>
          <a:p>
            <a:endParaRPr lang="en-BZ"/>
          </a:p>
        </p:txBody>
      </p:sp>
      <p:sp>
        <p:nvSpPr>
          <p:cNvPr id="4" name="Slide Number Placeholder 3"/>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3311656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299C01-90FE-455F-A424-10B18582E911}" type="datetimeFigureOut">
              <a:rPr lang="en-BZ" smtClean="0"/>
              <a:t>22/09/2020</a:t>
            </a:fld>
            <a:endParaRPr lang="en-BZ"/>
          </a:p>
        </p:txBody>
      </p:sp>
      <p:sp>
        <p:nvSpPr>
          <p:cNvPr id="6" name="Footer Placeholder 5"/>
          <p:cNvSpPr>
            <a:spLocks noGrp="1"/>
          </p:cNvSpPr>
          <p:nvPr>
            <p:ph type="ftr" sz="quarter" idx="11"/>
          </p:nvPr>
        </p:nvSpPr>
        <p:spPr/>
        <p:txBody>
          <a:bodyPr/>
          <a:lstStyle/>
          <a:p>
            <a:endParaRPr lang="en-BZ"/>
          </a:p>
        </p:txBody>
      </p:sp>
      <p:sp>
        <p:nvSpPr>
          <p:cNvPr id="7" name="Slide Number Placeholder 6"/>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753285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299C01-90FE-455F-A424-10B18582E911}" type="datetimeFigureOut">
              <a:rPr lang="en-BZ" smtClean="0"/>
              <a:t>22/09/2020</a:t>
            </a:fld>
            <a:endParaRPr lang="en-BZ"/>
          </a:p>
        </p:txBody>
      </p:sp>
      <p:sp>
        <p:nvSpPr>
          <p:cNvPr id="6" name="Footer Placeholder 5"/>
          <p:cNvSpPr>
            <a:spLocks noGrp="1"/>
          </p:cNvSpPr>
          <p:nvPr>
            <p:ph type="ftr" sz="quarter" idx="11"/>
          </p:nvPr>
        </p:nvSpPr>
        <p:spPr/>
        <p:txBody>
          <a:bodyPr/>
          <a:lstStyle/>
          <a:p>
            <a:endParaRPr lang="en-BZ"/>
          </a:p>
        </p:txBody>
      </p:sp>
      <p:sp>
        <p:nvSpPr>
          <p:cNvPr id="7" name="Slide Number Placeholder 6"/>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1965825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99C01-90FE-455F-A424-10B18582E911}" type="datetimeFigureOut">
              <a:rPr lang="en-BZ" smtClean="0"/>
              <a:t>22/09/2020</a:t>
            </a:fld>
            <a:endParaRPr lang="en-B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A4A8C0-6B95-44D6-A166-554386250E7A}" type="slidenum">
              <a:rPr lang="en-BZ" smtClean="0"/>
              <a:t>‹#›</a:t>
            </a:fld>
            <a:endParaRPr lang="en-BZ"/>
          </a:p>
        </p:txBody>
      </p:sp>
    </p:spTree>
    <p:extLst>
      <p:ext uri="{BB962C8B-B14F-4D97-AF65-F5344CB8AC3E}">
        <p14:creationId xmlns:p14="http://schemas.microsoft.com/office/powerpoint/2010/main" val="282916969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diagramColors" Target="../diagrams/colors2.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image" Target="../media/image23.wmf"/><Relationship Id="rId5" Type="http://schemas.openxmlformats.org/officeDocument/2006/relationships/image" Target="../media/image21.jpeg"/><Relationship Id="rId10" Type="http://schemas.openxmlformats.org/officeDocument/2006/relationships/slide" Target="slide15.xml"/><Relationship Id="rId4" Type="http://schemas.openxmlformats.org/officeDocument/2006/relationships/slide" Target="slide20.xml"/><Relationship Id="rId9" Type="http://schemas.openxmlformats.org/officeDocument/2006/relationships/slide" Target="slide2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wmf"/><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 Id="rId9" Type="http://schemas.openxmlformats.org/officeDocument/2006/relationships/image" Target="../media/image38.jp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1.jpeg"/><Relationship Id="rId7" Type="http://schemas.openxmlformats.org/officeDocument/2006/relationships/diagramColors" Target="../diagrams/colors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g"/><Relationship Id="rId3" Type="http://schemas.openxmlformats.org/officeDocument/2006/relationships/image" Target="../media/image45.png"/><Relationship Id="rId7" Type="http://schemas.microsoft.com/office/2007/relationships/hdphoto" Target="../media/hdphoto2.wdp"/><Relationship Id="rId12" Type="http://schemas.openxmlformats.org/officeDocument/2006/relationships/image" Target="../media/image52.jpe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1.png"/><Relationship Id="rId5" Type="http://schemas.microsoft.com/office/2007/relationships/hdphoto" Target="../media/hdphoto1.wdp"/><Relationship Id="rId10" Type="http://schemas.openxmlformats.org/officeDocument/2006/relationships/image" Target="../media/image50.jpeg"/><Relationship Id="rId4" Type="http://schemas.openxmlformats.org/officeDocument/2006/relationships/image" Target="../media/image46.png"/><Relationship Id="rId9" Type="http://schemas.openxmlformats.org/officeDocument/2006/relationships/image" Target="../media/image49.jpeg"/></Relationships>
</file>

<file path=ppt/slides/_rels/slide3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BZ"/>
          </a:p>
        </p:txBody>
      </p:sp>
      <p:pic>
        <p:nvPicPr>
          <p:cNvPr id="4" name="nhà nhỏ">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55"/>
            <a:ext cx="12192000" cy="6857845"/>
          </a:xfrm>
        </p:spPr>
      </p:pic>
      <p:sp>
        <p:nvSpPr>
          <p:cNvPr id="5" name="TextBox 4"/>
          <p:cNvSpPr txBox="1"/>
          <p:nvPr/>
        </p:nvSpPr>
        <p:spPr>
          <a:xfrm>
            <a:off x="2391164" y="570636"/>
            <a:ext cx="8064690" cy="4201150"/>
          </a:xfrm>
          <a:prstGeom prst="rect">
            <a:avLst/>
          </a:prstGeom>
          <a:noFill/>
        </p:spPr>
        <p:txBody>
          <a:bodyPr wrap="square" rtlCol="0">
            <a:spAutoFit/>
          </a:bodyPr>
          <a:lstStyle/>
          <a:p>
            <a:pPr algn="ctr"/>
            <a:r>
              <a:rPr lang="en-BZ" sz="7200" b="1" u="sng" dirty="0" err="1">
                <a:latin typeface="UTM Azuki" panose="02040603050506020204" pitchFamily="18" charset="0"/>
              </a:rPr>
              <a:t>Văn</a:t>
            </a:r>
            <a:r>
              <a:rPr lang="en-BZ" sz="7200" b="1" u="sng" dirty="0">
                <a:latin typeface="UTM Azuki" panose="02040603050506020204" pitchFamily="18" charset="0"/>
              </a:rPr>
              <a:t> </a:t>
            </a:r>
            <a:r>
              <a:rPr lang="en-BZ" sz="7200" b="1" u="sng" dirty="0" err="1">
                <a:latin typeface="UTM Azuki" panose="02040603050506020204" pitchFamily="18" charset="0"/>
              </a:rPr>
              <a:t>bản</a:t>
            </a:r>
            <a:r>
              <a:rPr lang="en-BZ" sz="7200" b="1" u="sng" dirty="0">
                <a:latin typeface="UTM Azuki" panose="02040603050506020204" pitchFamily="18" charset="0"/>
              </a:rPr>
              <a:t>: </a:t>
            </a:r>
          </a:p>
          <a:p>
            <a:pPr algn="ctr"/>
            <a:r>
              <a:rPr lang="en-BZ" sz="11500" b="1" dirty="0">
                <a:latin typeface="UTM Azuki" panose="02040603050506020204" pitchFamily="18" charset="0"/>
              </a:rPr>
              <a:t>CỐ HƯƠNG</a:t>
            </a:r>
          </a:p>
          <a:p>
            <a:pPr algn="ctr"/>
            <a:r>
              <a:rPr lang="en-BZ" sz="7200" b="1" dirty="0">
                <a:latin typeface="UTM Azuki" panose="02040603050506020204" pitchFamily="18" charset="0"/>
              </a:rPr>
              <a:t>(</a:t>
            </a:r>
            <a:r>
              <a:rPr lang="en-BZ" sz="7200" b="1" dirty="0" err="1">
                <a:latin typeface="UTM Azuki" panose="02040603050506020204" pitchFamily="18" charset="0"/>
              </a:rPr>
              <a:t>Lỗ</a:t>
            </a:r>
            <a:r>
              <a:rPr lang="en-BZ" sz="7200" b="1" dirty="0">
                <a:latin typeface="UTM Azuki" panose="02040603050506020204" pitchFamily="18" charset="0"/>
              </a:rPr>
              <a:t> </a:t>
            </a:r>
            <a:r>
              <a:rPr lang="en-BZ" sz="7200" b="1" dirty="0" err="1">
                <a:latin typeface="UTM Azuki" panose="02040603050506020204" pitchFamily="18" charset="0"/>
              </a:rPr>
              <a:t>Tấn</a:t>
            </a:r>
            <a:r>
              <a:rPr lang="en-BZ" sz="7200" b="1" dirty="0">
                <a:latin typeface="UTM Azuki" panose="02040603050506020204" pitchFamily="18" charset="0"/>
              </a:rPr>
              <a:t>)</a:t>
            </a:r>
          </a:p>
        </p:txBody>
      </p:sp>
    </p:spTree>
    <p:extLst>
      <p:ext uri="{BB962C8B-B14F-4D97-AF65-F5344CB8AC3E}">
        <p14:creationId xmlns:p14="http://schemas.microsoft.com/office/powerpoint/2010/main" val="1251742078"/>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750" fill="hold"/>
                                        <p:tgtEl>
                                          <p:spTgt spid="5"/>
                                        </p:tgtEl>
                                        <p:attrNameLst>
                                          <p:attrName>ppt_w</p:attrName>
                                        </p:attrNameLst>
                                      </p:cBhvr>
                                      <p:tavLst>
                                        <p:tav tm="0">
                                          <p:val>
                                            <p:fltVal val="0"/>
                                          </p:val>
                                        </p:tav>
                                        <p:tav tm="100000">
                                          <p:val>
                                            <p:strVal val="#ppt_w"/>
                                          </p:val>
                                        </p:tav>
                                      </p:tavLst>
                                    </p:anim>
                                    <p:anim calcmode="lin" valueType="num">
                                      <p:cBhvr>
                                        <p:cTn id="8" dur="3750" fill="hold"/>
                                        <p:tgtEl>
                                          <p:spTgt spid="5"/>
                                        </p:tgtEl>
                                        <p:attrNameLst>
                                          <p:attrName>ppt_h</p:attrName>
                                        </p:attrNameLst>
                                      </p:cBhvr>
                                      <p:tavLst>
                                        <p:tav tm="0">
                                          <p:val>
                                            <p:fltVal val="0"/>
                                          </p:val>
                                        </p:tav>
                                        <p:tav tm="100000">
                                          <p:val>
                                            <p:strVal val="#ppt_h"/>
                                          </p:val>
                                        </p:tav>
                                      </p:tavLst>
                                    </p:anim>
                                    <p:animEffect transition="in" filter="fade">
                                      <p:cBhvr>
                                        <p:cTn id="9" dur="3750"/>
                                        <p:tgtEl>
                                          <p:spTgt spid="5"/>
                                        </p:tgtEl>
                                      </p:cBhvr>
                                    </p:animEffect>
                                  </p:childTnLst>
                                </p:cTn>
                              </p:par>
                              <p:par>
                                <p:cTn id="10" presetID="1" presetClass="mediacall" presetSubtype="0" fill="hold" nodeType="withEffect">
                                  <p:stCondLst>
                                    <p:cond delay="0"/>
                                  </p:stCondLst>
                                  <p:childTnLst>
                                    <p:cmd type="call" cmd="playFrom(0.0)">
                                      <p:cBhvr>
                                        <p:cTn id="11" dur="371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4000"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Đây sẽ là fic để các bạn chọn stock edit ảnh.Mình còn nhận chỉnh sửa … #ngẫunhiên # Ngẫu nhiên # amreading # books # wattpad">
            <a:extLst>
              <a:ext uri="{FF2B5EF4-FFF2-40B4-BE49-F238E27FC236}">
                <a16:creationId xmlns:a16="http://schemas.microsoft.com/office/drawing/2014/main" id="{9A3B514A-2D7B-4F1C-886E-7F1DBC6F83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099" r="9091" b="19016"/>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87A54058-AA0E-4BE3-BF03-EB8F81AEE4F5}"/>
              </a:ext>
            </a:extLst>
          </p:cNvPr>
          <p:cNvSpPr>
            <a:spLocks noGrp="1"/>
          </p:cNvSpPr>
          <p:nvPr>
            <p:ph type="title"/>
          </p:nvPr>
        </p:nvSpPr>
        <p:spPr>
          <a:xfrm>
            <a:off x="1371116" y="352882"/>
            <a:ext cx="3689982" cy="606683"/>
          </a:xfrm>
        </p:spPr>
        <p:txBody>
          <a:bodyPr vert="horz" lIns="91440" tIns="45720" rIns="91440" bIns="45720" rtlCol="0" anchor="b">
            <a:normAutofit/>
          </a:bodyPr>
          <a:lstStyle/>
          <a:p>
            <a:r>
              <a:rPr lang="en-US" sz="3200" b="1" dirty="0">
                <a:latin typeface="#9Slide03 Cabin Condensed" panose="00000506000000000000" pitchFamily="2" charset="0"/>
              </a:rPr>
              <a:t>HOÀN CẢNH VỀ QUÊ:</a:t>
            </a:r>
          </a:p>
        </p:txBody>
      </p:sp>
      <p:sp>
        <p:nvSpPr>
          <p:cNvPr id="3" name="Chỗ dành sẵn cho Nội dung 2">
            <a:extLst>
              <a:ext uri="{FF2B5EF4-FFF2-40B4-BE49-F238E27FC236}">
                <a16:creationId xmlns:a16="http://schemas.microsoft.com/office/drawing/2014/main" id="{BBD93CBD-9DA3-4E9B-83B8-4B00629D220F}"/>
              </a:ext>
            </a:extLst>
          </p:cNvPr>
          <p:cNvSpPr>
            <a:spLocks noGrp="1"/>
          </p:cNvSpPr>
          <p:nvPr>
            <p:ph idx="1"/>
          </p:nvPr>
        </p:nvSpPr>
        <p:spPr>
          <a:xfrm>
            <a:off x="349731" y="1186440"/>
            <a:ext cx="5746270" cy="2617079"/>
          </a:xfrm>
        </p:spPr>
        <p:txBody>
          <a:bodyPr vert="horz" lIns="91440" tIns="45720" rIns="91440" bIns="45720" rtlCol="0">
            <a:noAutofit/>
          </a:bodyPr>
          <a:lstStyle/>
          <a:p>
            <a:pPr marL="0" indent="0">
              <a:buNone/>
            </a:pPr>
            <a:r>
              <a:rPr lang="en-US" sz="3600" b="0" i="0" dirty="0">
                <a:effectLst/>
                <a:latin typeface="#9Slide05 Braxton Regular" panose="03060000000000000000" pitchFamily="66" charset="0"/>
              </a:rPr>
              <a:t>“</a:t>
            </a:r>
            <a:r>
              <a:rPr lang="en-US" sz="3600" b="0" i="0" dirty="0" err="1">
                <a:effectLst/>
                <a:latin typeface="#9Slide05 Braxton Regular" panose="03060000000000000000" pitchFamily="66" charset="0"/>
              </a:rPr>
              <a:t>không</a:t>
            </a:r>
            <a:r>
              <a:rPr lang="en-US" sz="3600" b="0" i="0" dirty="0">
                <a:effectLst/>
                <a:latin typeface="#9Slide05 Braxton Regular" panose="03060000000000000000" pitchFamily="66" charset="0"/>
              </a:rPr>
              <a:t> </a:t>
            </a:r>
            <a:r>
              <a:rPr lang="en-US" sz="3600" dirty="0" err="1">
                <a:latin typeface="#9Slide05 Braxton Regular" panose="03060000000000000000" pitchFamily="66" charset="0"/>
              </a:rPr>
              <a:t>quản</a:t>
            </a:r>
            <a:r>
              <a:rPr lang="en-US" sz="3600" dirty="0">
                <a:latin typeface="#9Slide05 Braxton Regular" panose="03060000000000000000" pitchFamily="66" charset="0"/>
              </a:rPr>
              <a:t> </a:t>
            </a:r>
            <a:r>
              <a:rPr lang="en-US" sz="3600" dirty="0" err="1">
                <a:latin typeface="#9Slide05 Braxton Regular" panose="03060000000000000000" pitchFamily="66" charset="0"/>
              </a:rPr>
              <a:t>trời</a:t>
            </a:r>
            <a:r>
              <a:rPr lang="en-US" sz="3600" dirty="0">
                <a:latin typeface="#9Slide05 Braxton Regular" panose="03060000000000000000" pitchFamily="66" charset="0"/>
              </a:rPr>
              <a:t> </a:t>
            </a:r>
            <a:r>
              <a:rPr lang="en-US" sz="3600" dirty="0" err="1">
                <a:latin typeface="#9Slide05 Braxton Regular" panose="03060000000000000000" pitchFamily="66" charset="0"/>
              </a:rPr>
              <a:t>lạnh</a:t>
            </a:r>
            <a:r>
              <a:rPr lang="en-US" sz="3600" dirty="0">
                <a:latin typeface="#9Slide05 Braxton Regular" panose="03060000000000000000" pitchFamily="66" charset="0"/>
              </a:rPr>
              <a:t> </a:t>
            </a:r>
            <a:r>
              <a:rPr lang="en-US" sz="3600" dirty="0" err="1">
                <a:latin typeface="#9Slide05 Braxton Regular" panose="03060000000000000000" pitchFamily="66" charset="0"/>
              </a:rPr>
              <a:t>giá</a:t>
            </a:r>
            <a:r>
              <a:rPr lang="en-US" sz="3600" dirty="0">
                <a:latin typeface="#9Slide05 Braxton Regular" panose="03060000000000000000" pitchFamily="66" charset="0"/>
              </a:rPr>
              <a:t>”</a:t>
            </a:r>
          </a:p>
          <a:p>
            <a:pPr marL="0" indent="0">
              <a:buNone/>
            </a:pPr>
            <a:r>
              <a:rPr lang="en-US" sz="3600" b="0" i="0" dirty="0" err="1">
                <a:effectLst/>
                <a:latin typeface="#9Slide05 Braxton Regular" panose="03060000000000000000" pitchFamily="66" charset="0"/>
              </a:rPr>
              <a:t>xa</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những</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hai</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ngàn</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dặm</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lại</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cách</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những</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hơn</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hai</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mươi</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năm</a:t>
            </a:r>
            <a:r>
              <a:rPr lang="en-US" sz="3600" b="0" i="0" dirty="0">
                <a:effectLst/>
                <a:latin typeface="#9Slide05 Braxton Regular" panose="03060000000000000000" pitchFamily="66" charset="0"/>
              </a:rPr>
              <a:t>”</a:t>
            </a:r>
          </a:p>
          <a:p>
            <a:pPr marL="0" indent="0">
              <a:buNone/>
            </a:pPr>
            <a:r>
              <a:rPr lang="vi-VN" sz="3600" b="0" i="0" dirty="0">
                <a:effectLst/>
                <a:latin typeface="#9Slide05 Braxton Regular" panose="03060000000000000000" pitchFamily="66" charset="0"/>
              </a:rPr>
              <a:t> ý </a:t>
            </a:r>
            <a:r>
              <a:rPr lang="vi-VN" sz="3600" b="0" i="0" dirty="0" err="1">
                <a:effectLst/>
                <a:latin typeface="#9Slide05 Braxton Regular" panose="03060000000000000000" pitchFamily="66" charset="0"/>
              </a:rPr>
              <a:t>định</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là</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từ</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giã</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lần</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cuối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cùng</a:t>
            </a:r>
            <a:r>
              <a:rPr lang="vi-VN" sz="3600" b="0" i="0" dirty="0">
                <a:effectLst/>
                <a:latin typeface="#9Slide05 Braxton Regular" panose="03060000000000000000" pitchFamily="66" charset="0"/>
              </a:rPr>
              <a:t> ngôi </a:t>
            </a:r>
            <a:r>
              <a:rPr lang="vi-VN" sz="3600" b="0" i="0" dirty="0" err="1">
                <a:effectLst/>
                <a:latin typeface="#9Slide05 Braxton Regular" panose="03060000000000000000" pitchFamily="66" charset="0"/>
              </a:rPr>
              <a:t>nhà</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cũ</a:t>
            </a:r>
            <a:r>
              <a:rPr lang="vi-VN" sz="3600" b="0" i="0" dirty="0">
                <a:effectLst/>
                <a:latin typeface="#9Slide05 Braxton Regular" panose="03060000000000000000" pitchFamily="66" charset="0"/>
              </a:rPr>
              <a:t> </a:t>
            </a:r>
            <a:r>
              <a:rPr lang="en-BZ" sz="3600" b="0" i="0" dirty="0">
                <a:effectLst/>
                <a:latin typeface="#9Slide05 Braxton Regular" panose="03060000000000000000" pitchFamily="66" charset="0"/>
              </a:rPr>
              <a:t>- </a:t>
            </a:r>
            <a:r>
              <a:rPr lang="vi-VN" sz="3600" b="0" i="0" dirty="0">
                <a:effectLst/>
                <a:latin typeface="#9Slide05 Braxton Regular" panose="03060000000000000000" pitchFamily="66" charset="0"/>
              </a:rPr>
              <a:t>nơi </a:t>
            </a:r>
            <a:r>
              <a:rPr lang="vi-VN" sz="3600" b="0" i="0" dirty="0" err="1">
                <a:effectLst/>
                <a:latin typeface="#9Slide05 Braxton Regular" panose="03060000000000000000" pitchFamily="66" charset="0"/>
              </a:rPr>
              <a:t>cả</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đại</a:t>
            </a:r>
            <a:r>
              <a:rPr lang="vi-VN" sz="3600" b="0" i="0" dirty="0">
                <a:effectLst/>
                <a:latin typeface="#9Slide05 Braxton Regular" panose="03060000000000000000" pitchFamily="66" charset="0"/>
              </a:rPr>
              <a:t> gia </a:t>
            </a:r>
            <a:r>
              <a:rPr lang="vi-VN" sz="3600" b="0" i="0" dirty="0" err="1">
                <a:effectLst/>
                <a:latin typeface="#9Slide05 Braxton Regular" panose="03060000000000000000" pitchFamily="66" charset="0"/>
              </a:rPr>
              <a:t>đình</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chúng</a:t>
            </a:r>
            <a:r>
              <a:rPr lang="vi-VN" sz="3600" b="0" i="0" dirty="0">
                <a:effectLst/>
                <a:latin typeface="#9Slide05 Braxton Regular" panose="03060000000000000000" pitchFamily="66" charset="0"/>
              </a:rPr>
              <a:t> tôi </a:t>
            </a:r>
            <a:r>
              <a:rPr lang="vi-VN" sz="3600" b="0" i="0" dirty="0" err="1">
                <a:effectLst/>
                <a:latin typeface="#9Slide05 Braxton Regular" panose="03060000000000000000" pitchFamily="66" charset="0"/>
              </a:rPr>
              <a:t>đời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đời</a:t>
            </a:r>
            <a:r>
              <a:rPr lang="vi-VN" sz="3600" b="0" i="0" dirty="0">
                <a:effectLst/>
                <a:latin typeface="#9Slide05 Braxton Regular" panose="03060000000000000000" pitchFamily="66" charset="0"/>
              </a:rPr>
              <a:t> ở chung </a:t>
            </a:r>
            <a:r>
              <a:rPr lang="vi-VN" sz="3600" b="0" i="0" dirty="0" err="1">
                <a:effectLst/>
                <a:latin typeface="#9Slide05 Braxton Regular" panose="03060000000000000000" pitchFamily="66" charset="0"/>
              </a:rPr>
              <a:t>với</a:t>
            </a:r>
            <a:r>
              <a:rPr lang="vi-VN" sz="3600" b="0" i="0" dirty="0">
                <a:effectLst/>
                <a:latin typeface="#9Slide05 Braxton Regular" panose="03060000000000000000" pitchFamily="66" charset="0"/>
              </a:rPr>
              <a:t> nhau</a:t>
            </a:r>
            <a:endParaRPr lang="en-US" sz="4800" dirty="0">
              <a:latin typeface="#9Slide05 Braxton Regular" panose="03060000000000000000" pitchFamily="66" charset="0"/>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hỗ dành sẵn cho Nội dung 2">
            <a:extLst>
              <a:ext uri="{FF2B5EF4-FFF2-40B4-BE49-F238E27FC236}">
                <a16:creationId xmlns:a16="http://schemas.microsoft.com/office/drawing/2014/main" id="{CC1FC516-634D-42E4-B786-D0581FA7223F}"/>
              </a:ext>
            </a:extLst>
          </p:cNvPr>
          <p:cNvSpPr txBox="1">
            <a:spLocks/>
          </p:cNvSpPr>
          <p:nvPr/>
        </p:nvSpPr>
        <p:spPr>
          <a:xfrm>
            <a:off x="263842" y="4941378"/>
            <a:ext cx="4405764" cy="9570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BZ" sz="3200" dirty="0" err="1">
                <a:latin typeface="#9Slide03 Cabin Condensed" panose="00000506000000000000" pitchFamily="2" charset="0"/>
              </a:rPr>
              <a:t>Nhiều</a:t>
            </a:r>
            <a:r>
              <a:rPr lang="en-BZ" sz="3200" dirty="0">
                <a:latin typeface="#9Slide03 Cabin Condensed" panose="00000506000000000000" pitchFamily="2" charset="0"/>
              </a:rPr>
              <a:t> mong </a:t>
            </a:r>
            <a:r>
              <a:rPr lang="en-BZ" sz="3200" dirty="0" err="1">
                <a:latin typeface="#9Slide03 Cabin Condensed" panose="00000506000000000000" pitchFamily="2" charset="0"/>
              </a:rPr>
              <a:t>chờ</a:t>
            </a:r>
            <a:r>
              <a:rPr lang="en-BZ" sz="3200" dirty="0">
                <a:latin typeface="#9Slide03 Cabin Condensed" panose="00000506000000000000" pitchFamily="2" charset="0"/>
              </a:rPr>
              <a:t>, hi </a:t>
            </a:r>
            <a:r>
              <a:rPr lang="en-BZ" sz="3200" dirty="0" err="1">
                <a:latin typeface="#9Slide03 Cabin Condensed" panose="00000506000000000000" pitchFamily="2" charset="0"/>
              </a:rPr>
              <a:t>vọng</a:t>
            </a:r>
            <a:r>
              <a:rPr lang="en-BZ" sz="3200" dirty="0">
                <a:latin typeface="#9Slide03 Cabin Condensed" panose="00000506000000000000" pitchFamily="2" charset="0"/>
              </a:rPr>
              <a:t>,  </a:t>
            </a:r>
            <a:r>
              <a:rPr lang="en-BZ" sz="3200" dirty="0" err="1">
                <a:latin typeface="#9Slide03 Cabin Condensed" panose="00000506000000000000" pitchFamily="2" charset="0"/>
              </a:rPr>
              <a:t>lưu</a:t>
            </a:r>
            <a:r>
              <a:rPr lang="en-BZ" sz="3200" dirty="0">
                <a:latin typeface="#9Slide03 Cabin Condensed" panose="00000506000000000000" pitchFamily="2" charset="0"/>
              </a:rPr>
              <a:t> </a:t>
            </a:r>
            <a:r>
              <a:rPr lang="en-BZ" sz="3200" dirty="0" err="1">
                <a:latin typeface="#9Slide03 Cabin Condensed" panose="00000506000000000000" pitchFamily="2" charset="0"/>
              </a:rPr>
              <a:t>luyến</a:t>
            </a:r>
            <a:endParaRPr lang="en-US" sz="4400" dirty="0">
              <a:latin typeface="#9Slide03 Cabin Condensed" panose="00000506000000000000" pitchFamily="2" charset="0"/>
            </a:endParaRPr>
          </a:p>
        </p:txBody>
      </p:sp>
    </p:spTree>
    <p:extLst>
      <p:ext uri="{BB962C8B-B14F-4D97-AF65-F5344CB8AC3E}">
        <p14:creationId xmlns:p14="http://schemas.microsoft.com/office/powerpoint/2010/main" val="365896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nk landscape painting chinese style mountain peak">
            <a:extLst>
              <a:ext uri="{FF2B5EF4-FFF2-40B4-BE49-F238E27FC236}">
                <a16:creationId xmlns:a16="http://schemas.microsoft.com/office/drawing/2014/main" id="{C73CA99D-0A86-43FD-AC45-8ECB360549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403" r="-1" b="115"/>
          <a:stretch/>
        </p:blipFill>
        <p:spPr bwMode="auto">
          <a:xfrm>
            <a:off x="4117521" y="-19883"/>
            <a:ext cx="80744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4" name="Freeform: Shape 7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êu đề 1">
            <a:extLst>
              <a:ext uri="{FF2B5EF4-FFF2-40B4-BE49-F238E27FC236}">
                <a16:creationId xmlns:a16="http://schemas.microsoft.com/office/drawing/2014/main" id="{4A6BEB61-AA33-47EC-99AB-C2399F228502}"/>
              </a:ext>
            </a:extLst>
          </p:cNvPr>
          <p:cNvSpPr>
            <a:spLocks noGrp="1"/>
          </p:cNvSpPr>
          <p:nvPr>
            <p:ph type="title"/>
          </p:nvPr>
        </p:nvSpPr>
        <p:spPr>
          <a:xfrm>
            <a:off x="294309" y="255670"/>
            <a:ext cx="6319142" cy="976438"/>
          </a:xfrm>
        </p:spPr>
        <p:txBody>
          <a:bodyPr>
            <a:normAutofit fontScale="90000"/>
          </a:bodyPr>
          <a:lstStyle/>
          <a:p>
            <a:r>
              <a:rPr lang="en-BZ" sz="3600" dirty="0">
                <a:latin typeface="#9Slide03 Cabin Condensed" panose="00000506000000000000" pitchFamily="2" charset="0"/>
              </a:rPr>
              <a:t>TÂM TRẠNG TRÊN ĐƯỜNG VỀ QUÊ:</a:t>
            </a:r>
          </a:p>
        </p:txBody>
      </p:sp>
      <p:sp>
        <p:nvSpPr>
          <p:cNvPr id="3" name="Chỗ dành sẵn cho Nội dung 2">
            <a:extLst>
              <a:ext uri="{FF2B5EF4-FFF2-40B4-BE49-F238E27FC236}">
                <a16:creationId xmlns:a16="http://schemas.microsoft.com/office/drawing/2014/main" id="{FE386D75-1BE0-402F-B998-0F2722D44AD5}"/>
              </a:ext>
            </a:extLst>
          </p:cNvPr>
          <p:cNvSpPr>
            <a:spLocks noGrp="1"/>
          </p:cNvSpPr>
          <p:nvPr>
            <p:ph idx="1"/>
          </p:nvPr>
        </p:nvSpPr>
        <p:spPr>
          <a:xfrm>
            <a:off x="294309" y="1982670"/>
            <a:ext cx="4617933" cy="1446330"/>
          </a:xfrm>
        </p:spPr>
        <p:txBody>
          <a:bodyPr>
            <a:normAutofit lnSpcReduction="10000"/>
          </a:bodyPr>
          <a:lstStyle/>
          <a:p>
            <a:r>
              <a:rPr lang="en-BZ" sz="3600" dirty="0" err="1"/>
              <a:t>Cảm</a:t>
            </a:r>
            <a:r>
              <a:rPr lang="en-BZ" sz="3600" dirty="0"/>
              <a:t> </a:t>
            </a:r>
            <a:r>
              <a:rPr lang="en-BZ" sz="3600" dirty="0" err="1"/>
              <a:t>thấy</a:t>
            </a:r>
            <a:r>
              <a:rPr lang="en-BZ" sz="3600" dirty="0"/>
              <a:t> </a:t>
            </a:r>
            <a:r>
              <a:rPr lang="en-BZ" sz="3600" dirty="0" err="1"/>
              <a:t>không</a:t>
            </a:r>
            <a:r>
              <a:rPr lang="en-BZ" sz="3600" dirty="0"/>
              <a:t> </a:t>
            </a:r>
            <a:r>
              <a:rPr lang="en-BZ" sz="3600" dirty="0" err="1"/>
              <a:t>vui</a:t>
            </a:r>
            <a:r>
              <a:rPr lang="en-BZ" sz="3600" dirty="0"/>
              <a:t>, </a:t>
            </a:r>
            <a:r>
              <a:rPr lang="en-BZ" sz="3600" dirty="0" err="1"/>
              <a:t>khá</a:t>
            </a:r>
            <a:r>
              <a:rPr lang="en-BZ" sz="3600" dirty="0"/>
              <a:t> </a:t>
            </a:r>
            <a:r>
              <a:rPr lang="en-BZ" sz="3600" dirty="0" err="1"/>
              <a:t>thất</a:t>
            </a:r>
            <a:r>
              <a:rPr lang="en-BZ" sz="3600" dirty="0"/>
              <a:t> </a:t>
            </a:r>
            <a:r>
              <a:rPr lang="en-BZ" sz="3600" dirty="0" err="1"/>
              <a:t>vọng</a:t>
            </a:r>
            <a:r>
              <a:rPr lang="en-BZ" sz="3600" dirty="0"/>
              <a:t> </a:t>
            </a:r>
            <a:r>
              <a:rPr lang="en-BZ" sz="3600" dirty="0" err="1"/>
              <a:t>vì</a:t>
            </a:r>
            <a:r>
              <a:rPr lang="en-BZ" sz="3600" dirty="0"/>
              <a:t> </a:t>
            </a:r>
            <a:r>
              <a:rPr lang="en-BZ" sz="3600" dirty="0" err="1"/>
              <a:t>quê</a:t>
            </a:r>
            <a:r>
              <a:rPr lang="en-BZ" sz="3600" dirty="0"/>
              <a:t> </a:t>
            </a:r>
            <a:r>
              <a:rPr lang="en-BZ" sz="3600" dirty="0" err="1"/>
              <a:t>cũ</a:t>
            </a:r>
            <a:r>
              <a:rPr lang="en-BZ" sz="3600" dirty="0"/>
              <a:t> </a:t>
            </a:r>
            <a:r>
              <a:rPr lang="en-BZ" sz="3600" dirty="0" err="1"/>
              <a:t>tiêu</a:t>
            </a:r>
            <a:r>
              <a:rPr lang="en-BZ" sz="3600" dirty="0"/>
              <a:t> </a:t>
            </a:r>
            <a:r>
              <a:rPr lang="en-BZ" sz="3600" dirty="0" err="1"/>
              <a:t>điều</a:t>
            </a:r>
            <a:endParaRPr lang="en-BZ" sz="3600" dirty="0"/>
          </a:p>
        </p:txBody>
      </p:sp>
    </p:spTree>
    <p:extLst>
      <p:ext uri="{BB962C8B-B14F-4D97-AF65-F5344CB8AC3E}">
        <p14:creationId xmlns:p14="http://schemas.microsoft.com/office/powerpoint/2010/main" val="3291512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wattpad #ngu-nhin Cung Cấp Ảnh Để Design Bìa Truyện Những ảnh có thể dùng làm bìa truyện đều được đăng tải ở đây! Khi các bạn vào đây, có thể yêu cầu tìm ảnh theo chủ đề hoặc tìm ảnh dùng để design truyện! Fic này còn tổng hợp các cách design bìa truyện! Hướng dẫn các bạn design bìa bằng ứng dụng sẵn có!">
            <a:extLst>
              <a:ext uri="{FF2B5EF4-FFF2-40B4-BE49-F238E27FC236}">
                <a16:creationId xmlns:a16="http://schemas.microsoft.com/office/drawing/2014/main" id="{78DA052C-91F6-44FF-AAA4-1B534E89DAFE}"/>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27886" r="1" b="1"/>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êu đề 1">
            <a:extLst>
              <a:ext uri="{FF2B5EF4-FFF2-40B4-BE49-F238E27FC236}">
                <a16:creationId xmlns:a16="http://schemas.microsoft.com/office/drawing/2014/main" id="{481FB2ED-A56C-402D-AFDF-A5F0CD9B7E6F}"/>
              </a:ext>
            </a:extLst>
          </p:cNvPr>
          <p:cNvSpPr>
            <a:spLocks noGrp="1"/>
          </p:cNvSpPr>
          <p:nvPr>
            <p:ph type="title"/>
          </p:nvPr>
        </p:nvSpPr>
        <p:spPr>
          <a:xfrm>
            <a:off x="193826" y="-208610"/>
            <a:ext cx="7208874" cy="1311664"/>
          </a:xfrm>
        </p:spPr>
        <p:txBody>
          <a:bodyPr>
            <a:normAutofit/>
          </a:bodyPr>
          <a:lstStyle/>
          <a:p>
            <a:r>
              <a:rPr lang="en-BZ" sz="3600" dirty="0">
                <a:solidFill>
                  <a:srgbClr val="000000"/>
                </a:solidFill>
                <a:latin typeface="#9Slide03 Cabin Condensed" panose="00000506000000000000" pitchFamily="2" charset="0"/>
              </a:rPr>
              <a:t>TÂM TRẠNG NHỮNG NGÀY Ở QUÊ:</a:t>
            </a:r>
            <a:endParaRPr lang="en-BZ" sz="3600" dirty="0">
              <a:solidFill>
                <a:srgbClr val="000000"/>
              </a:solidFill>
            </a:endParaRPr>
          </a:p>
        </p:txBody>
      </p:sp>
      <p:graphicFrame>
        <p:nvGraphicFramePr>
          <p:cNvPr id="4" name="Chỗ dành sẵn cho Nội dung 3">
            <a:extLst>
              <a:ext uri="{FF2B5EF4-FFF2-40B4-BE49-F238E27FC236}">
                <a16:creationId xmlns:a16="http://schemas.microsoft.com/office/drawing/2014/main" id="{3A29CB07-B016-45E4-BCD5-7FB81BF8992B}"/>
              </a:ext>
            </a:extLst>
          </p:cNvPr>
          <p:cNvGraphicFramePr>
            <a:graphicFrameLocks noGrp="1"/>
          </p:cNvGraphicFramePr>
          <p:nvPr>
            <p:ph idx="1"/>
            <p:extLst>
              <p:ext uri="{D42A27DB-BD31-4B8C-83A1-F6EECF244321}">
                <p14:modId xmlns:p14="http://schemas.microsoft.com/office/powerpoint/2010/main" val="2398177765"/>
              </p:ext>
            </p:extLst>
          </p:nvPr>
        </p:nvGraphicFramePr>
        <p:xfrm>
          <a:off x="545370" y="1103053"/>
          <a:ext cx="4706803" cy="50429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8459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FF397CA7-A081-43AD-99ED-D6B540AD76B3}"/>
                                            </p:graphicEl>
                                          </p:spTgt>
                                        </p:tgtEl>
                                        <p:attrNameLst>
                                          <p:attrName>style.visibility</p:attrName>
                                        </p:attrNameLst>
                                      </p:cBhvr>
                                      <p:to>
                                        <p:strVal val="visible"/>
                                      </p:to>
                                    </p:set>
                                    <p:animEffect transition="in" filter="fade">
                                      <p:cBhvr>
                                        <p:cTn id="7" dur="1000"/>
                                        <p:tgtEl>
                                          <p:spTgt spid="4">
                                            <p:graphicEl>
                                              <a:dgm id="{FF397CA7-A081-43AD-99ED-D6B540AD76B3}"/>
                                            </p:graphicEl>
                                          </p:spTgt>
                                        </p:tgtEl>
                                      </p:cBhvr>
                                    </p:animEffect>
                                    <p:anim calcmode="lin" valueType="num">
                                      <p:cBhvr>
                                        <p:cTn id="8" dur="1000" fill="hold"/>
                                        <p:tgtEl>
                                          <p:spTgt spid="4">
                                            <p:graphicEl>
                                              <a:dgm id="{FF397CA7-A081-43AD-99ED-D6B540AD76B3}"/>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FF397CA7-A081-43AD-99ED-D6B540AD76B3}"/>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1EF8BA38-EF70-4885-9AE5-94B0361D83E2}"/>
                                            </p:graphicEl>
                                          </p:spTgt>
                                        </p:tgtEl>
                                        <p:attrNameLst>
                                          <p:attrName>style.visibility</p:attrName>
                                        </p:attrNameLst>
                                      </p:cBhvr>
                                      <p:to>
                                        <p:strVal val="visible"/>
                                      </p:to>
                                    </p:set>
                                    <p:animEffect transition="in" filter="fade">
                                      <p:cBhvr>
                                        <p:cTn id="14" dur="1000"/>
                                        <p:tgtEl>
                                          <p:spTgt spid="4">
                                            <p:graphicEl>
                                              <a:dgm id="{1EF8BA38-EF70-4885-9AE5-94B0361D83E2}"/>
                                            </p:graphicEl>
                                          </p:spTgt>
                                        </p:tgtEl>
                                      </p:cBhvr>
                                    </p:animEffect>
                                    <p:anim calcmode="lin" valueType="num">
                                      <p:cBhvr>
                                        <p:cTn id="15" dur="1000" fill="hold"/>
                                        <p:tgtEl>
                                          <p:spTgt spid="4">
                                            <p:graphicEl>
                                              <a:dgm id="{1EF8BA38-EF70-4885-9AE5-94B0361D83E2}"/>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1EF8BA38-EF70-4885-9AE5-94B0361D83E2}"/>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graphicEl>
                                              <a:dgm id="{47F66FA3-49E6-483E-99AB-B598117BB13E}"/>
                                            </p:graphicEl>
                                          </p:spTgt>
                                        </p:tgtEl>
                                        <p:attrNameLst>
                                          <p:attrName>style.visibility</p:attrName>
                                        </p:attrNameLst>
                                      </p:cBhvr>
                                      <p:to>
                                        <p:strVal val="visible"/>
                                      </p:to>
                                    </p:set>
                                    <p:animEffect transition="in" filter="fade">
                                      <p:cBhvr>
                                        <p:cTn id="21" dur="1000"/>
                                        <p:tgtEl>
                                          <p:spTgt spid="4">
                                            <p:graphicEl>
                                              <a:dgm id="{47F66FA3-49E6-483E-99AB-B598117BB13E}"/>
                                            </p:graphicEl>
                                          </p:spTgt>
                                        </p:tgtEl>
                                      </p:cBhvr>
                                    </p:animEffect>
                                    <p:anim calcmode="lin" valueType="num">
                                      <p:cBhvr>
                                        <p:cTn id="22" dur="1000" fill="hold"/>
                                        <p:tgtEl>
                                          <p:spTgt spid="4">
                                            <p:graphicEl>
                                              <a:dgm id="{47F66FA3-49E6-483E-99AB-B598117BB13E}"/>
                                            </p:graphicEl>
                                          </p:spTgt>
                                        </p:tgtEl>
                                        <p:attrNameLst>
                                          <p:attrName>ppt_x</p:attrName>
                                        </p:attrNameLst>
                                      </p:cBhvr>
                                      <p:tavLst>
                                        <p:tav tm="0">
                                          <p:val>
                                            <p:strVal val="#ppt_x"/>
                                          </p:val>
                                        </p:tav>
                                        <p:tav tm="100000">
                                          <p:val>
                                            <p:strVal val="#ppt_x"/>
                                          </p:val>
                                        </p:tav>
                                      </p:tavLst>
                                    </p:anim>
                                    <p:anim calcmode="lin" valueType="num">
                                      <p:cBhvr>
                                        <p:cTn id="23" dur="1000" fill="hold"/>
                                        <p:tgtEl>
                                          <p:spTgt spid="4">
                                            <p:graphicEl>
                                              <a:dgm id="{47F66FA3-49E6-483E-99AB-B598117BB13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00208352"/>
              </p:ext>
            </p:extLst>
          </p:nvPr>
        </p:nvGraphicFramePr>
        <p:xfrm>
          <a:off x="2" y="0"/>
          <a:ext cx="12191998" cy="6874244"/>
        </p:xfrm>
        <a:graphic>
          <a:graphicData uri="http://schemas.openxmlformats.org/drawingml/2006/table">
            <a:tbl>
              <a:tblPr>
                <a:tableStyleId>{5C22544A-7EE6-4342-B048-85BDC9FD1C3A}</a:tableStyleId>
              </a:tblPr>
              <a:tblGrid>
                <a:gridCol w="2817091">
                  <a:extLst>
                    <a:ext uri="{9D8B030D-6E8A-4147-A177-3AD203B41FA5}">
                      <a16:colId xmlns:a16="http://schemas.microsoft.com/office/drawing/2014/main" val="20000"/>
                    </a:ext>
                  </a:extLst>
                </a:gridCol>
                <a:gridCol w="4655125">
                  <a:extLst>
                    <a:ext uri="{9D8B030D-6E8A-4147-A177-3AD203B41FA5}">
                      <a16:colId xmlns:a16="http://schemas.microsoft.com/office/drawing/2014/main" val="20001"/>
                    </a:ext>
                  </a:extLst>
                </a:gridCol>
                <a:gridCol w="4719782">
                  <a:extLst>
                    <a:ext uri="{9D8B030D-6E8A-4147-A177-3AD203B41FA5}">
                      <a16:colId xmlns:a16="http://schemas.microsoft.com/office/drawing/2014/main" val="20002"/>
                    </a:ext>
                  </a:extLst>
                </a:gridCol>
              </a:tblGrid>
              <a:tr h="727397">
                <a:tc rowSpan="2">
                  <a:txBody>
                    <a:bodyPr/>
                    <a:lstStyle/>
                    <a:p>
                      <a:pPr algn="l">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lnSpc>
                          <a:spcPct val="107000"/>
                        </a:lnSpc>
                        <a:spcAft>
                          <a:spcPts val="0"/>
                        </a:spcAft>
                      </a:pPr>
                      <a:r>
                        <a:rPr lang="en-US" sz="2800" b="1" dirty="0">
                          <a:solidFill>
                            <a:schemeClr val="bg1"/>
                          </a:solidFill>
                          <a:effectLst/>
                          <a:latin typeface="#9Slide03 Arima Madurai Black" panose="00000A00000000000000" pitchFamily="2" charset="0"/>
                          <a:cs typeface="#9Slide03 Arima Madurai Black" panose="00000A00000000000000" pitchFamily="2" charset="0"/>
                        </a:rPr>
                        <a:t>NHUẬN THỔ</a:t>
                      </a:r>
                      <a:endParaRPr lang="en-US" sz="2800" b="1" dirty="0">
                        <a:solidFill>
                          <a:schemeClr val="bg1"/>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576498">
                <a:tc vMerge="1">
                  <a:txBody>
                    <a:bodyPr/>
                    <a:lstStyle/>
                    <a:p>
                      <a:endParaRPr lang="en-US"/>
                    </a:p>
                  </a:txBody>
                  <a:tcPr/>
                </a:tc>
                <a:tc>
                  <a:txBody>
                    <a:bodyPr/>
                    <a:lstStyle/>
                    <a:p>
                      <a:pPr algn="ctr">
                        <a:lnSpc>
                          <a:spcPct val="107000"/>
                        </a:lnSpc>
                        <a:spcAft>
                          <a:spcPts val="0"/>
                        </a:spcAft>
                      </a:pPr>
                      <a:r>
                        <a:rPr lang="en-US" sz="2400" b="1" dirty="0">
                          <a:solidFill>
                            <a:schemeClr val="bg1"/>
                          </a:solidFill>
                          <a:effectLst/>
                          <a:latin typeface="#9Slide03 Arima Madurai Black" panose="00000A00000000000000" pitchFamily="2" charset="0"/>
                          <a:cs typeface="#9Slide03 Arima Madurai Black" panose="00000A00000000000000" pitchFamily="2" charset="0"/>
                        </a:rPr>
                        <a:t>TRONG QUÁ KHỨ</a:t>
                      </a:r>
                      <a:endParaRPr lang="en-US" sz="2400" b="1" dirty="0">
                        <a:solidFill>
                          <a:schemeClr val="bg1"/>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en-US" sz="2400" b="1" dirty="0">
                          <a:solidFill>
                            <a:schemeClr val="bg1"/>
                          </a:solidFill>
                          <a:effectLst/>
                          <a:latin typeface="#9Slide03 Arima Madurai Black" panose="00000A00000000000000" pitchFamily="2" charset="0"/>
                          <a:cs typeface="#9Slide03 Arima Madurai Black" panose="00000A00000000000000" pitchFamily="2" charset="0"/>
                        </a:rPr>
                        <a:t>TRONG HIỆN TẠI</a:t>
                      </a:r>
                      <a:endParaRPr lang="en-US" sz="2400" b="1" dirty="0">
                        <a:solidFill>
                          <a:schemeClr val="bg1"/>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292636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Diện</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mạo</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endParaRPr lang="en-US" sz="2400" b="1" dirty="0">
                        <a:solidFill>
                          <a:schemeClr val="bg1"/>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algn="ctr">
                        <a:lnSpc>
                          <a:spcPct val="107000"/>
                        </a:lnSpc>
                        <a:spcAft>
                          <a:spcPts val="0"/>
                        </a:spcAft>
                      </a:pPr>
                      <a:endPar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Aft>
                          <a:spcPts val="0"/>
                        </a:spcAft>
                      </a:pP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677114">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500" b="1" dirty="0">
                        <a:solidFill>
                          <a:schemeClr val="bg1"/>
                        </a:solidFill>
                        <a:effectLst/>
                        <a:latin typeface="#9Slide03 Arima Madurai Black" panose="00000A00000000000000" pitchFamily="2" charset="0"/>
                        <a:cs typeface="#9Slide03 Arima Madurai Black" panose="00000A00000000000000" pitchFamily="2"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Nhận</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thức</a:t>
                      </a:r>
                      <a:r>
                        <a:rPr lang="en-US" sz="2400" b="1" dirty="0">
                          <a:solidFill>
                            <a:srgbClr val="FFFF00"/>
                          </a:solidFill>
                          <a:effectLst/>
                          <a:latin typeface="#9Slide03 Arima Madurai Black" panose="00000A00000000000000" pitchFamily="2" charset="0"/>
                          <a:cs typeface="#9Slide03 Arima Madurai Black" panose="00000A00000000000000" pitchFamily="2" charset="0"/>
                        </a:rPr>
                        <a:t> </a:t>
                      </a:r>
                      <a:endPar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90697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Thái</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độ</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đối</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với</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tôi</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a:t>
                      </a:r>
                      <a:endParaRPr lang="en-US" sz="2400" b="1" dirty="0">
                        <a:solidFill>
                          <a:schemeClr val="bg1"/>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1059900">
                <a:tc>
                  <a:txBody>
                    <a:bodyPr/>
                    <a:lstStyle/>
                    <a:p>
                      <a:pPr algn="ctr">
                        <a:lnSpc>
                          <a:spcPct val="107000"/>
                        </a:lnSpc>
                        <a:spcAft>
                          <a:spcPts val="0"/>
                        </a:spcAft>
                      </a:pP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Ấn</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tượng</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của</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tôi</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về</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Nhuận</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Thổ</a:t>
                      </a:r>
                      <a:endParaRPr lang="en-US" sz="2400" b="1" dirty="0">
                        <a:solidFill>
                          <a:schemeClr val="bg1"/>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bl>
          </a:graphicData>
        </a:graphic>
      </p:graphicFrame>
      <p:sp>
        <p:nvSpPr>
          <p:cNvPr id="5" name="Rectangle 42"/>
          <p:cNvSpPr>
            <a:spLocks noChangeArrowheads="1"/>
          </p:cNvSpPr>
          <p:nvPr/>
        </p:nvSpPr>
        <p:spPr bwMode="auto">
          <a:xfrm>
            <a:off x="3080753" y="1330083"/>
            <a:ext cx="3999647"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85750" indent="-285750">
              <a:lnSpc>
                <a:spcPct val="130000"/>
              </a:lnSpc>
              <a:spcBef>
                <a:spcPct val="0"/>
              </a:spcBef>
              <a:buFontTx/>
              <a:buChar char="-"/>
              <a:defRPr/>
            </a:pPr>
            <a:r>
              <a:rPr lang="en-US" sz="2400" dirty="0" err="1">
                <a:solidFill>
                  <a:schemeClr val="bg1"/>
                </a:solidFill>
                <a:latin typeface="#9Slide03 Arima Madurai" panose="00000500000000000000" pitchFamily="2" charset="0"/>
                <a:cs typeface="#9Slide03 Arima Madurai" panose="00000500000000000000" pitchFamily="2" charset="0"/>
              </a:rPr>
              <a:t>Mặt</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tròn</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trĩnh</a:t>
            </a:r>
            <a:endParaRPr lang="en-US" sz="2400" dirty="0">
              <a:solidFill>
                <a:schemeClr val="bg1"/>
              </a:solidFill>
              <a:latin typeface="#9Slide03 Arima Madurai" panose="00000500000000000000" pitchFamily="2" charset="0"/>
              <a:cs typeface="#9Slide03 Arima Madurai" panose="00000500000000000000" pitchFamily="2" charset="0"/>
            </a:endParaRPr>
          </a:p>
          <a:p>
            <a:pPr marL="285750" indent="-285750">
              <a:lnSpc>
                <a:spcPct val="130000"/>
              </a:lnSpc>
              <a:spcBef>
                <a:spcPct val="0"/>
              </a:spcBef>
              <a:buFontTx/>
              <a:buChar char="-"/>
              <a:defRPr/>
            </a:pPr>
            <a:r>
              <a:rPr lang="en-US" sz="2400" dirty="0">
                <a:solidFill>
                  <a:schemeClr val="bg1"/>
                </a:solidFill>
                <a:latin typeface="#9Slide03 Arima Madurai" panose="00000500000000000000" pitchFamily="2" charset="0"/>
                <a:cs typeface="#9Slide03 Arima Madurai" panose="00000500000000000000" pitchFamily="2" charset="0"/>
              </a:rPr>
              <a:t>Da </a:t>
            </a:r>
            <a:r>
              <a:rPr lang="vi-VN" sz="2400" dirty="0">
                <a:solidFill>
                  <a:schemeClr val="bg1"/>
                </a:solidFill>
                <a:latin typeface="#9Slide03 Arima Madurai" panose="00000500000000000000" pitchFamily="2" charset="0"/>
                <a:cs typeface="#9Slide03 Arima Madurai" panose="00000500000000000000" pitchFamily="2" charset="0"/>
              </a:rPr>
              <a:t>bánh mật</a:t>
            </a:r>
            <a:endParaRPr lang="en-US" sz="2400" dirty="0">
              <a:solidFill>
                <a:schemeClr val="bg1"/>
              </a:solidFill>
              <a:latin typeface="#9Slide03 Arima Madurai" panose="00000500000000000000" pitchFamily="2" charset="0"/>
              <a:cs typeface="#9Slide03 Arima Madurai" panose="00000500000000000000" pitchFamily="2" charset="0"/>
            </a:endParaRPr>
          </a:p>
          <a:p>
            <a:pPr marL="285750" indent="-285750">
              <a:lnSpc>
                <a:spcPct val="130000"/>
              </a:lnSpc>
              <a:spcBef>
                <a:spcPct val="0"/>
              </a:spcBef>
              <a:buFontTx/>
              <a:buChar char="-"/>
              <a:defRPr/>
            </a:pPr>
            <a:r>
              <a:rPr lang="en-US" sz="2400" dirty="0" err="1">
                <a:solidFill>
                  <a:schemeClr val="bg1"/>
                </a:solidFill>
                <a:latin typeface="#9Slide03 Arima Madurai" panose="00000500000000000000" pitchFamily="2" charset="0"/>
                <a:cs typeface="#9Slide03 Arima Madurai" panose="00000500000000000000" pitchFamily="2" charset="0"/>
              </a:rPr>
              <a:t>Tay</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hồng</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hào</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mập</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mạp</a:t>
            </a:r>
            <a:endParaRPr lang="en-US" sz="2400" dirty="0">
              <a:solidFill>
                <a:schemeClr val="bg1"/>
              </a:solidFill>
              <a:latin typeface="#9Slide03 Arima Madurai" panose="00000500000000000000" pitchFamily="2" charset="0"/>
              <a:cs typeface="#9Slide03 Arima Madurai" panose="00000500000000000000" pitchFamily="2" charset="0"/>
            </a:endParaRPr>
          </a:p>
          <a:p>
            <a:pPr marL="285750" indent="-285750">
              <a:lnSpc>
                <a:spcPct val="130000"/>
              </a:lnSpc>
              <a:spcBef>
                <a:spcPct val="0"/>
              </a:spcBef>
              <a:buFontTx/>
              <a:buChar char="-"/>
              <a:defRPr/>
            </a:pPr>
            <a:r>
              <a:rPr lang="en-US" sz="2400" dirty="0" err="1">
                <a:solidFill>
                  <a:schemeClr val="bg1"/>
                </a:solidFill>
                <a:latin typeface="#9Slide03 Arima Madurai" panose="00000500000000000000" pitchFamily="2" charset="0"/>
                <a:cs typeface="#9Slide03 Arima Madurai" panose="00000500000000000000" pitchFamily="2" charset="0"/>
              </a:rPr>
              <a:t>Mũ</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lông</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chiên</a:t>
            </a:r>
            <a:endParaRPr lang="en-US" sz="2400" dirty="0">
              <a:solidFill>
                <a:schemeClr val="bg1"/>
              </a:solidFill>
              <a:latin typeface="#9Slide03 Arima Madurai" panose="00000500000000000000" pitchFamily="2" charset="0"/>
              <a:cs typeface="#9Slide03 Arima Madurai" panose="00000500000000000000" pitchFamily="2" charset="0"/>
            </a:endParaRPr>
          </a:p>
          <a:p>
            <a:pPr marL="285750" indent="-285750">
              <a:lnSpc>
                <a:spcPct val="130000"/>
              </a:lnSpc>
              <a:spcBef>
                <a:spcPct val="0"/>
              </a:spcBef>
              <a:buFontTx/>
              <a:buChar char="-"/>
              <a:defRPr/>
            </a:pPr>
            <a:r>
              <a:rPr lang="en-US" sz="2400" dirty="0" err="1">
                <a:solidFill>
                  <a:schemeClr val="bg1"/>
                </a:solidFill>
                <a:latin typeface="#9Slide03 Arima Madurai" panose="00000500000000000000" pitchFamily="2" charset="0"/>
                <a:cs typeface="#9Slide03 Arima Madurai" panose="00000500000000000000" pitchFamily="2" charset="0"/>
              </a:rPr>
              <a:t>Đeo</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vòng</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bạc</a:t>
            </a:r>
            <a:endParaRPr lang="en-US" sz="2400" dirty="0">
              <a:solidFill>
                <a:schemeClr val="bg1"/>
              </a:solidFill>
              <a:latin typeface="#9Slide03 Arima Madurai" panose="00000500000000000000" pitchFamily="2" charset="0"/>
              <a:cs typeface="#9Slide03 Arima Madurai" panose="00000500000000000000" pitchFamily="2" charset="0"/>
            </a:endParaRPr>
          </a:p>
        </p:txBody>
      </p:sp>
      <p:sp>
        <p:nvSpPr>
          <p:cNvPr id="6" name="Rectangle 44"/>
          <p:cNvSpPr>
            <a:spLocks noChangeArrowheads="1"/>
          </p:cNvSpPr>
          <p:nvPr/>
        </p:nvSpPr>
        <p:spPr bwMode="auto">
          <a:xfrm>
            <a:off x="3229535" y="4334067"/>
            <a:ext cx="2743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Hiểu</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biết</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nhiều</a:t>
            </a:r>
            <a:r>
              <a:rPr lang="en-US" sz="2400" dirty="0">
                <a:solidFill>
                  <a:schemeClr val="bg1"/>
                </a:solidFill>
                <a:latin typeface="#9Slide03 Arima Madurai" panose="00000500000000000000" pitchFamily="2" charset="0"/>
                <a:cs typeface="#9Slide03 Arima Madurai" panose="00000500000000000000" pitchFamily="2" charset="0"/>
              </a:rPr>
              <a:t> </a:t>
            </a:r>
          </a:p>
        </p:txBody>
      </p:sp>
      <p:sp>
        <p:nvSpPr>
          <p:cNvPr id="8" name="Rectangle 50"/>
          <p:cNvSpPr>
            <a:spLocks noChangeArrowheads="1"/>
          </p:cNvSpPr>
          <p:nvPr/>
        </p:nvSpPr>
        <p:spPr bwMode="auto">
          <a:xfrm>
            <a:off x="3270378" y="5107752"/>
            <a:ext cx="38954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Thân</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thiết</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bình</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đẳng</a:t>
            </a:r>
            <a:endParaRPr lang="en-US" sz="2400" dirty="0">
              <a:solidFill>
                <a:schemeClr val="bg1"/>
              </a:solidFill>
              <a:latin typeface="#9Slide03 Arima Madurai" panose="00000500000000000000" pitchFamily="2" charset="0"/>
              <a:cs typeface="#9Slide03 Arima Madurai" panose="00000500000000000000" pitchFamily="2" charset="0"/>
            </a:endParaRPr>
          </a:p>
        </p:txBody>
      </p:sp>
      <p:sp>
        <p:nvSpPr>
          <p:cNvPr id="10" name="Rectangle 54"/>
          <p:cNvSpPr>
            <a:spLocks noChangeArrowheads="1"/>
          </p:cNvSpPr>
          <p:nvPr/>
        </p:nvSpPr>
        <p:spPr bwMode="auto">
          <a:xfrm>
            <a:off x="2807856" y="5948215"/>
            <a:ext cx="474158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 typeface="Wingdings" panose="05000000000000000000" pitchFamily="2" charset="2"/>
              <a:buChar char="à"/>
            </a:pPr>
            <a:r>
              <a:rPr lang="en-US" sz="2400" i="1" dirty="0" err="1">
                <a:solidFill>
                  <a:srgbClr val="FF0000"/>
                </a:solidFill>
                <a:latin typeface="#9Slide03 Arima Madurai" panose="00000500000000000000" pitchFamily="2" charset="0"/>
                <a:cs typeface="#9Slide03 Arima Madurai" panose="00000500000000000000" pitchFamily="2" charset="0"/>
              </a:rPr>
              <a:t>Một</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cậu</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bé</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khỏe</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mạnh</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nhanh</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nhẹn</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tháo</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vát</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hiểu</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biết</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nhiều</a:t>
            </a:r>
            <a:r>
              <a:rPr lang="en-US" sz="2400" i="1" dirty="0">
                <a:solidFill>
                  <a:srgbClr val="FF0000"/>
                </a:solidFill>
                <a:latin typeface="#9Slide03 Arima Madurai" panose="00000500000000000000" pitchFamily="2" charset="0"/>
                <a:cs typeface="#9Slide03 Arima Madurai" panose="00000500000000000000" pitchFamily="2" charset="0"/>
              </a:rPr>
              <a:t>.</a:t>
            </a:r>
          </a:p>
        </p:txBody>
      </p:sp>
      <p:sp>
        <p:nvSpPr>
          <p:cNvPr id="12" name="Rectangle 43"/>
          <p:cNvSpPr>
            <a:spLocks noChangeArrowheads="1"/>
          </p:cNvSpPr>
          <p:nvPr/>
        </p:nvSpPr>
        <p:spPr bwMode="auto">
          <a:xfrm>
            <a:off x="7540200" y="1251716"/>
            <a:ext cx="4614856" cy="2973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85750" indent="-285750" algn="just">
              <a:lnSpc>
                <a:spcPct val="130000"/>
              </a:lnSpc>
              <a:spcBef>
                <a:spcPct val="0"/>
              </a:spcBef>
              <a:buFontTx/>
              <a:buChar char="-"/>
            </a:pPr>
            <a:r>
              <a:rPr lang="en-US" sz="2400" dirty="0">
                <a:solidFill>
                  <a:schemeClr val="bg1"/>
                </a:solidFill>
                <a:latin typeface="#9Slide03 Arima Madurai" panose="00000500000000000000" pitchFamily="2" charset="0"/>
                <a:cs typeface="#9Slide03 Arima Madurai" panose="00000500000000000000" pitchFamily="2" charset="0"/>
              </a:rPr>
              <a:t>Da </a:t>
            </a:r>
            <a:r>
              <a:rPr lang="en-US" sz="2400" dirty="0" err="1">
                <a:solidFill>
                  <a:schemeClr val="bg1"/>
                </a:solidFill>
                <a:latin typeface="#9Slide03 Arima Madurai" panose="00000500000000000000" pitchFamily="2" charset="0"/>
                <a:cs typeface="#9Slide03 Arima Madurai" panose="00000500000000000000" pitchFamily="2" charset="0"/>
              </a:rPr>
              <a:t>vàng</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sạm</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nếp</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răn</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sâu</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hoắm</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mắt</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húp</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mọng</a:t>
            </a:r>
            <a:endParaRPr lang="en-US" sz="2400" dirty="0">
              <a:solidFill>
                <a:schemeClr val="bg1"/>
              </a:solidFill>
              <a:latin typeface="#9Slide03 Arima Madurai" panose="00000500000000000000" pitchFamily="2" charset="0"/>
              <a:cs typeface="#9Slide03 Arima Madurai" panose="00000500000000000000" pitchFamily="2" charset="0"/>
            </a:endParaRPr>
          </a:p>
          <a:p>
            <a:pPr algn="just" eaLnBrk="1" hangingPunct="1">
              <a:lnSpc>
                <a:spcPct val="130000"/>
              </a:lnSpc>
              <a:spcBef>
                <a:spcPct val="0"/>
              </a:spcBef>
              <a:buFontTx/>
              <a:buNone/>
            </a:pP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Tay</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thô</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kệch</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nứt</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nẻ</a:t>
            </a:r>
            <a:r>
              <a:rPr lang="vi-VN" sz="2400" dirty="0">
                <a:solidFill>
                  <a:schemeClr val="bg1"/>
                </a:solidFill>
                <a:latin typeface="#9Slide03 Arima Madurai" panose="00000500000000000000" pitchFamily="2" charset="0"/>
                <a:cs typeface="#9Slide03 Arima Madurai" panose="00000500000000000000" pitchFamily="2" charset="0"/>
              </a:rPr>
              <a:t> </a:t>
            </a:r>
            <a:endParaRPr lang="en-US" sz="2400" dirty="0">
              <a:solidFill>
                <a:schemeClr val="bg1"/>
              </a:solidFill>
              <a:latin typeface="#9Slide03 Arima Madurai" panose="00000500000000000000" pitchFamily="2" charset="0"/>
              <a:cs typeface="#9Slide03 Arima Madurai" panose="00000500000000000000" pitchFamily="2" charset="0"/>
            </a:endParaRPr>
          </a:p>
          <a:p>
            <a:pPr marL="285750" indent="-285750" algn="just">
              <a:lnSpc>
                <a:spcPct val="130000"/>
              </a:lnSpc>
              <a:spcBef>
                <a:spcPct val="0"/>
              </a:spcBef>
              <a:buFontTx/>
              <a:buChar char="-"/>
            </a:pPr>
            <a:r>
              <a:rPr lang="vi-VN" sz="2400" dirty="0">
                <a:solidFill>
                  <a:schemeClr val="bg1"/>
                </a:solidFill>
                <a:latin typeface="#9Slide03 Arima Madurai" panose="00000500000000000000" pitchFamily="2" charset="0"/>
                <a:cs typeface="#9Slide03 Arima Madurai" panose="00000500000000000000" pitchFamily="2" charset="0"/>
              </a:rPr>
              <a:t>Như một pho tượng</a:t>
            </a:r>
            <a:endParaRPr lang="en-US" sz="2400" dirty="0">
              <a:solidFill>
                <a:schemeClr val="bg1"/>
              </a:solidFill>
              <a:latin typeface="#9Slide03 Arima Madurai" panose="00000500000000000000" pitchFamily="2" charset="0"/>
              <a:cs typeface="#9Slide03 Arima Madurai" panose="00000500000000000000" pitchFamily="2" charset="0"/>
            </a:endParaRPr>
          </a:p>
          <a:p>
            <a:pPr marL="285750" indent="-285750" algn="just">
              <a:lnSpc>
                <a:spcPct val="130000"/>
              </a:lnSpc>
              <a:spcBef>
                <a:spcPct val="0"/>
              </a:spcBef>
              <a:buFontTx/>
              <a:buChar char="-"/>
            </a:pPr>
            <a:r>
              <a:rPr lang="en-US" sz="2400" dirty="0" err="1">
                <a:solidFill>
                  <a:schemeClr val="bg1"/>
                </a:solidFill>
                <a:latin typeface="#9Slide03 Arima Madurai" panose="00000500000000000000" pitchFamily="2" charset="0"/>
                <a:cs typeface="#9Slide03 Arima Madurai" panose="00000500000000000000" pitchFamily="2" charset="0"/>
              </a:rPr>
              <a:t>Mũ</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lông</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chiên</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rách</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tươm</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áo</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bông</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mỏng</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dính</a:t>
            </a:r>
            <a:endParaRPr lang="en-US" sz="2400" dirty="0">
              <a:solidFill>
                <a:schemeClr val="bg1"/>
              </a:solidFill>
              <a:latin typeface="#9Slide03 Arima Madurai" panose="00000500000000000000" pitchFamily="2" charset="0"/>
              <a:cs typeface="#9Slide03 Arima Madurai" panose="00000500000000000000" pitchFamily="2" charset="0"/>
            </a:endParaRPr>
          </a:p>
        </p:txBody>
      </p:sp>
      <p:sp>
        <p:nvSpPr>
          <p:cNvPr id="13" name="Rectangle 45"/>
          <p:cNvSpPr>
            <a:spLocks noChangeArrowheads="1"/>
          </p:cNvSpPr>
          <p:nvPr/>
        </p:nvSpPr>
        <p:spPr bwMode="auto">
          <a:xfrm>
            <a:off x="8411713" y="4334067"/>
            <a:ext cx="3048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spcBef>
                <a:spcPct val="0"/>
              </a:spcBef>
              <a:buNone/>
            </a:pP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Đần</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độn</a:t>
            </a:r>
            <a:endParaRPr lang="en-US" sz="2400" dirty="0">
              <a:solidFill>
                <a:schemeClr val="bg1"/>
              </a:solidFill>
              <a:latin typeface="#9Slide03 Arima Madurai" panose="00000500000000000000" pitchFamily="2" charset="0"/>
              <a:cs typeface="#9Slide03 Arima Madurai" panose="00000500000000000000" pitchFamily="2" charset="0"/>
            </a:endParaRPr>
          </a:p>
        </p:txBody>
      </p:sp>
      <p:sp>
        <p:nvSpPr>
          <p:cNvPr id="15" name="Rectangle 51"/>
          <p:cNvSpPr>
            <a:spLocks noChangeArrowheads="1"/>
          </p:cNvSpPr>
          <p:nvPr/>
        </p:nvSpPr>
        <p:spPr bwMode="auto">
          <a:xfrm>
            <a:off x="8411713" y="5107720"/>
            <a:ext cx="21183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Cách</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bức</a:t>
            </a:r>
            <a:endParaRPr lang="vi-VN" sz="2400" dirty="0">
              <a:solidFill>
                <a:schemeClr val="bg1"/>
              </a:solidFill>
              <a:latin typeface="#9Slide03 Arima Madurai" panose="00000500000000000000" pitchFamily="2" charset="0"/>
              <a:cs typeface="#9Slide03 Arima Madurai" panose="00000500000000000000" pitchFamily="2" charset="0"/>
            </a:endParaRPr>
          </a:p>
        </p:txBody>
      </p:sp>
      <p:sp>
        <p:nvSpPr>
          <p:cNvPr id="17" name="Rectangle 55"/>
          <p:cNvSpPr>
            <a:spLocks noChangeArrowheads="1"/>
          </p:cNvSpPr>
          <p:nvPr/>
        </p:nvSpPr>
        <p:spPr bwMode="auto">
          <a:xfrm>
            <a:off x="7645096" y="5948215"/>
            <a:ext cx="45191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i="1"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i="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M</a:t>
            </a:r>
            <a:r>
              <a:rPr lang="en-US" sz="2400" i="1" dirty="0" err="1">
                <a:solidFill>
                  <a:srgbClr val="FF0000"/>
                </a:solidFill>
                <a:latin typeface="#9Slide03 Arima Madurai" panose="00000500000000000000" pitchFamily="2" charset="0"/>
                <a:cs typeface="#9Slide03 Arima Madurai" panose="00000500000000000000" pitchFamily="2" charset="0"/>
              </a:rPr>
              <a:t>ột</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ng</a:t>
            </a:r>
            <a:r>
              <a:rPr lang="vi-VN" sz="2400" i="1" dirty="0">
                <a:solidFill>
                  <a:srgbClr val="FF0000"/>
                </a:solidFill>
                <a:latin typeface="#9Slide03 Arima Madurai" panose="00000500000000000000" pitchFamily="2" charset="0"/>
                <a:cs typeface="#9Slide03 Arima Madurai" panose="00000500000000000000" pitchFamily="2" charset="0"/>
              </a:rPr>
              <a:t>ười </a:t>
            </a:r>
            <a:r>
              <a:rPr lang="en-US" sz="2400" i="1" dirty="0" err="1">
                <a:solidFill>
                  <a:srgbClr val="FF0000"/>
                </a:solidFill>
                <a:latin typeface="#9Slide03 Arima Madurai" panose="00000500000000000000" pitchFamily="2" charset="0"/>
                <a:cs typeface="#9Slide03 Arima Madurai" panose="00000500000000000000" pitchFamily="2" charset="0"/>
              </a:rPr>
              <a:t>nông</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dân</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già</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nua</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nghèo</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khổ</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đần</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độn</a:t>
            </a:r>
            <a:r>
              <a:rPr lang="en-US" sz="2400" i="1" dirty="0">
                <a:solidFill>
                  <a:srgbClr val="FF0000"/>
                </a:solidFill>
                <a:latin typeface="#9Slide03 Arima Madurai" panose="00000500000000000000" pitchFamily="2" charset="0"/>
                <a:cs typeface="#9Slide03 Arima Madurai" panose="00000500000000000000" pitchFamily="2" charset="0"/>
              </a:rPr>
              <a:t>, cam </a:t>
            </a:r>
            <a:r>
              <a:rPr lang="en-US" sz="2400" i="1" dirty="0" err="1">
                <a:solidFill>
                  <a:srgbClr val="FF0000"/>
                </a:solidFill>
                <a:latin typeface="#9Slide03 Arima Madurai" panose="00000500000000000000" pitchFamily="2" charset="0"/>
                <a:cs typeface="#9Slide03 Arima Madurai" panose="00000500000000000000" pitchFamily="2" charset="0"/>
              </a:rPr>
              <a:t>chịu</a:t>
            </a:r>
            <a:r>
              <a:rPr lang="en-US" sz="2400" i="1" dirty="0">
                <a:solidFill>
                  <a:srgbClr val="FF0000"/>
                </a:solidFill>
                <a:latin typeface="#9Slide03 Arima Madurai" panose="00000500000000000000" pitchFamily="2" charset="0"/>
                <a:cs typeface="#9Slide03 Arima Madurai" panose="00000500000000000000" pitchFamily="2" charset="0"/>
              </a:rPr>
              <a:t>.</a:t>
            </a:r>
            <a:endParaRPr lang="vi-VN" sz="2400" i="1"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61529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12" name="Rectangle 20" descr="Newsprint">
            <a:extLst>
              <a:ext uri="{FF2B5EF4-FFF2-40B4-BE49-F238E27FC236}">
                <a16:creationId xmlns:a16="http://schemas.microsoft.com/office/drawing/2014/main" id="{494EBB39-68B0-4356-96CF-2D223FA279B7}"/>
              </a:ext>
            </a:extLst>
          </p:cNvPr>
          <p:cNvSpPr>
            <a:spLocks noChangeArrowheads="1"/>
          </p:cNvSpPr>
          <p:nvPr/>
        </p:nvSpPr>
        <p:spPr bwMode="auto">
          <a:xfrm>
            <a:off x="1600200" y="228600"/>
            <a:ext cx="8839200" cy="6400800"/>
          </a:xfrm>
          <a:prstGeom prst="rect">
            <a:avLst/>
          </a:prstGeom>
          <a:blipFill dpi="0" rotWithShape="1">
            <a:blip r:embed="rId2"/>
            <a:srcRect/>
            <a:tile tx="0" ty="0" sx="100000" sy="100000" flip="none" algn="tl"/>
          </a:blipFill>
          <a:ln w="57150" cmpd="thickThin">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33814" name="Text Box 22">
            <a:extLst>
              <a:ext uri="{FF2B5EF4-FFF2-40B4-BE49-F238E27FC236}">
                <a16:creationId xmlns:a16="http://schemas.microsoft.com/office/drawing/2014/main" id="{EF7EA073-28FF-40D1-9481-C9E895EA77D9}"/>
              </a:ext>
            </a:extLst>
          </p:cNvPr>
          <p:cNvSpPr txBox="1">
            <a:spLocks noChangeArrowheads="1"/>
          </p:cNvSpPr>
          <p:nvPr/>
        </p:nvSpPr>
        <p:spPr bwMode="auto">
          <a:xfrm>
            <a:off x="6248400" y="1143000"/>
            <a:ext cx="4419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en-US" sz="2600">
                <a:solidFill>
                  <a:srgbClr val="0000FF"/>
                </a:solidFill>
              </a:rPr>
              <a:t> Trên dưới 50 tuổi</a:t>
            </a:r>
          </a:p>
          <a:p>
            <a:pPr>
              <a:spcBef>
                <a:spcPct val="50000"/>
              </a:spcBef>
              <a:buFontTx/>
              <a:buChar char="-"/>
            </a:pPr>
            <a:r>
              <a:rPr lang="en-US" altLang="en-US" sz="2600">
                <a:solidFill>
                  <a:srgbClr val="0000FF"/>
                </a:solidFill>
              </a:rPr>
              <a:t> Hình dáng như chiếc com- pa                        </a:t>
            </a:r>
          </a:p>
          <a:p>
            <a:pPr>
              <a:spcBef>
                <a:spcPct val="50000"/>
              </a:spcBef>
              <a:buFontTx/>
              <a:buChar char="-"/>
            </a:pPr>
            <a:r>
              <a:rPr lang="en-US" altLang="en-US" sz="2600">
                <a:solidFill>
                  <a:srgbClr val="0000FF"/>
                </a:solidFill>
              </a:rPr>
              <a:t> Chân bé tí tẹo,lưỡng quyền cao,môi mỏng    </a:t>
            </a:r>
          </a:p>
          <a:p>
            <a:pPr>
              <a:spcBef>
                <a:spcPct val="50000"/>
              </a:spcBef>
              <a:buFontTx/>
              <a:buChar char="-"/>
            </a:pPr>
            <a:r>
              <a:rPr lang="en-US" altLang="en-US" sz="2600">
                <a:solidFill>
                  <a:srgbClr val="0000FF"/>
                </a:solidFill>
              </a:rPr>
              <a:t> Giọng nói the thé                                          </a:t>
            </a:r>
          </a:p>
          <a:p>
            <a:pPr>
              <a:spcBef>
                <a:spcPct val="50000"/>
              </a:spcBef>
              <a:buFontTx/>
              <a:buChar char="-"/>
            </a:pPr>
            <a:r>
              <a:rPr lang="en-US" altLang="en-US" sz="2600">
                <a:solidFill>
                  <a:srgbClr val="0000FF"/>
                </a:solidFill>
              </a:rPr>
              <a:t> Cử chỉ : Giật chiếc bí tất giắt vào lưng quần </a:t>
            </a:r>
          </a:p>
        </p:txBody>
      </p:sp>
      <p:sp>
        <p:nvSpPr>
          <p:cNvPr id="33815" name="Text Box 23">
            <a:extLst>
              <a:ext uri="{FF2B5EF4-FFF2-40B4-BE49-F238E27FC236}">
                <a16:creationId xmlns:a16="http://schemas.microsoft.com/office/drawing/2014/main" id="{E013CFF3-3288-417A-A0F7-FE205A6C6A56}"/>
              </a:ext>
            </a:extLst>
          </p:cNvPr>
          <p:cNvSpPr txBox="1">
            <a:spLocks noChangeArrowheads="1"/>
          </p:cNvSpPr>
          <p:nvPr/>
        </p:nvSpPr>
        <p:spPr bwMode="auto">
          <a:xfrm>
            <a:off x="1752600" y="381000"/>
            <a:ext cx="42672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600" b="1">
                <a:solidFill>
                  <a:srgbClr val="0000FF"/>
                </a:solidFill>
              </a:rPr>
              <a:t>Hai Dương trong quá khứ </a:t>
            </a:r>
          </a:p>
        </p:txBody>
      </p:sp>
      <p:sp>
        <p:nvSpPr>
          <p:cNvPr id="33816" name="Text Box 24">
            <a:extLst>
              <a:ext uri="{FF2B5EF4-FFF2-40B4-BE49-F238E27FC236}">
                <a16:creationId xmlns:a16="http://schemas.microsoft.com/office/drawing/2014/main" id="{E97F107F-EA2B-48C7-8370-CFFA337F7EE1}"/>
              </a:ext>
            </a:extLst>
          </p:cNvPr>
          <p:cNvSpPr txBox="1">
            <a:spLocks noChangeArrowheads="1"/>
          </p:cNvSpPr>
          <p:nvPr/>
        </p:nvSpPr>
        <p:spPr bwMode="auto">
          <a:xfrm>
            <a:off x="1752600" y="1219200"/>
            <a:ext cx="4267200" cy="227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600">
                <a:solidFill>
                  <a:srgbClr val="0000FF"/>
                </a:solidFill>
              </a:rPr>
              <a:t>- Là cô gái trẻ</a:t>
            </a:r>
          </a:p>
          <a:p>
            <a:pPr>
              <a:spcBef>
                <a:spcPct val="50000"/>
              </a:spcBef>
            </a:pPr>
            <a:r>
              <a:rPr lang="en-US" altLang="en-US" sz="2600">
                <a:solidFill>
                  <a:srgbClr val="0000FF"/>
                </a:solidFill>
              </a:rPr>
              <a:t>- “Nàng Tây Thi đậu phụ”</a:t>
            </a:r>
          </a:p>
          <a:p>
            <a:pPr>
              <a:spcBef>
                <a:spcPct val="50000"/>
              </a:spcBef>
            </a:pPr>
            <a:r>
              <a:rPr lang="en-US" altLang="en-US" sz="2600">
                <a:solidFill>
                  <a:srgbClr val="0000FF"/>
                </a:solidFill>
              </a:rPr>
              <a:t>- Mặt xoa phấn </a:t>
            </a:r>
          </a:p>
          <a:p>
            <a:pPr>
              <a:spcBef>
                <a:spcPct val="50000"/>
              </a:spcBef>
            </a:pPr>
            <a:r>
              <a:rPr lang="en-US" altLang="en-US" sz="2600">
                <a:solidFill>
                  <a:srgbClr val="0000FF"/>
                </a:solidFill>
              </a:rPr>
              <a:t>- Bán đậu phụ chạy </a:t>
            </a:r>
          </a:p>
        </p:txBody>
      </p:sp>
      <p:sp>
        <p:nvSpPr>
          <p:cNvPr id="33817" name="Text Box 25">
            <a:extLst>
              <a:ext uri="{FF2B5EF4-FFF2-40B4-BE49-F238E27FC236}">
                <a16:creationId xmlns:a16="http://schemas.microsoft.com/office/drawing/2014/main" id="{D6D8F954-CEB2-422F-9644-B319286E909D}"/>
              </a:ext>
            </a:extLst>
          </p:cNvPr>
          <p:cNvSpPr txBox="1">
            <a:spLocks noChangeArrowheads="1"/>
          </p:cNvSpPr>
          <p:nvPr/>
        </p:nvSpPr>
        <p:spPr bwMode="auto">
          <a:xfrm>
            <a:off x="1676400" y="4876800"/>
            <a:ext cx="441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i="1">
                <a:solidFill>
                  <a:srgbClr val="FF0066"/>
                </a:solidFill>
              </a:rPr>
              <a:t>     Là cô gái xinh xắn , có duyên bán hàng</a:t>
            </a:r>
          </a:p>
        </p:txBody>
      </p:sp>
      <p:sp>
        <p:nvSpPr>
          <p:cNvPr id="33818" name="Line 26">
            <a:extLst>
              <a:ext uri="{FF2B5EF4-FFF2-40B4-BE49-F238E27FC236}">
                <a16:creationId xmlns:a16="http://schemas.microsoft.com/office/drawing/2014/main" id="{7D869061-03AB-49E0-8F35-B303CC744D8E}"/>
              </a:ext>
            </a:extLst>
          </p:cNvPr>
          <p:cNvSpPr>
            <a:spLocks noChangeShapeType="1"/>
          </p:cNvSpPr>
          <p:nvPr/>
        </p:nvSpPr>
        <p:spPr bwMode="auto">
          <a:xfrm>
            <a:off x="6172200" y="304800"/>
            <a:ext cx="0" cy="6324600"/>
          </a:xfrm>
          <a:prstGeom prst="line">
            <a:avLst/>
          </a:prstGeom>
          <a:noFill/>
          <a:ln w="57150" cmpd="thinThick">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a:p>
        </p:txBody>
      </p:sp>
      <p:sp>
        <p:nvSpPr>
          <p:cNvPr id="33819" name="Text Box 27">
            <a:extLst>
              <a:ext uri="{FF2B5EF4-FFF2-40B4-BE49-F238E27FC236}">
                <a16:creationId xmlns:a16="http://schemas.microsoft.com/office/drawing/2014/main" id="{7A0CB878-0D0F-4A15-A1F5-0290174ADC18}"/>
              </a:ext>
            </a:extLst>
          </p:cNvPr>
          <p:cNvSpPr txBox="1">
            <a:spLocks noChangeArrowheads="1"/>
          </p:cNvSpPr>
          <p:nvPr/>
        </p:nvSpPr>
        <p:spPr bwMode="auto">
          <a:xfrm>
            <a:off x="6172200" y="381000"/>
            <a:ext cx="4038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600" b="1">
                <a:solidFill>
                  <a:srgbClr val="0000FF"/>
                </a:solidFill>
              </a:rPr>
              <a:t>Hai Dương trong hiện tại</a:t>
            </a:r>
          </a:p>
        </p:txBody>
      </p:sp>
      <p:sp>
        <p:nvSpPr>
          <p:cNvPr id="33820" name="Text Box 28">
            <a:extLst>
              <a:ext uri="{FF2B5EF4-FFF2-40B4-BE49-F238E27FC236}">
                <a16:creationId xmlns:a16="http://schemas.microsoft.com/office/drawing/2014/main" id="{81ECB239-858F-485D-8942-A8467065E9F5}"/>
              </a:ext>
            </a:extLst>
          </p:cNvPr>
          <p:cNvSpPr txBox="1">
            <a:spLocks noChangeArrowheads="1"/>
          </p:cNvSpPr>
          <p:nvPr/>
        </p:nvSpPr>
        <p:spPr bwMode="auto">
          <a:xfrm>
            <a:off x="6172200" y="4813300"/>
            <a:ext cx="42672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i="1">
                <a:solidFill>
                  <a:srgbClr val="FF0066"/>
                </a:solidFill>
              </a:rPr>
              <a:t>  Xấu xí, kệch cỡm, chua  ngoa, tham lam,trơ tráo</a:t>
            </a:r>
          </a:p>
          <a:p>
            <a:pPr>
              <a:spcBef>
                <a:spcPct val="50000"/>
              </a:spcBef>
            </a:pPr>
            <a:endParaRPr lang="en-US" altLang="en-US" sz="2800" b="1" i="1">
              <a:solidFill>
                <a:srgbClr val="FF0066"/>
              </a:solidFill>
            </a:endParaRPr>
          </a:p>
        </p:txBody>
      </p:sp>
      <p:sp>
        <p:nvSpPr>
          <p:cNvPr id="33821" name="Line 29">
            <a:extLst>
              <a:ext uri="{FF2B5EF4-FFF2-40B4-BE49-F238E27FC236}">
                <a16:creationId xmlns:a16="http://schemas.microsoft.com/office/drawing/2014/main" id="{9DAFD0CF-B350-4FE8-8C46-DB3D1D66D10D}"/>
              </a:ext>
            </a:extLst>
          </p:cNvPr>
          <p:cNvSpPr>
            <a:spLocks noChangeShapeType="1"/>
          </p:cNvSpPr>
          <p:nvPr/>
        </p:nvSpPr>
        <p:spPr bwMode="auto">
          <a:xfrm flipV="1">
            <a:off x="1600200" y="990600"/>
            <a:ext cx="8839200" cy="76200"/>
          </a:xfrm>
          <a:prstGeom prst="line">
            <a:avLst/>
          </a:prstGeom>
          <a:noFill/>
          <a:ln w="57150" cmpd="thinThick">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33821"/>
                                        </p:tgtEl>
                                        <p:attrNameLst>
                                          <p:attrName>style.visibility</p:attrName>
                                        </p:attrNameLst>
                                      </p:cBhvr>
                                      <p:to>
                                        <p:strVal val="visible"/>
                                      </p:to>
                                    </p:set>
                                    <p:animEffect transition="in" filter="box(in)">
                                      <p:cBhvr>
                                        <p:cTn id="7" dur="500"/>
                                        <p:tgtEl>
                                          <p:spTgt spid="338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815"/>
                                        </p:tgtEl>
                                        <p:attrNameLst>
                                          <p:attrName>style.visibility</p:attrName>
                                        </p:attrNameLst>
                                      </p:cBhvr>
                                      <p:to>
                                        <p:strVal val="visible"/>
                                      </p:to>
                                    </p:set>
                                    <p:animEffect transition="in" filter="blinds(horizontal)">
                                      <p:cBhvr>
                                        <p:cTn id="12" dur="500"/>
                                        <p:tgtEl>
                                          <p:spTgt spid="338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3818"/>
                                        </p:tgtEl>
                                        <p:attrNameLst>
                                          <p:attrName>style.visibility</p:attrName>
                                        </p:attrNameLst>
                                      </p:cBhvr>
                                      <p:to>
                                        <p:strVal val="visible"/>
                                      </p:to>
                                    </p:set>
                                    <p:animEffect transition="in" filter="box(in)">
                                      <p:cBhvr>
                                        <p:cTn id="17" dur="500"/>
                                        <p:tgtEl>
                                          <p:spTgt spid="338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3812"/>
                                        </p:tgtEl>
                                        <p:attrNameLst>
                                          <p:attrName>style.visibility</p:attrName>
                                        </p:attrNameLst>
                                      </p:cBhvr>
                                      <p:to>
                                        <p:strVal val="visible"/>
                                      </p:to>
                                    </p:set>
                                    <p:animEffect transition="in" filter="wipe(up)">
                                      <p:cBhvr>
                                        <p:cTn id="22" dur="1000"/>
                                        <p:tgtEl>
                                          <p:spTgt spid="338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3816"/>
                                        </p:tgtEl>
                                        <p:attrNameLst>
                                          <p:attrName>style.visibility</p:attrName>
                                        </p:attrNameLst>
                                      </p:cBhvr>
                                      <p:to>
                                        <p:strVal val="visible"/>
                                      </p:to>
                                    </p:set>
                                    <p:animEffect transition="in" filter="box(in)">
                                      <p:cBhvr>
                                        <p:cTn id="27" dur="500"/>
                                        <p:tgtEl>
                                          <p:spTgt spid="338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33819"/>
                                        </p:tgtEl>
                                        <p:attrNameLst>
                                          <p:attrName>style.visibility</p:attrName>
                                        </p:attrNameLst>
                                      </p:cBhvr>
                                      <p:to>
                                        <p:strVal val="visible"/>
                                      </p:to>
                                    </p:set>
                                    <p:animEffect transition="in" filter="box(in)">
                                      <p:cBhvr>
                                        <p:cTn id="32" dur="500"/>
                                        <p:tgtEl>
                                          <p:spTgt spid="3381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33814"/>
                                        </p:tgtEl>
                                        <p:attrNameLst>
                                          <p:attrName>style.visibility</p:attrName>
                                        </p:attrNameLst>
                                      </p:cBhvr>
                                      <p:to>
                                        <p:strVal val="visible"/>
                                      </p:to>
                                    </p:set>
                                    <p:animEffect transition="in" filter="box(in)">
                                      <p:cBhvr>
                                        <p:cTn id="37" dur="500"/>
                                        <p:tgtEl>
                                          <p:spTgt spid="338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33817"/>
                                        </p:tgtEl>
                                        <p:attrNameLst>
                                          <p:attrName>style.visibility</p:attrName>
                                        </p:attrNameLst>
                                      </p:cBhvr>
                                      <p:to>
                                        <p:strVal val="visible"/>
                                      </p:to>
                                    </p:set>
                                    <p:animEffect transition="in" filter="box(in)">
                                      <p:cBhvr>
                                        <p:cTn id="42" dur="500"/>
                                        <p:tgtEl>
                                          <p:spTgt spid="3381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3820"/>
                                        </p:tgtEl>
                                        <p:attrNameLst>
                                          <p:attrName>style.visibility</p:attrName>
                                        </p:attrNameLst>
                                      </p:cBhvr>
                                      <p:to>
                                        <p:strVal val="visible"/>
                                      </p:to>
                                    </p:set>
                                    <p:animEffect transition="in" filter="checkerboard(across)">
                                      <p:cBhvr>
                                        <p:cTn id="47" dur="500"/>
                                        <p:tgtEl>
                                          <p:spTgt spid="33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5" grpId="0"/>
      <p:bldP spid="338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3" name="Text Box 9">
            <a:extLst>
              <a:ext uri="{FF2B5EF4-FFF2-40B4-BE49-F238E27FC236}">
                <a16:creationId xmlns:a16="http://schemas.microsoft.com/office/drawing/2014/main" id="{498685B2-84AF-4966-9E43-94C0B9A8F4A6}"/>
              </a:ext>
            </a:extLst>
          </p:cNvPr>
          <p:cNvSpPr txBox="1">
            <a:spLocks noChangeArrowheads="1"/>
          </p:cNvSpPr>
          <p:nvPr/>
        </p:nvSpPr>
        <p:spPr bwMode="auto">
          <a:xfrm>
            <a:off x="1981200" y="304801"/>
            <a:ext cx="2667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v"/>
            </a:pPr>
            <a:r>
              <a:rPr lang="en-US" altLang="en-US" sz="2800" b="1" dirty="0" err="1"/>
              <a:t>Giống</a:t>
            </a:r>
            <a:r>
              <a:rPr lang="en-US" altLang="en-US" sz="2800" b="1" dirty="0"/>
              <a:t> </a:t>
            </a:r>
            <a:r>
              <a:rPr lang="en-US" altLang="en-US" sz="2800" b="1" dirty="0" err="1"/>
              <a:t>nhau</a:t>
            </a:r>
            <a:r>
              <a:rPr lang="en-US" altLang="en-US" sz="2800" b="1" dirty="0"/>
              <a:t>:</a:t>
            </a:r>
          </a:p>
        </p:txBody>
      </p:sp>
      <p:sp>
        <p:nvSpPr>
          <p:cNvPr id="62474" name="Text Box 10">
            <a:extLst>
              <a:ext uri="{FF2B5EF4-FFF2-40B4-BE49-F238E27FC236}">
                <a16:creationId xmlns:a16="http://schemas.microsoft.com/office/drawing/2014/main" id="{31DFA83B-C4A4-4F1C-94B9-92C1B32F226F}"/>
              </a:ext>
            </a:extLst>
          </p:cNvPr>
          <p:cNvSpPr txBox="1">
            <a:spLocks noChangeArrowheads="1"/>
          </p:cNvSpPr>
          <p:nvPr/>
        </p:nvSpPr>
        <p:spPr bwMode="auto">
          <a:xfrm>
            <a:off x="2971800" y="3048001"/>
            <a:ext cx="2362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FFC000"/>
                </a:solidFill>
              </a:rPr>
              <a:t>Nhuận Thổ</a:t>
            </a:r>
          </a:p>
        </p:txBody>
      </p:sp>
      <p:sp>
        <p:nvSpPr>
          <p:cNvPr id="62475" name="Text Box 11">
            <a:extLst>
              <a:ext uri="{FF2B5EF4-FFF2-40B4-BE49-F238E27FC236}">
                <a16:creationId xmlns:a16="http://schemas.microsoft.com/office/drawing/2014/main" id="{FCE0DE07-8529-4D3F-8EB1-B612A9C443CA}"/>
              </a:ext>
            </a:extLst>
          </p:cNvPr>
          <p:cNvSpPr txBox="1">
            <a:spLocks noChangeArrowheads="1"/>
          </p:cNvSpPr>
          <p:nvPr/>
        </p:nvSpPr>
        <p:spPr bwMode="auto">
          <a:xfrm>
            <a:off x="2514600" y="4343401"/>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800" b="1" i="1"/>
              <a:t>Đần độn</a:t>
            </a:r>
            <a:r>
              <a:rPr lang="en-US" altLang="en-US" b="1" i="1"/>
              <a:t>,</a:t>
            </a:r>
            <a:r>
              <a:rPr lang="en-US" altLang="en-US" sz="2800" b="1" i="1"/>
              <a:t> cam chịu</a:t>
            </a:r>
          </a:p>
        </p:txBody>
      </p:sp>
      <p:sp>
        <p:nvSpPr>
          <p:cNvPr id="62476" name="Rectangle 12">
            <a:extLst>
              <a:ext uri="{FF2B5EF4-FFF2-40B4-BE49-F238E27FC236}">
                <a16:creationId xmlns:a16="http://schemas.microsoft.com/office/drawing/2014/main" id="{C1E03DC8-E5B5-47A5-82B5-60E542382608}"/>
              </a:ext>
            </a:extLst>
          </p:cNvPr>
          <p:cNvSpPr>
            <a:spLocks noChangeArrowheads="1"/>
          </p:cNvSpPr>
          <p:nvPr/>
        </p:nvSpPr>
        <p:spPr bwMode="auto">
          <a:xfrm>
            <a:off x="2286000" y="2743200"/>
            <a:ext cx="3733800" cy="2362200"/>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62477" name="Rectangle 13">
            <a:extLst>
              <a:ext uri="{FF2B5EF4-FFF2-40B4-BE49-F238E27FC236}">
                <a16:creationId xmlns:a16="http://schemas.microsoft.com/office/drawing/2014/main" id="{56FE860F-970F-4239-B095-C2D985DB7DD0}"/>
              </a:ext>
            </a:extLst>
          </p:cNvPr>
          <p:cNvSpPr>
            <a:spLocks noChangeArrowheads="1"/>
          </p:cNvSpPr>
          <p:nvPr/>
        </p:nvSpPr>
        <p:spPr bwMode="auto">
          <a:xfrm>
            <a:off x="6324600" y="2743200"/>
            <a:ext cx="3733800" cy="2362200"/>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62478" name="Text Box 14">
            <a:extLst>
              <a:ext uri="{FF2B5EF4-FFF2-40B4-BE49-F238E27FC236}">
                <a16:creationId xmlns:a16="http://schemas.microsoft.com/office/drawing/2014/main" id="{D1910FC7-DA52-4659-821B-3D73B4BA0EE1}"/>
              </a:ext>
            </a:extLst>
          </p:cNvPr>
          <p:cNvSpPr txBox="1">
            <a:spLocks noChangeArrowheads="1"/>
          </p:cNvSpPr>
          <p:nvPr/>
        </p:nvSpPr>
        <p:spPr bwMode="auto">
          <a:xfrm>
            <a:off x="7010400" y="2895601"/>
            <a:ext cx="2362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C000"/>
                </a:solidFill>
              </a:rPr>
              <a:t>Hai Dương</a:t>
            </a:r>
          </a:p>
        </p:txBody>
      </p:sp>
      <p:sp>
        <p:nvSpPr>
          <p:cNvPr id="62479" name="Text Box 15">
            <a:extLst>
              <a:ext uri="{FF2B5EF4-FFF2-40B4-BE49-F238E27FC236}">
                <a16:creationId xmlns:a16="http://schemas.microsoft.com/office/drawing/2014/main" id="{F46578C5-1F96-4DC3-8992-99D6C821B259}"/>
              </a:ext>
            </a:extLst>
          </p:cNvPr>
          <p:cNvSpPr txBox="1">
            <a:spLocks noChangeArrowheads="1"/>
          </p:cNvSpPr>
          <p:nvPr/>
        </p:nvSpPr>
        <p:spPr bwMode="auto">
          <a:xfrm>
            <a:off x="6629400" y="3505200"/>
            <a:ext cx="32004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800" b="1" i="1"/>
              <a:t>Đanh đá, chua ngoa, chụp giật,thay </a:t>
            </a:r>
            <a:r>
              <a:rPr lang="en-US" altLang="en-US" sz="2800" b="1" i="1">
                <a:solidFill>
                  <a:schemeClr val="tx2"/>
                </a:solidFill>
              </a:rPr>
              <a:t>đổi</a:t>
            </a:r>
            <a:r>
              <a:rPr lang="en-US" altLang="en-US" sz="2800" b="1" i="1"/>
              <a:t> về nhân cách.</a:t>
            </a:r>
          </a:p>
        </p:txBody>
      </p:sp>
      <p:sp>
        <p:nvSpPr>
          <p:cNvPr id="62480" name="Text Box 16">
            <a:extLst>
              <a:ext uri="{FF2B5EF4-FFF2-40B4-BE49-F238E27FC236}">
                <a16:creationId xmlns:a16="http://schemas.microsoft.com/office/drawing/2014/main" id="{C1405DAB-F1A6-4335-811F-76E55119410D}"/>
              </a:ext>
            </a:extLst>
          </p:cNvPr>
          <p:cNvSpPr txBox="1">
            <a:spLocks noChangeArrowheads="1"/>
          </p:cNvSpPr>
          <p:nvPr/>
        </p:nvSpPr>
        <p:spPr bwMode="auto">
          <a:xfrm>
            <a:off x="2438400" y="990601"/>
            <a:ext cx="754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None/>
            </a:pPr>
            <a:r>
              <a:rPr lang="en-US" altLang="en-US" sz="2800" b="1" dirty="0">
                <a:solidFill>
                  <a:srgbClr val="FFC000"/>
                </a:solidFill>
              </a:rPr>
              <a:t>- </a:t>
            </a:r>
            <a:r>
              <a:rPr lang="en-US" altLang="en-US" sz="2800" b="1" dirty="0" err="1">
                <a:solidFill>
                  <a:srgbClr val="FFC000"/>
                </a:solidFill>
              </a:rPr>
              <a:t>Đều</a:t>
            </a:r>
            <a:r>
              <a:rPr lang="en-US" altLang="en-US" sz="2800" b="1" dirty="0">
                <a:solidFill>
                  <a:srgbClr val="FFC000"/>
                </a:solidFill>
              </a:rPr>
              <a:t> </a:t>
            </a:r>
            <a:r>
              <a:rPr lang="en-US" altLang="en-US" sz="2800" b="1" dirty="0" err="1">
                <a:solidFill>
                  <a:srgbClr val="FFC000"/>
                </a:solidFill>
              </a:rPr>
              <a:t>là</a:t>
            </a:r>
            <a:r>
              <a:rPr lang="en-US" altLang="en-US" sz="2800" b="1" dirty="0">
                <a:solidFill>
                  <a:srgbClr val="FFC000"/>
                </a:solidFill>
              </a:rPr>
              <a:t> </a:t>
            </a:r>
            <a:r>
              <a:rPr lang="en-US" altLang="en-US" sz="2800" b="1" dirty="0" err="1">
                <a:solidFill>
                  <a:srgbClr val="FFC000"/>
                </a:solidFill>
              </a:rPr>
              <a:t>những</a:t>
            </a:r>
            <a:r>
              <a:rPr lang="en-US" altLang="en-US" sz="2800" b="1" dirty="0">
                <a:solidFill>
                  <a:srgbClr val="FFC000"/>
                </a:solidFill>
              </a:rPr>
              <a:t> </a:t>
            </a:r>
            <a:r>
              <a:rPr lang="en-US" altLang="en-US" sz="2800" b="1" dirty="0" err="1">
                <a:solidFill>
                  <a:srgbClr val="FFC000"/>
                </a:solidFill>
              </a:rPr>
              <a:t>người</a:t>
            </a:r>
            <a:r>
              <a:rPr lang="en-US" altLang="en-US" sz="2800" b="1" dirty="0">
                <a:solidFill>
                  <a:srgbClr val="FFC000"/>
                </a:solidFill>
              </a:rPr>
              <a:t> </a:t>
            </a:r>
            <a:r>
              <a:rPr lang="en-US" altLang="en-US" sz="2800" b="1" dirty="0" err="1">
                <a:solidFill>
                  <a:srgbClr val="FFC000"/>
                </a:solidFill>
              </a:rPr>
              <a:t>nghèo</a:t>
            </a:r>
            <a:r>
              <a:rPr lang="en-US" altLang="en-US" sz="2800" b="1" dirty="0">
                <a:solidFill>
                  <a:srgbClr val="FFC000"/>
                </a:solidFill>
              </a:rPr>
              <a:t> </a:t>
            </a:r>
            <a:r>
              <a:rPr lang="en-US" altLang="en-US" sz="2800" b="1" dirty="0" err="1">
                <a:solidFill>
                  <a:srgbClr val="FFC000"/>
                </a:solidFill>
              </a:rPr>
              <a:t>khổ</a:t>
            </a:r>
            <a:r>
              <a:rPr lang="en-US" altLang="en-US" sz="2800" b="1" dirty="0">
                <a:solidFill>
                  <a:srgbClr val="FFC000"/>
                </a:solidFill>
              </a:rPr>
              <a:t>, </a:t>
            </a:r>
            <a:r>
              <a:rPr lang="en-US" altLang="en-US" sz="2800" b="1" dirty="0" err="1">
                <a:solidFill>
                  <a:srgbClr val="FFC000"/>
                </a:solidFill>
              </a:rPr>
              <a:t>cùng</a:t>
            </a:r>
            <a:r>
              <a:rPr lang="en-US" altLang="en-US" sz="2800" b="1" dirty="0">
                <a:solidFill>
                  <a:srgbClr val="FFC000"/>
                </a:solidFill>
              </a:rPr>
              <a:t> </a:t>
            </a:r>
            <a:r>
              <a:rPr lang="en-US" altLang="en-US" sz="2800" b="1" dirty="0" err="1">
                <a:solidFill>
                  <a:srgbClr val="FFC000"/>
                </a:solidFill>
              </a:rPr>
              <a:t>cực</a:t>
            </a:r>
            <a:r>
              <a:rPr lang="en-US" altLang="en-US" sz="2800" b="1" dirty="0">
                <a:solidFill>
                  <a:srgbClr val="FFC000"/>
                </a:solidFill>
              </a:rPr>
              <a:t>.</a:t>
            </a:r>
          </a:p>
        </p:txBody>
      </p:sp>
      <p:sp>
        <p:nvSpPr>
          <p:cNvPr id="62481" name="Text Box 17">
            <a:extLst>
              <a:ext uri="{FF2B5EF4-FFF2-40B4-BE49-F238E27FC236}">
                <a16:creationId xmlns:a16="http://schemas.microsoft.com/office/drawing/2014/main" id="{EA917E09-96CB-4F1F-90AB-B2F39831748E}"/>
              </a:ext>
            </a:extLst>
          </p:cNvPr>
          <p:cNvSpPr txBox="1">
            <a:spLocks noChangeArrowheads="1"/>
          </p:cNvSpPr>
          <p:nvPr/>
        </p:nvSpPr>
        <p:spPr bwMode="auto">
          <a:xfrm>
            <a:off x="2057400" y="1676401"/>
            <a:ext cx="2667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v"/>
            </a:pPr>
            <a:r>
              <a:rPr lang="en-US" altLang="en-US" sz="2800" b="1"/>
              <a:t>Khác nhau:</a:t>
            </a:r>
          </a:p>
        </p:txBody>
      </p:sp>
      <p:sp>
        <p:nvSpPr>
          <p:cNvPr id="62482" name="Text Box 18">
            <a:extLst>
              <a:ext uri="{FF2B5EF4-FFF2-40B4-BE49-F238E27FC236}">
                <a16:creationId xmlns:a16="http://schemas.microsoft.com/office/drawing/2014/main" id="{DAB62060-22BD-439A-A11D-012F0EEFC50B}"/>
              </a:ext>
            </a:extLst>
          </p:cNvPr>
          <p:cNvSpPr txBox="1">
            <a:spLocks noChangeArrowheads="1"/>
          </p:cNvSpPr>
          <p:nvPr/>
        </p:nvSpPr>
        <p:spPr bwMode="auto">
          <a:xfrm>
            <a:off x="2574926" y="3467101"/>
            <a:ext cx="2911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62483" name="Text Box 19">
            <a:extLst>
              <a:ext uri="{FF2B5EF4-FFF2-40B4-BE49-F238E27FC236}">
                <a16:creationId xmlns:a16="http://schemas.microsoft.com/office/drawing/2014/main" id="{B69BA8AE-C3B6-4557-9BB4-148E1FA1DD62}"/>
              </a:ext>
            </a:extLst>
          </p:cNvPr>
          <p:cNvSpPr txBox="1">
            <a:spLocks noChangeArrowheads="1"/>
          </p:cNvSpPr>
          <p:nvPr/>
        </p:nvSpPr>
        <p:spPr bwMode="auto">
          <a:xfrm>
            <a:off x="2438400" y="3733801"/>
            <a:ext cx="342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i="1"/>
              <a:t>Tình nghĩa,tự trọng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Hình tự do: Hình 6">
            <a:extLst>
              <a:ext uri="{FF2B5EF4-FFF2-40B4-BE49-F238E27FC236}">
                <a16:creationId xmlns:a16="http://schemas.microsoft.com/office/drawing/2014/main" id="{36AE7983-6607-4BF0-B172-9569401C4C20}"/>
              </a:ext>
            </a:extLst>
          </p:cNvPr>
          <p:cNvSpPr/>
          <p:nvPr/>
        </p:nvSpPr>
        <p:spPr>
          <a:xfrm>
            <a:off x="348248" y="299803"/>
            <a:ext cx="5747751" cy="1650310"/>
          </a:xfrm>
          <a:custGeom>
            <a:avLst/>
            <a:gdLst>
              <a:gd name="connsiteX0" fmla="*/ 0 w 5747751"/>
              <a:gd name="connsiteY0" fmla="*/ 146262 h 1462622"/>
              <a:gd name="connsiteX1" fmla="*/ 146262 w 5747751"/>
              <a:gd name="connsiteY1" fmla="*/ 0 h 1462622"/>
              <a:gd name="connsiteX2" fmla="*/ 5601489 w 5747751"/>
              <a:gd name="connsiteY2" fmla="*/ 0 h 1462622"/>
              <a:gd name="connsiteX3" fmla="*/ 5747751 w 5747751"/>
              <a:gd name="connsiteY3" fmla="*/ 146262 h 1462622"/>
              <a:gd name="connsiteX4" fmla="*/ 5747751 w 5747751"/>
              <a:gd name="connsiteY4" fmla="*/ 1316360 h 1462622"/>
              <a:gd name="connsiteX5" fmla="*/ 5601489 w 5747751"/>
              <a:gd name="connsiteY5" fmla="*/ 1462622 h 1462622"/>
              <a:gd name="connsiteX6" fmla="*/ 146262 w 5747751"/>
              <a:gd name="connsiteY6" fmla="*/ 1462622 h 1462622"/>
              <a:gd name="connsiteX7" fmla="*/ 0 w 5747751"/>
              <a:gd name="connsiteY7" fmla="*/ 1316360 h 1462622"/>
              <a:gd name="connsiteX8" fmla="*/ 0 w 5747751"/>
              <a:gd name="connsiteY8" fmla="*/ 146262 h 146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7751" h="1462622">
                <a:moveTo>
                  <a:pt x="0" y="146262"/>
                </a:moveTo>
                <a:cubicBezTo>
                  <a:pt x="0" y="65484"/>
                  <a:pt x="65484" y="0"/>
                  <a:pt x="146262" y="0"/>
                </a:cubicBezTo>
                <a:lnTo>
                  <a:pt x="5601489" y="0"/>
                </a:lnTo>
                <a:cubicBezTo>
                  <a:pt x="5682267" y="0"/>
                  <a:pt x="5747751" y="65484"/>
                  <a:pt x="5747751" y="146262"/>
                </a:cubicBezTo>
                <a:lnTo>
                  <a:pt x="5747751" y="1316360"/>
                </a:lnTo>
                <a:cubicBezTo>
                  <a:pt x="5747751" y="1397138"/>
                  <a:pt x="5682267" y="1462622"/>
                  <a:pt x="5601489" y="1462622"/>
                </a:cubicBezTo>
                <a:lnTo>
                  <a:pt x="146262" y="1462622"/>
                </a:lnTo>
                <a:cubicBezTo>
                  <a:pt x="65484" y="1462622"/>
                  <a:pt x="0" y="1397138"/>
                  <a:pt x="0" y="1316360"/>
                </a:cubicBezTo>
                <a:lnTo>
                  <a:pt x="0" y="146262"/>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519" tIns="149519" rIns="149519" bIns="149519" numCol="1" spcCol="1270" anchor="ctr" anchorCtr="0">
            <a:noAutofit/>
          </a:bodyPr>
          <a:lstStyle/>
          <a:p>
            <a:pPr marL="0" lvl="0" indent="0" algn="ctr" defTabSz="1244600">
              <a:lnSpc>
                <a:spcPct val="90000"/>
              </a:lnSpc>
              <a:spcBef>
                <a:spcPct val="0"/>
              </a:spcBef>
              <a:spcAft>
                <a:spcPct val="35000"/>
              </a:spcAft>
              <a:buNone/>
            </a:pPr>
            <a:r>
              <a:rPr lang="en-BZ" sz="3200" kern="1200" dirty="0" err="1"/>
              <a:t>Nhận</a:t>
            </a:r>
            <a:r>
              <a:rPr lang="en-BZ" sz="3200" kern="1200" dirty="0"/>
              <a:t> </a:t>
            </a:r>
            <a:r>
              <a:rPr lang="en-BZ" sz="3200" kern="1200" dirty="0" err="1"/>
              <a:t>thấy</a:t>
            </a:r>
            <a:r>
              <a:rPr lang="en-BZ" sz="3200" kern="1200" dirty="0"/>
              <a:t> </a:t>
            </a:r>
            <a:r>
              <a:rPr lang="en-BZ" sz="3200" kern="1200" dirty="0" err="1"/>
              <a:t>sự</a:t>
            </a:r>
            <a:r>
              <a:rPr lang="en-BZ" sz="3200" kern="1200" dirty="0"/>
              <a:t> </a:t>
            </a:r>
            <a:r>
              <a:rPr lang="en-BZ" sz="3200" kern="1200" dirty="0" err="1"/>
              <a:t>đổi</a:t>
            </a:r>
            <a:r>
              <a:rPr lang="en-BZ" sz="3200" kern="1200" dirty="0"/>
              <a:t> </a:t>
            </a:r>
            <a:r>
              <a:rPr lang="en-BZ" sz="3200" kern="1200" dirty="0" err="1"/>
              <a:t>thay</a:t>
            </a:r>
            <a:r>
              <a:rPr lang="en-BZ" sz="3200" kern="1200" dirty="0"/>
              <a:t> </a:t>
            </a:r>
            <a:r>
              <a:rPr lang="en-BZ" sz="3200" kern="1200" dirty="0" err="1"/>
              <a:t>của</a:t>
            </a:r>
            <a:r>
              <a:rPr lang="en-BZ" sz="3200" kern="1200" dirty="0"/>
              <a:t> </a:t>
            </a:r>
            <a:r>
              <a:rPr lang="en-BZ" sz="3200" kern="1200" dirty="0" err="1"/>
              <a:t>thím</a:t>
            </a:r>
            <a:r>
              <a:rPr lang="en-BZ" sz="3200" kern="1200" dirty="0"/>
              <a:t> Hai </a:t>
            </a:r>
            <a:r>
              <a:rPr lang="en-BZ" sz="3200" kern="1200" dirty="0" err="1"/>
              <a:t>Dương</a:t>
            </a:r>
            <a:r>
              <a:rPr lang="en-BZ" sz="3200" kern="1200" dirty="0"/>
              <a:t>: </a:t>
            </a:r>
            <a:r>
              <a:rPr lang="en-BZ" sz="3600" kern="1200" dirty="0" err="1">
                <a:latin typeface="#9Slide05 Braxton Regular" panose="03060000000000000000" pitchFamily="66" charset="0"/>
              </a:rPr>
              <a:t>tôi</a:t>
            </a:r>
            <a:r>
              <a:rPr lang="en-BZ" sz="3600" kern="1200" dirty="0">
                <a:latin typeface="#9Slide05 Braxton Regular" panose="03060000000000000000" pitchFamily="66" charset="0"/>
              </a:rPr>
              <a:t> </a:t>
            </a:r>
            <a:r>
              <a:rPr lang="en-BZ" sz="3600" kern="1200" dirty="0" err="1">
                <a:latin typeface="#9Slide05 Braxton Regular" panose="03060000000000000000" pitchFamily="66" charset="0"/>
              </a:rPr>
              <a:t>đành</a:t>
            </a:r>
            <a:r>
              <a:rPr lang="en-BZ" sz="3600" kern="1200" dirty="0">
                <a:latin typeface="#9Slide05 Braxton Regular" panose="03060000000000000000" pitchFamily="66" charset="0"/>
              </a:rPr>
              <a:t> </a:t>
            </a:r>
            <a:r>
              <a:rPr lang="en-BZ" sz="3600" kern="1200" dirty="0" err="1">
                <a:latin typeface="#9Slide05 Braxton Regular" panose="03060000000000000000" pitchFamily="66" charset="0"/>
              </a:rPr>
              <a:t>ngậm</a:t>
            </a:r>
            <a:r>
              <a:rPr lang="en-BZ" sz="3600" kern="1200" dirty="0">
                <a:latin typeface="#9Slide05 Braxton Regular" panose="03060000000000000000" pitchFamily="66" charset="0"/>
              </a:rPr>
              <a:t> </a:t>
            </a:r>
            <a:r>
              <a:rPr lang="en-BZ" sz="3600" kern="1200" dirty="0" err="1">
                <a:latin typeface="#9Slide05 Braxton Regular" panose="03060000000000000000" pitchFamily="66" charset="0"/>
              </a:rPr>
              <a:t>miệng</a:t>
            </a:r>
            <a:r>
              <a:rPr lang="en-BZ" sz="3600" kern="1200" dirty="0">
                <a:latin typeface="#9Slide05 Braxton Regular" panose="03060000000000000000" pitchFamily="66" charset="0"/>
              </a:rPr>
              <a:t>, </a:t>
            </a:r>
            <a:r>
              <a:rPr lang="en-BZ" sz="3600" kern="1200" dirty="0" err="1">
                <a:latin typeface="#9Slide05 Braxton Regular" panose="03060000000000000000" pitchFamily="66" charset="0"/>
              </a:rPr>
              <a:t>đứng</a:t>
            </a:r>
            <a:r>
              <a:rPr lang="en-BZ" sz="3600" kern="1200" dirty="0">
                <a:latin typeface="#9Slide05 Braxton Regular" panose="03060000000000000000" pitchFamily="66" charset="0"/>
              </a:rPr>
              <a:t> </a:t>
            </a:r>
            <a:r>
              <a:rPr lang="en-BZ" sz="3600" kern="1200" dirty="0" err="1">
                <a:latin typeface="#9Slide05 Braxton Regular" panose="03060000000000000000" pitchFamily="66" charset="0"/>
              </a:rPr>
              <a:t>trầm</a:t>
            </a:r>
            <a:r>
              <a:rPr lang="en-BZ" sz="3600" kern="1200" dirty="0">
                <a:latin typeface="#9Slide05 Braxton Regular" panose="03060000000000000000" pitchFamily="66" charset="0"/>
              </a:rPr>
              <a:t> </a:t>
            </a:r>
            <a:r>
              <a:rPr lang="en-BZ" sz="3600" kern="1200" dirty="0" err="1">
                <a:latin typeface="#9Slide05 Braxton Regular" panose="03060000000000000000" pitchFamily="66" charset="0"/>
              </a:rPr>
              <a:t>ngâm</a:t>
            </a:r>
            <a:endParaRPr lang="en-BZ" sz="3200" kern="1200" dirty="0">
              <a:latin typeface="#9Slide05 Braxton Regular" panose="03060000000000000000" pitchFamily="66" charset="0"/>
            </a:endParaRPr>
          </a:p>
        </p:txBody>
      </p:sp>
      <p:sp>
        <p:nvSpPr>
          <p:cNvPr id="8" name="Hình tự do: Hình 7">
            <a:extLst>
              <a:ext uri="{FF2B5EF4-FFF2-40B4-BE49-F238E27FC236}">
                <a16:creationId xmlns:a16="http://schemas.microsoft.com/office/drawing/2014/main" id="{627390FB-F341-43B3-A41C-AFC1E533917F}"/>
              </a:ext>
            </a:extLst>
          </p:cNvPr>
          <p:cNvSpPr/>
          <p:nvPr/>
        </p:nvSpPr>
        <p:spPr>
          <a:xfrm>
            <a:off x="2893033" y="2041527"/>
            <a:ext cx="658179" cy="548483"/>
          </a:xfrm>
          <a:custGeom>
            <a:avLst/>
            <a:gdLst>
              <a:gd name="connsiteX0" fmla="*/ 0 w 548483"/>
              <a:gd name="connsiteY0" fmla="*/ 131636 h 658179"/>
              <a:gd name="connsiteX1" fmla="*/ 274242 w 548483"/>
              <a:gd name="connsiteY1" fmla="*/ 131636 h 658179"/>
              <a:gd name="connsiteX2" fmla="*/ 274242 w 548483"/>
              <a:gd name="connsiteY2" fmla="*/ 0 h 658179"/>
              <a:gd name="connsiteX3" fmla="*/ 548483 w 548483"/>
              <a:gd name="connsiteY3" fmla="*/ 329090 h 658179"/>
              <a:gd name="connsiteX4" fmla="*/ 274242 w 548483"/>
              <a:gd name="connsiteY4" fmla="*/ 658179 h 658179"/>
              <a:gd name="connsiteX5" fmla="*/ 274242 w 548483"/>
              <a:gd name="connsiteY5" fmla="*/ 526543 h 658179"/>
              <a:gd name="connsiteX6" fmla="*/ 0 w 548483"/>
              <a:gd name="connsiteY6" fmla="*/ 526543 h 658179"/>
              <a:gd name="connsiteX7" fmla="*/ 0 w 548483"/>
              <a:gd name="connsiteY7" fmla="*/ 131636 h 65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483" h="658179">
                <a:moveTo>
                  <a:pt x="438786" y="0"/>
                </a:moveTo>
                <a:lnTo>
                  <a:pt x="438786" y="329090"/>
                </a:lnTo>
                <a:lnTo>
                  <a:pt x="548483" y="329090"/>
                </a:lnTo>
                <a:lnTo>
                  <a:pt x="274241" y="658179"/>
                </a:lnTo>
                <a:lnTo>
                  <a:pt x="0" y="329090"/>
                </a:lnTo>
                <a:lnTo>
                  <a:pt x="109697" y="329090"/>
                </a:lnTo>
                <a:lnTo>
                  <a:pt x="109697" y="0"/>
                </a:lnTo>
                <a:lnTo>
                  <a:pt x="438786" y="0"/>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131637" tIns="0" rIns="131635" bIns="164545" numCol="1" spcCol="1270" anchor="ctr" anchorCtr="0">
            <a:noAutofit/>
          </a:bodyPr>
          <a:lstStyle/>
          <a:p>
            <a:pPr marL="0" lvl="0" indent="0" algn="ctr" defTabSz="889000">
              <a:lnSpc>
                <a:spcPct val="90000"/>
              </a:lnSpc>
              <a:spcBef>
                <a:spcPct val="0"/>
              </a:spcBef>
              <a:spcAft>
                <a:spcPct val="35000"/>
              </a:spcAft>
              <a:buNone/>
            </a:pPr>
            <a:endParaRPr lang="en-BZ" sz="2000" kern="1200"/>
          </a:p>
        </p:txBody>
      </p:sp>
      <p:sp>
        <p:nvSpPr>
          <p:cNvPr id="10" name="Hình tự do: Hình 9">
            <a:extLst>
              <a:ext uri="{FF2B5EF4-FFF2-40B4-BE49-F238E27FC236}">
                <a16:creationId xmlns:a16="http://schemas.microsoft.com/office/drawing/2014/main" id="{FB78E589-07C4-4730-9855-9BB7B3CEF795}"/>
              </a:ext>
            </a:extLst>
          </p:cNvPr>
          <p:cNvSpPr/>
          <p:nvPr/>
        </p:nvSpPr>
        <p:spPr>
          <a:xfrm>
            <a:off x="348248" y="2590010"/>
            <a:ext cx="5747751" cy="2700046"/>
          </a:xfrm>
          <a:custGeom>
            <a:avLst/>
            <a:gdLst>
              <a:gd name="connsiteX0" fmla="*/ 0 w 5747751"/>
              <a:gd name="connsiteY0" fmla="*/ 146262 h 1462622"/>
              <a:gd name="connsiteX1" fmla="*/ 146262 w 5747751"/>
              <a:gd name="connsiteY1" fmla="*/ 0 h 1462622"/>
              <a:gd name="connsiteX2" fmla="*/ 5601489 w 5747751"/>
              <a:gd name="connsiteY2" fmla="*/ 0 h 1462622"/>
              <a:gd name="connsiteX3" fmla="*/ 5747751 w 5747751"/>
              <a:gd name="connsiteY3" fmla="*/ 146262 h 1462622"/>
              <a:gd name="connsiteX4" fmla="*/ 5747751 w 5747751"/>
              <a:gd name="connsiteY4" fmla="*/ 1316360 h 1462622"/>
              <a:gd name="connsiteX5" fmla="*/ 5601489 w 5747751"/>
              <a:gd name="connsiteY5" fmla="*/ 1462622 h 1462622"/>
              <a:gd name="connsiteX6" fmla="*/ 146262 w 5747751"/>
              <a:gd name="connsiteY6" fmla="*/ 1462622 h 1462622"/>
              <a:gd name="connsiteX7" fmla="*/ 0 w 5747751"/>
              <a:gd name="connsiteY7" fmla="*/ 1316360 h 1462622"/>
              <a:gd name="connsiteX8" fmla="*/ 0 w 5747751"/>
              <a:gd name="connsiteY8" fmla="*/ 146262 h 146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7751" h="1462622">
                <a:moveTo>
                  <a:pt x="0" y="146262"/>
                </a:moveTo>
                <a:cubicBezTo>
                  <a:pt x="0" y="65484"/>
                  <a:pt x="65484" y="0"/>
                  <a:pt x="146262" y="0"/>
                </a:cubicBezTo>
                <a:lnTo>
                  <a:pt x="5601489" y="0"/>
                </a:lnTo>
                <a:cubicBezTo>
                  <a:pt x="5682267" y="0"/>
                  <a:pt x="5747751" y="65484"/>
                  <a:pt x="5747751" y="146262"/>
                </a:cubicBezTo>
                <a:lnTo>
                  <a:pt x="5747751" y="1316360"/>
                </a:lnTo>
                <a:cubicBezTo>
                  <a:pt x="5747751" y="1397138"/>
                  <a:pt x="5682267" y="1462622"/>
                  <a:pt x="5601489" y="1462622"/>
                </a:cubicBezTo>
                <a:lnTo>
                  <a:pt x="146262" y="1462622"/>
                </a:lnTo>
                <a:cubicBezTo>
                  <a:pt x="65484" y="1462622"/>
                  <a:pt x="0" y="1397138"/>
                  <a:pt x="0" y="1316360"/>
                </a:cubicBezTo>
                <a:lnTo>
                  <a:pt x="0" y="146262"/>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519" tIns="149519" rIns="149519" bIns="149519" numCol="1" spcCol="1270" anchor="ctr" anchorCtr="0">
            <a:noAutofit/>
          </a:bodyPr>
          <a:lstStyle/>
          <a:p>
            <a:pPr marL="0" lvl="0" indent="0" algn="ctr" defTabSz="1244600">
              <a:lnSpc>
                <a:spcPct val="90000"/>
              </a:lnSpc>
              <a:spcBef>
                <a:spcPct val="0"/>
              </a:spcBef>
              <a:spcAft>
                <a:spcPct val="35000"/>
              </a:spcAft>
              <a:buNone/>
            </a:pPr>
            <a:r>
              <a:rPr lang="en-BZ" sz="3200" kern="1200" dirty="0" err="1"/>
              <a:t>Nhận</a:t>
            </a:r>
            <a:r>
              <a:rPr lang="en-BZ" sz="3200" kern="1200" dirty="0"/>
              <a:t> </a:t>
            </a:r>
            <a:r>
              <a:rPr lang="en-BZ" sz="3200" kern="1200" dirty="0" err="1"/>
              <a:t>thấy</a:t>
            </a:r>
            <a:r>
              <a:rPr lang="en-BZ" sz="3200" kern="1200" dirty="0"/>
              <a:t> </a:t>
            </a:r>
            <a:r>
              <a:rPr lang="en-BZ" sz="3200" kern="1200" dirty="0" err="1"/>
              <a:t>sự</a:t>
            </a:r>
            <a:r>
              <a:rPr lang="en-BZ" sz="3200" kern="1200" dirty="0"/>
              <a:t> </a:t>
            </a:r>
            <a:r>
              <a:rPr lang="en-BZ" sz="3200" kern="1200" dirty="0" err="1"/>
              <a:t>đổi</a:t>
            </a:r>
            <a:r>
              <a:rPr lang="en-BZ" sz="3200" kern="1200" dirty="0"/>
              <a:t> </a:t>
            </a:r>
            <a:r>
              <a:rPr lang="en-BZ" sz="3200" kern="1200" dirty="0" err="1"/>
              <a:t>thay</a:t>
            </a:r>
            <a:r>
              <a:rPr lang="en-BZ" sz="3200" kern="1200" dirty="0"/>
              <a:t> </a:t>
            </a:r>
            <a:r>
              <a:rPr lang="en-BZ" sz="3200" kern="1200" dirty="0" err="1"/>
              <a:t>của</a:t>
            </a:r>
            <a:r>
              <a:rPr lang="en-BZ" sz="3200" kern="1200" dirty="0"/>
              <a:t> </a:t>
            </a:r>
            <a:r>
              <a:rPr lang="en-BZ" sz="3200" kern="1200" dirty="0" err="1"/>
              <a:t>Nhuận</a:t>
            </a:r>
            <a:r>
              <a:rPr lang="en-BZ" sz="3200" kern="1200" dirty="0"/>
              <a:t> </a:t>
            </a:r>
            <a:r>
              <a:rPr lang="en-BZ" sz="3200" kern="1200" dirty="0" err="1"/>
              <a:t>Thổ</a:t>
            </a:r>
            <a:r>
              <a:rPr lang="en-BZ" sz="3200" kern="1200" dirty="0">
                <a:latin typeface="#9Slide05 Braxton Regular" panose="03060000000000000000" pitchFamily="66" charset="0"/>
              </a:rPr>
              <a:t>: </a:t>
            </a:r>
            <a:r>
              <a:rPr lang="vi-VN" sz="3600" b="0" i="0" kern="1200" dirty="0">
                <a:latin typeface="#9Slide05 Braxton Regular" panose="03060000000000000000" pitchFamily="66" charset="0"/>
              </a:rPr>
              <a:t>Tôi như </a:t>
            </a:r>
            <a:r>
              <a:rPr lang="vi-VN" sz="3600" b="0" i="0" kern="1200" dirty="0" err="1">
                <a:latin typeface="#9Slide05 Braxton Regular" panose="03060000000000000000" pitchFamily="66" charset="0"/>
              </a:rPr>
              <a:t>điếng</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người</a:t>
            </a:r>
            <a:r>
              <a:rPr lang="vi-VN" sz="3600" b="0" i="0" kern="1200" dirty="0">
                <a:latin typeface="#9Slide05 Braxton Regular" panose="03060000000000000000" pitchFamily="66" charset="0"/>
              </a:rPr>
              <a:t> đi. Thôi </a:t>
            </a:r>
            <a:r>
              <a:rPr lang="vi-VN" sz="3600" b="0" i="0" kern="1200" dirty="0" err="1">
                <a:latin typeface="#9Slide05 Braxton Regular" panose="03060000000000000000" pitchFamily="66" charset="0"/>
              </a:rPr>
              <a:t>đúng</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rồi</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Giữa</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chúng</a:t>
            </a:r>
            <a:r>
              <a:rPr lang="vi-VN" sz="3600" b="0" i="0" kern="1200" dirty="0">
                <a:latin typeface="#9Slide05 Braxton Regular" panose="03060000000000000000" pitchFamily="66" charset="0"/>
              </a:rPr>
              <a:t> tôi </a:t>
            </a:r>
            <a:r>
              <a:rPr lang="vi-VN" sz="3600" b="0" i="0" kern="1200" dirty="0" err="1">
                <a:latin typeface="#9Slide05 Braxton Regular" panose="03060000000000000000" pitchFamily="66" charset="0"/>
              </a:rPr>
              <a:t>đã</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có</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một</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bức</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tường</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khá</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dày</a:t>
            </a:r>
            <a:r>
              <a:rPr lang="vi-VN" sz="3600" b="0" i="0" kern="1200" dirty="0">
                <a:latin typeface="#9Slide05 Braxton Regular" panose="03060000000000000000" pitchFamily="66" charset="0"/>
              </a:rPr>
              <a:t> ngăn </a:t>
            </a:r>
            <a:r>
              <a:rPr lang="vi-VN" sz="3600" b="0" i="0" kern="1200" dirty="0" err="1">
                <a:latin typeface="#9Slide05 Braxton Regular" panose="03060000000000000000" pitchFamily="66" charset="0"/>
              </a:rPr>
              <a:t>cách</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Thật</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là</a:t>
            </a:r>
            <a:r>
              <a:rPr lang="vi-VN" sz="3600" b="0" i="0" kern="1200" dirty="0">
                <a:latin typeface="#9Slide05 Braxton Regular" panose="03060000000000000000" pitchFamily="66" charset="0"/>
              </a:rPr>
              <a:t> bi </a:t>
            </a:r>
            <a:r>
              <a:rPr lang="vi-VN" sz="3600" b="0" i="0" kern="1200" dirty="0" err="1">
                <a:latin typeface="#9Slide05 Braxton Regular" panose="03060000000000000000" pitchFamily="66" charset="0"/>
              </a:rPr>
              <a:t>đát</a:t>
            </a:r>
            <a:r>
              <a:rPr lang="vi-VN" sz="3600" b="0" i="0" kern="1200" dirty="0">
                <a:latin typeface="#9Slide05 Braxton Regular" panose="03060000000000000000" pitchFamily="66" charset="0"/>
              </a:rPr>
              <a:t>.</a:t>
            </a:r>
            <a:endParaRPr lang="en-BZ" sz="3200" kern="1200" dirty="0">
              <a:latin typeface="#9Slide05 Braxton Regular" panose="03060000000000000000" pitchFamily="66" charset="0"/>
            </a:endParaRPr>
          </a:p>
        </p:txBody>
      </p:sp>
      <p:pic>
        <p:nvPicPr>
          <p:cNvPr id="4" name="Picture 10">
            <a:extLst>
              <a:ext uri="{FF2B5EF4-FFF2-40B4-BE49-F238E27FC236}">
                <a16:creationId xmlns:a16="http://schemas.microsoft.com/office/drawing/2014/main" id="{88E132A5-91A3-474B-9B42-7F21237D5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5470" y="484632"/>
            <a:ext cx="3325306" cy="5733287"/>
          </a:xfrm>
          <a:prstGeom prst="rect">
            <a:avLst/>
          </a:prstGeom>
          <a:solidFill>
            <a:srgbClr val="FFFFFF">
              <a:shade val="85000"/>
            </a:srgbClr>
          </a:solidFill>
        </p:spPr>
      </p:pic>
      <p:sp>
        <p:nvSpPr>
          <p:cNvPr id="15" name="Hình tự do: Hình 14">
            <a:extLst>
              <a:ext uri="{FF2B5EF4-FFF2-40B4-BE49-F238E27FC236}">
                <a16:creationId xmlns:a16="http://schemas.microsoft.com/office/drawing/2014/main" id="{AB04D593-B267-4FE2-B74D-5A9AEF79DFB5}"/>
              </a:ext>
            </a:extLst>
          </p:cNvPr>
          <p:cNvSpPr/>
          <p:nvPr/>
        </p:nvSpPr>
        <p:spPr>
          <a:xfrm>
            <a:off x="358420" y="6000611"/>
            <a:ext cx="5747751" cy="685002"/>
          </a:xfrm>
          <a:custGeom>
            <a:avLst/>
            <a:gdLst>
              <a:gd name="connsiteX0" fmla="*/ 0 w 5747751"/>
              <a:gd name="connsiteY0" fmla="*/ 146262 h 1462622"/>
              <a:gd name="connsiteX1" fmla="*/ 146262 w 5747751"/>
              <a:gd name="connsiteY1" fmla="*/ 0 h 1462622"/>
              <a:gd name="connsiteX2" fmla="*/ 5601489 w 5747751"/>
              <a:gd name="connsiteY2" fmla="*/ 0 h 1462622"/>
              <a:gd name="connsiteX3" fmla="*/ 5747751 w 5747751"/>
              <a:gd name="connsiteY3" fmla="*/ 146262 h 1462622"/>
              <a:gd name="connsiteX4" fmla="*/ 5747751 w 5747751"/>
              <a:gd name="connsiteY4" fmla="*/ 1316360 h 1462622"/>
              <a:gd name="connsiteX5" fmla="*/ 5601489 w 5747751"/>
              <a:gd name="connsiteY5" fmla="*/ 1462622 h 1462622"/>
              <a:gd name="connsiteX6" fmla="*/ 146262 w 5747751"/>
              <a:gd name="connsiteY6" fmla="*/ 1462622 h 1462622"/>
              <a:gd name="connsiteX7" fmla="*/ 0 w 5747751"/>
              <a:gd name="connsiteY7" fmla="*/ 1316360 h 1462622"/>
              <a:gd name="connsiteX8" fmla="*/ 0 w 5747751"/>
              <a:gd name="connsiteY8" fmla="*/ 146262 h 146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7751" h="1462622">
                <a:moveTo>
                  <a:pt x="0" y="146262"/>
                </a:moveTo>
                <a:cubicBezTo>
                  <a:pt x="0" y="65484"/>
                  <a:pt x="65484" y="0"/>
                  <a:pt x="146262" y="0"/>
                </a:cubicBezTo>
                <a:lnTo>
                  <a:pt x="5601489" y="0"/>
                </a:lnTo>
                <a:cubicBezTo>
                  <a:pt x="5682267" y="0"/>
                  <a:pt x="5747751" y="65484"/>
                  <a:pt x="5747751" y="146262"/>
                </a:cubicBezTo>
                <a:lnTo>
                  <a:pt x="5747751" y="1316360"/>
                </a:lnTo>
                <a:cubicBezTo>
                  <a:pt x="5747751" y="1397138"/>
                  <a:pt x="5682267" y="1462622"/>
                  <a:pt x="5601489" y="1462622"/>
                </a:cubicBezTo>
                <a:lnTo>
                  <a:pt x="146262" y="1462622"/>
                </a:lnTo>
                <a:cubicBezTo>
                  <a:pt x="65484" y="1462622"/>
                  <a:pt x="0" y="1397138"/>
                  <a:pt x="0" y="1316360"/>
                </a:cubicBezTo>
                <a:lnTo>
                  <a:pt x="0" y="146262"/>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519" tIns="149519" rIns="149519" bIns="149519" numCol="1" spcCol="1270" anchor="ctr" anchorCtr="0">
            <a:noAutofit/>
          </a:bodyPr>
          <a:lstStyle/>
          <a:p>
            <a:pPr marL="0" lvl="0" indent="0" algn="ctr" defTabSz="1244600">
              <a:lnSpc>
                <a:spcPct val="90000"/>
              </a:lnSpc>
              <a:spcBef>
                <a:spcPct val="0"/>
              </a:spcBef>
              <a:spcAft>
                <a:spcPct val="35000"/>
              </a:spcAft>
              <a:buNone/>
            </a:pPr>
            <a:r>
              <a:rPr lang="en-BZ" sz="3200" kern="1200" dirty="0" err="1">
                <a:latin typeface="#9Slide03 Cabin Condensed" panose="00000506000000000000" pitchFamily="2" charset="0"/>
              </a:rPr>
              <a:t>Ngậm</a:t>
            </a:r>
            <a:r>
              <a:rPr lang="en-BZ" sz="3200" kern="1200" dirty="0">
                <a:latin typeface="#9Slide03 Cabin Condensed" panose="00000506000000000000" pitchFamily="2" charset="0"/>
              </a:rPr>
              <a:t> </a:t>
            </a:r>
            <a:r>
              <a:rPr lang="en-BZ" sz="3200" kern="1200" dirty="0" err="1">
                <a:latin typeface="#9Slide03 Cabin Condensed" panose="00000506000000000000" pitchFamily="2" charset="0"/>
              </a:rPr>
              <a:t>ngùi</a:t>
            </a:r>
            <a:r>
              <a:rPr lang="en-BZ" sz="3200" kern="1200" dirty="0">
                <a:latin typeface="#9Slide03 Cabin Condensed" panose="00000506000000000000" pitchFamily="2" charset="0"/>
              </a:rPr>
              <a:t>, </a:t>
            </a:r>
            <a:r>
              <a:rPr lang="en-BZ" sz="3200" kern="1200" dirty="0" err="1">
                <a:latin typeface="#9Slide03 Cabin Condensed" panose="00000506000000000000" pitchFamily="2" charset="0"/>
              </a:rPr>
              <a:t>chua</a:t>
            </a:r>
            <a:r>
              <a:rPr lang="en-BZ" sz="3200" kern="1200" dirty="0">
                <a:latin typeface="#9Slide03 Cabin Condensed" panose="00000506000000000000" pitchFamily="2" charset="0"/>
              </a:rPr>
              <a:t> </a:t>
            </a:r>
            <a:r>
              <a:rPr lang="en-BZ" sz="3200" kern="1200" dirty="0" err="1">
                <a:latin typeface="#9Slide03 Cabin Condensed" panose="00000506000000000000" pitchFamily="2" charset="0"/>
              </a:rPr>
              <a:t>xót</a:t>
            </a:r>
            <a:r>
              <a:rPr lang="en-BZ" sz="3200" kern="1200" dirty="0">
                <a:latin typeface="#9Slide03 Cabin Condensed" panose="00000506000000000000" pitchFamily="2" charset="0"/>
              </a:rPr>
              <a:t>, </a:t>
            </a:r>
            <a:r>
              <a:rPr lang="en-BZ" sz="3200" kern="1200" dirty="0" err="1">
                <a:latin typeface="#9Slide03 Cabin Condensed" panose="00000506000000000000" pitchFamily="2" charset="0"/>
              </a:rPr>
              <a:t>thất</a:t>
            </a:r>
            <a:r>
              <a:rPr lang="en-BZ" sz="3200" kern="1200" dirty="0">
                <a:latin typeface="#9Slide03 Cabin Condensed" panose="00000506000000000000" pitchFamily="2" charset="0"/>
              </a:rPr>
              <a:t> </a:t>
            </a:r>
            <a:r>
              <a:rPr lang="en-BZ" sz="3200" kern="1200" dirty="0" err="1">
                <a:latin typeface="#9Slide03 Cabin Condensed" panose="00000506000000000000" pitchFamily="2" charset="0"/>
              </a:rPr>
              <a:t>vọng</a:t>
            </a:r>
            <a:endParaRPr lang="en-BZ" sz="3200" kern="1200" dirty="0">
              <a:latin typeface="#9Slide03 Cabin Condensed" panose="00000506000000000000" pitchFamily="2" charset="0"/>
            </a:endParaRPr>
          </a:p>
        </p:txBody>
      </p:sp>
      <p:sp>
        <p:nvSpPr>
          <p:cNvPr id="16" name="Hình tự do: Hình 15">
            <a:extLst>
              <a:ext uri="{FF2B5EF4-FFF2-40B4-BE49-F238E27FC236}">
                <a16:creationId xmlns:a16="http://schemas.microsoft.com/office/drawing/2014/main" id="{20ECA4D7-8489-451B-A9AB-BC9727D136CB}"/>
              </a:ext>
            </a:extLst>
          </p:cNvPr>
          <p:cNvSpPr/>
          <p:nvPr/>
        </p:nvSpPr>
        <p:spPr>
          <a:xfrm>
            <a:off x="2893032" y="5382926"/>
            <a:ext cx="658179" cy="548483"/>
          </a:xfrm>
          <a:custGeom>
            <a:avLst/>
            <a:gdLst>
              <a:gd name="connsiteX0" fmla="*/ 0 w 548483"/>
              <a:gd name="connsiteY0" fmla="*/ 131636 h 658179"/>
              <a:gd name="connsiteX1" fmla="*/ 274242 w 548483"/>
              <a:gd name="connsiteY1" fmla="*/ 131636 h 658179"/>
              <a:gd name="connsiteX2" fmla="*/ 274242 w 548483"/>
              <a:gd name="connsiteY2" fmla="*/ 0 h 658179"/>
              <a:gd name="connsiteX3" fmla="*/ 548483 w 548483"/>
              <a:gd name="connsiteY3" fmla="*/ 329090 h 658179"/>
              <a:gd name="connsiteX4" fmla="*/ 274242 w 548483"/>
              <a:gd name="connsiteY4" fmla="*/ 658179 h 658179"/>
              <a:gd name="connsiteX5" fmla="*/ 274242 w 548483"/>
              <a:gd name="connsiteY5" fmla="*/ 526543 h 658179"/>
              <a:gd name="connsiteX6" fmla="*/ 0 w 548483"/>
              <a:gd name="connsiteY6" fmla="*/ 526543 h 658179"/>
              <a:gd name="connsiteX7" fmla="*/ 0 w 548483"/>
              <a:gd name="connsiteY7" fmla="*/ 131636 h 65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483" h="658179">
                <a:moveTo>
                  <a:pt x="438786" y="0"/>
                </a:moveTo>
                <a:lnTo>
                  <a:pt x="438786" y="329090"/>
                </a:lnTo>
                <a:lnTo>
                  <a:pt x="548483" y="329090"/>
                </a:lnTo>
                <a:lnTo>
                  <a:pt x="274241" y="658179"/>
                </a:lnTo>
                <a:lnTo>
                  <a:pt x="0" y="329090"/>
                </a:lnTo>
                <a:lnTo>
                  <a:pt x="109697" y="329090"/>
                </a:lnTo>
                <a:lnTo>
                  <a:pt x="109697" y="0"/>
                </a:lnTo>
                <a:lnTo>
                  <a:pt x="438786" y="0"/>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131637" tIns="0" rIns="131635" bIns="164545" numCol="1" spcCol="1270" anchor="ctr" anchorCtr="0">
            <a:noAutofit/>
          </a:bodyPr>
          <a:lstStyle/>
          <a:p>
            <a:pPr marL="0" lvl="0" indent="0" algn="ctr" defTabSz="889000">
              <a:lnSpc>
                <a:spcPct val="90000"/>
              </a:lnSpc>
              <a:spcBef>
                <a:spcPct val="0"/>
              </a:spcBef>
              <a:spcAft>
                <a:spcPct val="35000"/>
              </a:spcAft>
              <a:buNone/>
            </a:pPr>
            <a:endParaRPr lang="en-BZ" sz="2000" kern="1200"/>
          </a:p>
        </p:txBody>
      </p:sp>
    </p:spTree>
    <p:extLst>
      <p:ext uri="{BB962C8B-B14F-4D97-AF65-F5344CB8AC3E}">
        <p14:creationId xmlns:p14="http://schemas.microsoft.com/office/powerpoint/2010/main" val="426942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587403" y="2735553"/>
            <a:ext cx="2550572" cy="3366741"/>
            <a:chOff x="914400" y="1295400"/>
            <a:chExt cx="2273300" cy="2982912"/>
          </a:xfrm>
        </p:grpSpPr>
        <p:sp>
          <p:nvSpPr>
            <p:cNvPr id="6" name="AutoShape 95"/>
            <p:cNvSpPr>
              <a:spLocks noChangeArrowheads="1"/>
            </p:cNvSpPr>
            <p:nvPr/>
          </p:nvSpPr>
          <p:spPr bwMode="gray">
            <a:xfrm>
              <a:off x="914400" y="1581150"/>
              <a:ext cx="2273300" cy="2697162"/>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7" name="AutoShape 96"/>
            <p:cNvSpPr>
              <a:spLocks noChangeArrowheads="1"/>
            </p:cNvSpPr>
            <p:nvPr/>
          </p:nvSpPr>
          <p:spPr bwMode="gray">
            <a:xfrm>
              <a:off x="949325" y="1589087"/>
              <a:ext cx="2205038" cy="2647950"/>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8" name="AutoShape 97"/>
            <p:cNvSpPr>
              <a:spLocks noChangeArrowheads="1"/>
            </p:cNvSpPr>
            <p:nvPr/>
          </p:nvSpPr>
          <p:spPr bwMode="gray">
            <a:xfrm>
              <a:off x="968375" y="3538537"/>
              <a:ext cx="2174875" cy="669925"/>
            </a:xfrm>
            <a:prstGeom prst="roundRect">
              <a:avLst>
                <a:gd name="adj" fmla="val 50000"/>
              </a:avLst>
            </a:prstGeom>
            <a:gradFill rotWithShape="1">
              <a:gsLst>
                <a:gs pos="0">
                  <a:srgbClr val="3CA1E6">
                    <a:alpha val="0"/>
                  </a:srgbClr>
                </a:gs>
                <a:gs pos="100000">
                  <a:srgbClr val="9BCFF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9" name="AutoShape 98"/>
            <p:cNvSpPr>
              <a:spLocks noChangeArrowheads="1"/>
            </p:cNvSpPr>
            <p:nvPr/>
          </p:nvSpPr>
          <p:spPr bwMode="gray">
            <a:xfrm>
              <a:off x="968375" y="1609725"/>
              <a:ext cx="2174875" cy="668337"/>
            </a:xfrm>
            <a:prstGeom prst="roundRect">
              <a:avLst>
                <a:gd name="adj" fmla="val 50000"/>
              </a:avLst>
            </a:prstGeom>
            <a:gradFill rotWithShape="1">
              <a:gsLst>
                <a:gs pos="0">
                  <a:srgbClr val="BEE0F7"/>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grpSp>
          <p:nvGrpSpPr>
            <p:cNvPr id="12" name="Group 101"/>
            <p:cNvGrpSpPr>
              <a:grpSpLocks/>
            </p:cNvGrpSpPr>
            <p:nvPr/>
          </p:nvGrpSpPr>
          <p:grpSpPr bwMode="auto">
            <a:xfrm>
              <a:off x="1697038" y="1295400"/>
              <a:ext cx="676275" cy="587375"/>
              <a:chOff x="1289" y="587"/>
              <a:chExt cx="668" cy="647"/>
            </a:xfrm>
          </p:grpSpPr>
          <p:sp>
            <p:nvSpPr>
              <p:cNvPr id="15" name="Oval 102"/>
              <p:cNvSpPr>
                <a:spLocks noChangeArrowheads="1"/>
              </p:cNvSpPr>
              <p:nvPr/>
            </p:nvSpPr>
            <p:spPr bwMode="gray">
              <a:xfrm>
                <a:off x="1289" y="663"/>
                <a:ext cx="668" cy="507"/>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16" name="Oval 103"/>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17" name="Oval 104"/>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18" name="Oval 105"/>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19" name="Oval 106"/>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grpSp>
        <p:sp>
          <p:nvSpPr>
            <p:cNvPr id="13" name="Text Box 107"/>
            <p:cNvSpPr txBox="1">
              <a:spLocks noChangeArrowheads="1"/>
            </p:cNvSpPr>
            <p:nvPr/>
          </p:nvSpPr>
          <p:spPr bwMode="gray">
            <a:xfrm>
              <a:off x="1864138" y="1400175"/>
              <a:ext cx="324611" cy="463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14" name="Text Box 108"/>
            <p:cNvSpPr txBox="1">
              <a:spLocks noChangeArrowheads="1"/>
            </p:cNvSpPr>
            <p:nvPr/>
          </p:nvSpPr>
          <p:spPr bwMode="gray">
            <a:xfrm>
              <a:off x="914400" y="1924050"/>
              <a:ext cx="2162175" cy="1717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sz="2400" b="1" i="1" dirty="0">
                  <a:latin typeface="Times New Roman" panose="02020603050405020304" pitchFamily="18" charset="0"/>
                  <a:cs typeface="Times New Roman" panose="02020603050405020304" pitchFamily="18" charset="0"/>
                </a:rPr>
                <a:t>Phản ánh tình cảnh sa sút về </a:t>
              </a:r>
              <a:endParaRPr lang="en-US" sz="2400" b="1" i="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vi-VN" sz="2400" b="1" i="1" dirty="0">
                  <a:latin typeface="Times New Roman" panose="02020603050405020304" pitchFamily="18" charset="0"/>
                  <a:cs typeface="Times New Roman" panose="02020603050405020304" pitchFamily="18" charset="0"/>
                </a:rPr>
                <a:t>mọi mặt của xã hội Trung Quốc đầu thế kỉ XX</a:t>
              </a:r>
              <a:r>
                <a:rPr lang="en-US" sz="2400" b="1" i="1" dirty="0">
                  <a:latin typeface="Times New Roman" panose="02020603050405020304" pitchFamily="18" charset="0"/>
                  <a:cs typeface="Times New Roman" panose="02020603050405020304" pitchFamily="18" charset="0"/>
                </a:rPr>
                <a:t>.</a:t>
              </a:r>
            </a:p>
          </p:txBody>
        </p:sp>
      </p:grpSp>
      <p:grpSp>
        <p:nvGrpSpPr>
          <p:cNvPr id="36" name="Group 35"/>
          <p:cNvGrpSpPr/>
          <p:nvPr/>
        </p:nvGrpSpPr>
        <p:grpSpPr>
          <a:xfrm>
            <a:off x="4500366" y="2772700"/>
            <a:ext cx="2814834" cy="3248484"/>
            <a:chOff x="5194300" y="1304478"/>
            <a:chExt cx="2273300" cy="2982912"/>
          </a:xfrm>
        </p:grpSpPr>
        <p:sp>
          <p:nvSpPr>
            <p:cNvPr id="21" name="AutoShape 122"/>
            <p:cNvSpPr>
              <a:spLocks noChangeArrowheads="1"/>
            </p:cNvSpPr>
            <p:nvPr/>
          </p:nvSpPr>
          <p:spPr bwMode="gray">
            <a:xfrm>
              <a:off x="5194300" y="1590228"/>
              <a:ext cx="2273300" cy="2697162"/>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22" name="AutoShape 123"/>
            <p:cNvSpPr>
              <a:spLocks noChangeArrowheads="1"/>
            </p:cNvSpPr>
            <p:nvPr/>
          </p:nvSpPr>
          <p:spPr bwMode="gray">
            <a:xfrm>
              <a:off x="5229225" y="1598165"/>
              <a:ext cx="2205038" cy="2647950"/>
            </a:xfrm>
            <a:prstGeom prst="roundRect">
              <a:avLst>
                <a:gd name="adj" fmla="val 16667"/>
              </a:avLst>
            </a:prstGeom>
            <a:solidFill>
              <a:srgbClr val="E9E06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23" name="AutoShape 124"/>
            <p:cNvSpPr>
              <a:spLocks noChangeArrowheads="1"/>
            </p:cNvSpPr>
            <p:nvPr/>
          </p:nvSpPr>
          <p:spPr bwMode="gray">
            <a:xfrm>
              <a:off x="5246688" y="3547615"/>
              <a:ext cx="2176463" cy="669925"/>
            </a:xfrm>
            <a:prstGeom prst="roundRect">
              <a:avLst>
                <a:gd name="adj" fmla="val 50000"/>
              </a:avLst>
            </a:prstGeom>
            <a:gradFill rotWithShape="1">
              <a:gsLst>
                <a:gs pos="0">
                  <a:srgbClr val="E9E065"/>
                </a:gs>
                <a:gs pos="100000">
                  <a:srgbClr val="F2EDA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24" name="AutoShape 125"/>
            <p:cNvSpPr>
              <a:spLocks noChangeArrowheads="1"/>
            </p:cNvSpPr>
            <p:nvPr/>
          </p:nvSpPr>
          <p:spPr bwMode="gray">
            <a:xfrm>
              <a:off x="5246688" y="1618803"/>
              <a:ext cx="2176463" cy="668337"/>
            </a:xfrm>
            <a:prstGeom prst="roundRect">
              <a:avLst>
                <a:gd name="adj" fmla="val 50000"/>
              </a:avLst>
            </a:prstGeom>
            <a:gradFill rotWithShape="1">
              <a:gsLst>
                <a:gs pos="0">
                  <a:srgbClr val="F8F5CC"/>
                </a:gs>
                <a:gs pos="100000">
                  <a:srgbClr val="E9E06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grpSp>
          <p:nvGrpSpPr>
            <p:cNvPr id="25" name="Group 126"/>
            <p:cNvGrpSpPr>
              <a:grpSpLocks/>
            </p:cNvGrpSpPr>
            <p:nvPr/>
          </p:nvGrpSpPr>
          <p:grpSpPr bwMode="auto">
            <a:xfrm>
              <a:off x="5975350" y="1304478"/>
              <a:ext cx="676275" cy="587375"/>
              <a:chOff x="1289" y="587"/>
              <a:chExt cx="668" cy="647"/>
            </a:xfrm>
          </p:grpSpPr>
          <p:sp>
            <p:nvSpPr>
              <p:cNvPr id="30" name="Oval 127"/>
              <p:cNvSpPr>
                <a:spLocks noChangeArrowheads="1"/>
              </p:cNvSpPr>
              <p:nvPr/>
            </p:nvSpPr>
            <p:spPr bwMode="gray">
              <a:xfrm>
                <a:off x="1289" y="653"/>
                <a:ext cx="668" cy="525"/>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31" name="Oval 128"/>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32" name="Oval 129"/>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33" name="Oval 130"/>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34" name="Oval 131"/>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grpSp>
        <p:sp>
          <p:nvSpPr>
            <p:cNvPr id="26" name="Text Box 132"/>
            <p:cNvSpPr txBox="1">
              <a:spLocks noChangeArrowheads="1"/>
            </p:cNvSpPr>
            <p:nvPr/>
          </p:nvSpPr>
          <p:spPr bwMode="gray">
            <a:xfrm>
              <a:off x="6157689" y="1409253"/>
              <a:ext cx="294136" cy="48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800" b="1" dirty="0">
                  <a:solidFill>
                    <a:srgbClr val="FF0000"/>
                  </a:solidFill>
                  <a:latin typeface="Times New Roman" panose="02020603050405020304" pitchFamily="18" charset="0"/>
                  <a:cs typeface="Times New Roman" panose="02020603050405020304" pitchFamily="18" charset="0"/>
                </a:rPr>
                <a:t>2</a:t>
              </a:r>
            </a:p>
          </p:txBody>
        </p:sp>
        <p:sp>
          <p:nvSpPr>
            <p:cNvPr id="27" name="Text Box 133"/>
            <p:cNvSpPr txBox="1">
              <a:spLocks noChangeArrowheads="1"/>
            </p:cNvSpPr>
            <p:nvPr/>
          </p:nvSpPr>
          <p:spPr bwMode="gray">
            <a:xfrm>
              <a:off x="5246687" y="1804540"/>
              <a:ext cx="2176463"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sz="2400" b="1" i="1" dirty="0">
                  <a:solidFill>
                    <a:schemeClr val="bg1"/>
                  </a:solidFill>
                  <a:latin typeface="Times New Roman" panose="02020603050405020304" pitchFamily="18" charset="0"/>
                  <a:cs typeface="Times New Roman" panose="02020603050405020304" pitchFamily="18" charset="0"/>
                </a:rPr>
                <a:t>Chỉ ra những mặt tiêu cực nằm ngay trong tâm hồn, tính cách của bản thân người lao động.</a:t>
              </a:r>
              <a:r>
                <a:rPr lang="en-US" sz="2400" b="1" i="1" dirty="0">
                  <a:solidFill>
                    <a:schemeClr val="bg1"/>
                  </a:solidFill>
                  <a:latin typeface="Times New Roman" panose="02020603050405020304" pitchFamily="18" charset="0"/>
                  <a:cs typeface="Times New Roman" panose="02020603050405020304" pitchFamily="18" charset="0"/>
                </a:rPr>
                <a:t> </a:t>
              </a:r>
            </a:p>
          </p:txBody>
        </p:sp>
      </p:grpSp>
      <p:grpSp>
        <p:nvGrpSpPr>
          <p:cNvPr id="28" name="Group 137"/>
          <p:cNvGrpSpPr>
            <a:grpSpLocks/>
          </p:cNvGrpSpPr>
          <p:nvPr/>
        </p:nvGrpSpPr>
        <p:grpSpPr bwMode="auto">
          <a:xfrm>
            <a:off x="7696200" y="2852845"/>
            <a:ext cx="2663280" cy="3248484"/>
            <a:chOff x="2044" y="1011"/>
            <a:chExt cx="1432" cy="1879"/>
          </a:xfrm>
        </p:grpSpPr>
        <p:sp>
          <p:nvSpPr>
            <p:cNvPr id="29" name="AutoShape 109"/>
            <p:cNvSpPr>
              <a:spLocks noChangeArrowheads="1"/>
            </p:cNvSpPr>
            <p:nvPr/>
          </p:nvSpPr>
          <p:spPr bwMode="gray">
            <a:xfrm>
              <a:off x="2044" y="1191"/>
              <a:ext cx="1432" cy="1699"/>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37" name="AutoShape 110"/>
            <p:cNvSpPr>
              <a:spLocks noChangeArrowheads="1"/>
            </p:cNvSpPr>
            <p:nvPr/>
          </p:nvSpPr>
          <p:spPr bwMode="gray">
            <a:xfrm>
              <a:off x="2066" y="1196"/>
              <a:ext cx="1389" cy="1668"/>
            </a:xfrm>
            <a:prstGeom prst="roundRect">
              <a:avLst>
                <a:gd name="adj" fmla="val 16667"/>
              </a:avLst>
            </a:prstGeom>
            <a:solidFill>
              <a:srgbClr val="73E77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38" name="AutoShape 111"/>
            <p:cNvSpPr>
              <a:spLocks noChangeArrowheads="1"/>
            </p:cNvSpPr>
            <p:nvPr/>
          </p:nvSpPr>
          <p:spPr bwMode="gray">
            <a:xfrm>
              <a:off x="2077" y="2424"/>
              <a:ext cx="1371" cy="422"/>
            </a:xfrm>
            <a:prstGeom prst="roundRect">
              <a:avLst>
                <a:gd name="adj" fmla="val 50000"/>
              </a:avLst>
            </a:prstGeom>
            <a:gradFill rotWithShape="1">
              <a:gsLst>
                <a:gs pos="0">
                  <a:srgbClr val="73E77E"/>
                </a:gs>
                <a:gs pos="100000">
                  <a:srgbClr val="B3F2B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39" name="AutoShape 112"/>
            <p:cNvSpPr>
              <a:spLocks noChangeArrowheads="1"/>
            </p:cNvSpPr>
            <p:nvPr/>
          </p:nvSpPr>
          <p:spPr bwMode="gray">
            <a:xfrm>
              <a:off x="2077" y="1209"/>
              <a:ext cx="1371" cy="421"/>
            </a:xfrm>
            <a:prstGeom prst="roundRect">
              <a:avLst>
                <a:gd name="adj" fmla="val 50000"/>
              </a:avLst>
            </a:prstGeom>
            <a:gradFill rotWithShape="1">
              <a:gsLst>
                <a:gs pos="0">
                  <a:srgbClr val="D0F7D4"/>
                </a:gs>
                <a:gs pos="100000">
                  <a:srgbClr val="73E77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40" name="Oval 113"/>
            <p:cNvSpPr>
              <a:spLocks noChangeArrowheads="1"/>
            </p:cNvSpPr>
            <p:nvPr/>
          </p:nvSpPr>
          <p:spPr bwMode="gray">
            <a:xfrm>
              <a:off x="2537" y="1048"/>
              <a:ext cx="425" cy="300"/>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41" name="Oval 114"/>
            <p:cNvSpPr>
              <a:spLocks noChangeArrowheads="1"/>
            </p:cNvSpPr>
            <p:nvPr/>
          </p:nvSpPr>
          <p:spPr bwMode="gray">
            <a:xfrm>
              <a:off x="2541" y="1011"/>
              <a:ext cx="412" cy="370"/>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42" name="Oval 115"/>
            <p:cNvSpPr>
              <a:spLocks noChangeArrowheads="1"/>
            </p:cNvSpPr>
            <p:nvPr/>
          </p:nvSpPr>
          <p:spPr bwMode="gray">
            <a:xfrm>
              <a:off x="2546" y="1012"/>
              <a:ext cx="403" cy="363"/>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43" name="Oval 116"/>
            <p:cNvSpPr>
              <a:spLocks noChangeArrowheads="1"/>
            </p:cNvSpPr>
            <p:nvPr/>
          </p:nvSpPr>
          <p:spPr bwMode="gray">
            <a:xfrm>
              <a:off x="2550" y="1017"/>
              <a:ext cx="383" cy="337"/>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44" name="Oval 117"/>
            <p:cNvSpPr>
              <a:spLocks noChangeArrowheads="1"/>
            </p:cNvSpPr>
            <p:nvPr/>
          </p:nvSpPr>
          <p:spPr bwMode="gray">
            <a:xfrm>
              <a:off x="2573" y="1026"/>
              <a:ext cx="340" cy="274"/>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45" name="Text Box 118"/>
            <p:cNvSpPr txBox="1">
              <a:spLocks noChangeArrowheads="1"/>
            </p:cNvSpPr>
            <p:nvPr/>
          </p:nvSpPr>
          <p:spPr bwMode="gray">
            <a:xfrm>
              <a:off x="2645" y="1077"/>
              <a:ext cx="196"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800" b="1" dirty="0">
                  <a:solidFill>
                    <a:srgbClr val="FF0000"/>
                  </a:solidFill>
                  <a:latin typeface="Times New Roman" panose="02020603050405020304" pitchFamily="18" charset="0"/>
                  <a:cs typeface="Times New Roman" panose="02020603050405020304" pitchFamily="18" charset="0"/>
                </a:rPr>
                <a:t>3</a:t>
              </a:r>
            </a:p>
          </p:txBody>
        </p:sp>
        <p:sp>
          <p:nvSpPr>
            <p:cNvPr id="46" name="Text Box 119"/>
            <p:cNvSpPr txBox="1">
              <a:spLocks noChangeArrowheads="1"/>
            </p:cNvSpPr>
            <p:nvPr/>
          </p:nvSpPr>
          <p:spPr bwMode="gray">
            <a:xfrm>
              <a:off x="2094" y="1435"/>
              <a:ext cx="1362" cy="1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115888"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115888"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115888"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115888"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115888"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115888"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115888"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115888"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115888" algn="l"/>
                </a:tabLs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sz="2400" b="1" i="1" dirty="0">
                  <a:latin typeface="Times New Roman" panose="02020603050405020304" pitchFamily="18" charset="0"/>
                  <a:cs typeface="Times New Roman" panose="02020603050405020304" pitchFamily="18" charset="0"/>
                </a:rPr>
                <a:t>Phân tích nguyên nhân và</a:t>
              </a:r>
              <a:r>
                <a:rPr lang="en-US" sz="2400" b="1" i="1" dirty="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lên án các thế lực đã </a:t>
              </a:r>
              <a:r>
                <a:rPr lang="en-US" sz="2400" b="1" i="1" dirty="0" err="1">
                  <a:latin typeface="Times New Roman" panose="02020603050405020304" pitchFamily="18" charset="0"/>
                  <a:cs typeface="Times New Roman" panose="02020603050405020304" pitchFamily="18" charset="0"/>
                </a:rPr>
                <a:t>gây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ra</a:t>
              </a:r>
              <a:r>
                <a:rPr lang="vi-VN" sz="2400" b="1" i="1" dirty="0">
                  <a:latin typeface="Times New Roman" panose="02020603050405020304" pitchFamily="18" charset="0"/>
                  <a:cs typeface="Times New Roman" panose="02020603050405020304" pitchFamily="18" charset="0"/>
                </a:rPr>
                <a:t> thực trạng đáng buồn ấy.</a:t>
              </a:r>
            </a:p>
          </p:txBody>
        </p:sp>
      </p:grpSp>
      <p:grpSp>
        <p:nvGrpSpPr>
          <p:cNvPr id="47" name="Group 65">
            <a:extLst>
              <a:ext uri="{FF2B5EF4-FFF2-40B4-BE49-F238E27FC236}">
                <a16:creationId xmlns:a16="http://schemas.microsoft.com/office/drawing/2014/main" id="{F03C9986-979C-45AB-821E-48B0E2B9D085}"/>
              </a:ext>
            </a:extLst>
          </p:cNvPr>
          <p:cNvGrpSpPr>
            <a:grpSpLocks/>
          </p:cNvGrpSpPr>
          <p:nvPr/>
        </p:nvGrpSpPr>
        <p:grpSpPr bwMode="auto">
          <a:xfrm>
            <a:off x="3886200" y="529357"/>
            <a:ext cx="3962400" cy="1525587"/>
            <a:chOff x="1680" y="96"/>
            <a:chExt cx="2160" cy="769"/>
          </a:xfrm>
        </p:grpSpPr>
        <p:grpSp>
          <p:nvGrpSpPr>
            <p:cNvPr id="48" name="Group 7">
              <a:extLst>
                <a:ext uri="{FF2B5EF4-FFF2-40B4-BE49-F238E27FC236}">
                  <a16:creationId xmlns:a16="http://schemas.microsoft.com/office/drawing/2014/main" id="{6BEDC92C-4A76-44EB-8B88-4842AD52A6AD}"/>
                </a:ext>
              </a:extLst>
            </p:cNvPr>
            <p:cNvGrpSpPr>
              <a:grpSpLocks/>
            </p:cNvGrpSpPr>
            <p:nvPr/>
          </p:nvGrpSpPr>
          <p:grpSpPr bwMode="auto">
            <a:xfrm>
              <a:off x="1680" y="96"/>
              <a:ext cx="2160" cy="769"/>
              <a:chOff x="1997" y="1314"/>
              <a:chExt cx="1889" cy="1009"/>
            </a:xfrm>
          </p:grpSpPr>
          <p:grpSp>
            <p:nvGrpSpPr>
              <p:cNvPr id="50" name="Group 8">
                <a:extLst>
                  <a:ext uri="{FF2B5EF4-FFF2-40B4-BE49-F238E27FC236}">
                    <a16:creationId xmlns:a16="http://schemas.microsoft.com/office/drawing/2014/main" id="{DA5E3115-A79A-44A6-A001-FEFE2F78B6FC}"/>
                  </a:ext>
                </a:extLst>
              </p:cNvPr>
              <p:cNvGrpSpPr>
                <a:grpSpLocks/>
              </p:cNvGrpSpPr>
              <p:nvPr/>
            </p:nvGrpSpPr>
            <p:grpSpPr bwMode="auto">
              <a:xfrm>
                <a:off x="1997" y="1404"/>
                <a:ext cx="1889" cy="919"/>
                <a:chOff x="1973" y="1027"/>
                <a:chExt cx="1926" cy="937"/>
              </a:xfrm>
            </p:grpSpPr>
            <p:sp>
              <p:nvSpPr>
                <p:cNvPr id="55" name="Oval 9">
                  <a:extLst>
                    <a:ext uri="{FF2B5EF4-FFF2-40B4-BE49-F238E27FC236}">
                      <a16:creationId xmlns:a16="http://schemas.microsoft.com/office/drawing/2014/main" id="{CAFEAC1C-27A9-46F2-8D7F-4D6382C1799A}"/>
                    </a:ext>
                  </a:extLst>
                </p:cNvPr>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56" name="Oval 10">
                  <a:extLst>
                    <a:ext uri="{FF2B5EF4-FFF2-40B4-BE49-F238E27FC236}">
                      <a16:creationId xmlns:a16="http://schemas.microsoft.com/office/drawing/2014/main" id="{97CEF9F0-7689-4566-A752-E26E6168A477}"/>
                    </a:ext>
                  </a:extLst>
                </p:cNvPr>
                <p:cNvSpPr>
                  <a:spLocks noChangeArrowheads="1"/>
                </p:cNvSpPr>
                <p:nvPr/>
              </p:nvSpPr>
              <p:spPr bwMode="gray">
                <a:xfrm>
                  <a:off x="1973" y="1027"/>
                  <a:ext cx="1905" cy="907"/>
                </a:xfrm>
                <a:prstGeom prst="ellipse">
                  <a:avLst/>
                </a:prstGeom>
                <a:gradFill rotWithShape="1">
                  <a:gsLst>
                    <a:gs pos="0">
                      <a:schemeClr val="folHlink">
                        <a:gamma/>
                        <a:tint val="44314"/>
                        <a:invGamma/>
                      </a:schemeClr>
                    </a:gs>
                    <a:gs pos="100000">
                      <a:schemeClr val="folHlink"/>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grpSp>
          <p:sp>
            <p:nvSpPr>
              <p:cNvPr id="51" name="Oval 11">
                <a:extLst>
                  <a:ext uri="{FF2B5EF4-FFF2-40B4-BE49-F238E27FC236}">
                    <a16:creationId xmlns:a16="http://schemas.microsoft.com/office/drawing/2014/main" id="{C6AB6F7E-CB79-45B5-9D8A-03BD4B8EDEEF}"/>
                  </a:ext>
                </a:extLst>
              </p:cNvPr>
              <p:cNvSpPr>
                <a:spLocks noChangeArrowheads="1"/>
              </p:cNvSpPr>
              <p:nvPr/>
            </p:nvSpPr>
            <p:spPr bwMode="gray">
              <a:xfrm>
                <a:off x="2086" y="1314"/>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52" name="Oval 12">
                <a:extLst>
                  <a:ext uri="{FF2B5EF4-FFF2-40B4-BE49-F238E27FC236}">
                    <a16:creationId xmlns:a16="http://schemas.microsoft.com/office/drawing/2014/main" id="{6D412F60-04C2-4F83-875A-F65160C81C41}"/>
                  </a:ext>
                </a:extLst>
              </p:cNvPr>
              <p:cNvSpPr>
                <a:spLocks noChangeArrowheads="1"/>
              </p:cNvSpPr>
              <p:nvPr/>
            </p:nvSpPr>
            <p:spPr bwMode="gray">
              <a:xfrm>
                <a:off x="2108" y="1319"/>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53" name="Oval 13">
                <a:extLst>
                  <a:ext uri="{FF2B5EF4-FFF2-40B4-BE49-F238E27FC236}">
                    <a16:creationId xmlns:a16="http://schemas.microsoft.com/office/drawing/2014/main" id="{FFD11ADD-36DB-4285-A437-1285A80B3EC2}"/>
                  </a:ext>
                </a:extLst>
              </p:cNvPr>
              <p:cNvSpPr>
                <a:spLocks noChangeArrowheads="1"/>
              </p:cNvSpPr>
              <p:nvPr/>
            </p:nvSpPr>
            <p:spPr bwMode="gray">
              <a:xfrm>
                <a:off x="2125" y="1327"/>
                <a:ext cx="1570" cy="776"/>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54" name="Oval 14">
                <a:extLst>
                  <a:ext uri="{FF2B5EF4-FFF2-40B4-BE49-F238E27FC236}">
                    <a16:creationId xmlns:a16="http://schemas.microsoft.com/office/drawing/2014/main" id="{C15E31B6-55C9-43F7-BA10-42488455AA59}"/>
                  </a:ext>
                </a:extLst>
              </p:cNvPr>
              <p:cNvSpPr>
                <a:spLocks noChangeArrowheads="1"/>
              </p:cNvSpPr>
              <p:nvPr/>
            </p:nvSpPr>
            <p:spPr bwMode="gray">
              <a:xfrm>
                <a:off x="2208" y="1344"/>
                <a:ext cx="1382" cy="624"/>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grpSp>
        <p:sp>
          <p:nvSpPr>
            <p:cNvPr id="49" name="Text Box 15">
              <a:extLst>
                <a:ext uri="{FF2B5EF4-FFF2-40B4-BE49-F238E27FC236}">
                  <a16:creationId xmlns:a16="http://schemas.microsoft.com/office/drawing/2014/main" id="{B2B51EBA-1164-487D-8367-6E6915739EE7}"/>
                </a:ext>
              </a:extLst>
            </p:cNvPr>
            <p:cNvSpPr txBox="1">
              <a:spLocks noChangeArrowheads="1"/>
            </p:cNvSpPr>
            <p:nvPr/>
          </p:nvSpPr>
          <p:spPr bwMode="auto">
            <a:xfrm>
              <a:off x="1976" y="249"/>
              <a:ext cx="1575" cy="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sz="2800" b="1" dirty="0">
                  <a:solidFill>
                    <a:srgbClr val="FF0000"/>
                  </a:solidFill>
                  <a:latin typeface="Times New Roman" panose="02020603050405020304" pitchFamily="18" charset="0"/>
                  <a:cs typeface="Times New Roman" panose="02020603050405020304" pitchFamily="18" charset="0"/>
                </a:rPr>
                <a:t>NGUYÊN NHÂN</a:t>
              </a:r>
              <a:endParaRPr lang="en-US" sz="16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9014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slide(fromTop)">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ox(in)">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8"/>
          <p:cNvSpPr>
            <a:spLocks noChangeArrowheads="1"/>
          </p:cNvSpPr>
          <p:nvPr/>
        </p:nvSpPr>
        <p:spPr bwMode="gray">
          <a:xfrm>
            <a:off x="1608138" y="1301751"/>
            <a:ext cx="2438400" cy="1370013"/>
          </a:xfrm>
          <a:prstGeom prst="roundRect">
            <a:avLst>
              <a:gd name="adj" fmla="val 10889"/>
            </a:avLst>
          </a:prstGeom>
          <a:solidFill>
            <a:srgbClr val="FFCC66"/>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000" b="1">
                <a:solidFill>
                  <a:srgbClr val="000066"/>
                </a:solidFill>
                <a:latin typeface="Times New Roman" panose="02020603050405020304" pitchFamily="18" charset="0"/>
                <a:cs typeface="Times New Roman" panose="02020603050405020304" pitchFamily="18" charset="0"/>
              </a:rPr>
              <a:t>Trên đường về quê</a:t>
            </a:r>
          </a:p>
        </p:txBody>
      </p:sp>
      <p:sp>
        <p:nvSpPr>
          <p:cNvPr id="8" name="AutoShape 38"/>
          <p:cNvSpPr>
            <a:spLocks noChangeArrowheads="1"/>
          </p:cNvSpPr>
          <p:nvPr/>
        </p:nvSpPr>
        <p:spPr bwMode="gray">
          <a:xfrm>
            <a:off x="4495800" y="1296988"/>
            <a:ext cx="3048000" cy="1295400"/>
          </a:xfrm>
          <a:prstGeom prst="roundRect">
            <a:avLst>
              <a:gd name="adj" fmla="val 10889"/>
            </a:avLst>
          </a:prstGeom>
          <a:solidFill>
            <a:srgbClr val="969696"/>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000" b="1">
                <a:solidFill>
                  <a:srgbClr val="FFFF00"/>
                </a:solidFill>
                <a:latin typeface="Times New Roman" panose="02020603050405020304" pitchFamily="18" charset="0"/>
                <a:cs typeface="Times New Roman" panose="02020603050405020304" pitchFamily="18" charset="0"/>
              </a:rPr>
              <a:t>Những ngày ở quê</a:t>
            </a:r>
          </a:p>
        </p:txBody>
      </p:sp>
      <p:sp>
        <p:nvSpPr>
          <p:cNvPr id="9" name="AutoShape 38"/>
          <p:cNvSpPr>
            <a:spLocks noChangeArrowheads="1"/>
          </p:cNvSpPr>
          <p:nvPr/>
        </p:nvSpPr>
        <p:spPr bwMode="gray">
          <a:xfrm>
            <a:off x="7924800" y="1377950"/>
            <a:ext cx="2514600" cy="1257300"/>
          </a:xfrm>
          <a:prstGeom prst="roundRect">
            <a:avLst>
              <a:gd name="adj" fmla="val 10889"/>
            </a:avLst>
          </a:prstGeom>
          <a:solidFill>
            <a:srgbClr val="F3EA3B"/>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000" b="1">
                <a:solidFill>
                  <a:srgbClr val="000066"/>
                </a:solidFill>
                <a:latin typeface="Times New Roman" panose="02020603050405020304" pitchFamily="18" charset="0"/>
                <a:cs typeface="Times New Roman" panose="02020603050405020304" pitchFamily="18" charset="0"/>
              </a:rPr>
              <a:t>Trên đường rời quê</a:t>
            </a:r>
          </a:p>
        </p:txBody>
      </p:sp>
      <p:sp>
        <p:nvSpPr>
          <p:cNvPr id="10" name="AutoShape 38"/>
          <p:cNvSpPr>
            <a:spLocks noChangeArrowheads="1"/>
          </p:cNvSpPr>
          <p:nvPr/>
        </p:nvSpPr>
        <p:spPr bwMode="gray">
          <a:xfrm>
            <a:off x="1631950" y="5030788"/>
            <a:ext cx="2438400" cy="1370012"/>
          </a:xfrm>
          <a:prstGeom prst="roundRect">
            <a:avLst>
              <a:gd name="adj" fmla="val 10889"/>
            </a:avLst>
          </a:prstGeom>
          <a:solidFill>
            <a:srgbClr val="FFCC66"/>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200" b="1" dirty="0" err="1">
                <a:solidFill>
                  <a:srgbClr val="000066"/>
                </a:solidFill>
                <a:latin typeface="Times New Roman" panose="02020603050405020304" pitchFamily="18" charset="0"/>
                <a:cs typeface="Times New Roman" panose="02020603050405020304" pitchFamily="18" charset="0"/>
              </a:rPr>
              <a:t>Mong</a:t>
            </a:r>
            <a:r>
              <a:rPr lang="en-US" sz="2200" b="1" dirty="0">
                <a:solidFill>
                  <a:srgbClr val="000066"/>
                </a:solidFill>
                <a:latin typeface="Times New Roman" panose="02020603050405020304" pitchFamily="18" charset="0"/>
                <a:cs typeface="Times New Roman" panose="02020603050405020304" pitchFamily="18" charset="0"/>
              </a:rPr>
              <a:t> </a:t>
            </a:r>
            <a:r>
              <a:rPr lang="en-US" sz="2200" b="1" dirty="0" err="1">
                <a:solidFill>
                  <a:srgbClr val="000066"/>
                </a:solidFill>
                <a:latin typeface="Times New Roman" panose="02020603050405020304" pitchFamily="18" charset="0"/>
                <a:cs typeface="Times New Roman" panose="02020603050405020304" pitchFamily="18" charset="0"/>
              </a:rPr>
              <a:t>mỏi</a:t>
            </a:r>
            <a:r>
              <a:rPr lang="en-US" sz="2200" b="1" dirty="0">
                <a:solidFill>
                  <a:srgbClr val="000066"/>
                </a:solidFill>
                <a:latin typeface="Times New Roman" panose="02020603050405020304" pitchFamily="18" charset="0"/>
                <a:cs typeface="Times New Roman" panose="02020603050405020304" pitchFamily="18" charset="0"/>
              </a:rPr>
              <a:t>,</a:t>
            </a:r>
          </a:p>
          <a:p>
            <a:pPr algn="ctr" eaLnBrk="1" hangingPunct="1">
              <a:spcBef>
                <a:spcPct val="0"/>
              </a:spcBef>
              <a:buFontTx/>
              <a:buNone/>
            </a:pPr>
            <a:r>
              <a:rPr lang="en-US" sz="2200" b="1" dirty="0" err="1">
                <a:solidFill>
                  <a:srgbClr val="000066"/>
                </a:solidFill>
                <a:latin typeface="Times New Roman" panose="02020603050405020304" pitchFamily="18" charset="0"/>
                <a:cs typeface="Times New Roman" panose="02020603050405020304" pitchFamily="18" charset="0"/>
              </a:rPr>
              <a:t>phảng</a:t>
            </a:r>
            <a:r>
              <a:rPr lang="en-US" sz="2200" b="1" dirty="0">
                <a:solidFill>
                  <a:srgbClr val="000066"/>
                </a:solidFill>
                <a:latin typeface="Times New Roman" panose="02020603050405020304" pitchFamily="18" charset="0"/>
                <a:cs typeface="Times New Roman" panose="02020603050405020304" pitchFamily="18" charset="0"/>
              </a:rPr>
              <a:t> </a:t>
            </a:r>
            <a:r>
              <a:rPr lang="en-US" sz="2200" b="1" dirty="0" err="1">
                <a:solidFill>
                  <a:srgbClr val="000066"/>
                </a:solidFill>
                <a:latin typeface="Times New Roman" panose="02020603050405020304" pitchFamily="18" charset="0"/>
                <a:cs typeface="Times New Roman" panose="02020603050405020304" pitchFamily="18" charset="0"/>
              </a:rPr>
              <a:t>phất</a:t>
            </a:r>
            <a:r>
              <a:rPr lang="en-US" sz="2200" b="1" dirty="0">
                <a:solidFill>
                  <a:srgbClr val="000066"/>
                </a:solidFill>
                <a:latin typeface="Times New Roman" panose="02020603050405020304" pitchFamily="18" charset="0"/>
                <a:cs typeface="Times New Roman" panose="02020603050405020304" pitchFamily="18" charset="0"/>
              </a:rPr>
              <a:t> </a:t>
            </a:r>
            <a:r>
              <a:rPr lang="en-US" sz="2200" b="1" dirty="0" err="1">
                <a:solidFill>
                  <a:srgbClr val="000066"/>
                </a:solidFill>
                <a:latin typeface="Times New Roman" panose="02020603050405020304" pitchFamily="18" charset="0"/>
                <a:cs typeface="Times New Roman" panose="02020603050405020304" pitchFamily="18" charset="0"/>
              </a:rPr>
              <a:t>buồn</a:t>
            </a:r>
            <a:r>
              <a:rPr lang="en-US" sz="2200" b="1" dirty="0">
                <a:solidFill>
                  <a:srgbClr val="000066"/>
                </a:solidFill>
                <a:latin typeface="Times New Roman" panose="02020603050405020304" pitchFamily="18" charset="0"/>
                <a:cs typeface="Times New Roman" panose="02020603050405020304" pitchFamily="18" charset="0"/>
              </a:rPr>
              <a:t>	</a:t>
            </a:r>
          </a:p>
        </p:txBody>
      </p:sp>
      <p:sp>
        <p:nvSpPr>
          <p:cNvPr id="11" name="AutoShape 38"/>
          <p:cNvSpPr>
            <a:spLocks noChangeArrowheads="1"/>
          </p:cNvSpPr>
          <p:nvPr/>
        </p:nvSpPr>
        <p:spPr bwMode="gray">
          <a:xfrm>
            <a:off x="4427538" y="5105400"/>
            <a:ext cx="3048000" cy="1295400"/>
          </a:xfrm>
          <a:prstGeom prst="roundRect">
            <a:avLst>
              <a:gd name="adj" fmla="val 10889"/>
            </a:avLst>
          </a:prstGeom>
          <a:solidFill>
            <a:srgbClr val="969696"/>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200" b="1">
                <a:solidFill>
                  <a:srgbClr val="FFFF00"/>
                </a:solidFill>
                <a:latin typeface="Times New Roman" panose="02020603050405020304" pitchFamily="18" charset="0"/>
                <a:cs typeface="Times New Roman" panose="02020603050405020304" pitchFamily="18" charset="0"/>
              </a:rPr>
              <a:t>Buồn bã, đau xót</a:t>
            </a:r>
          </a:p>
        </p:txBody>
      </p:sp>
      <p:sp>
        <p:nvSpPr>
          <p:cNvPr id="12" name="AutoShape 38"/>
          <p:cNvSpPr>
            <a:spLocks noChangeArrowheads="1"/>
          </p:cNvSpPr>
          <p:nvPr/>
        </p:nvSpPr>
        <p:spPr bwMode="gray">
          <a:xfrm>
            <a:off x="7950200" y="5143500"/>
            <a:ext cx="2514600" cy="1257300"/>
          </a:xfrm>
          <a:prstGeom prst="roundRect">
            <a:avLst>
              <a:gd name="adj" fmla="val 10889"/>
            </a:avLst>
          </a:prstGeom>
          <a:solidFill>
            <a:srgbClr val="F3EA3B"/>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200" b="1" dirty="0">
                <a:solidFill>
                  <a:srgbClr val="000066"/>
                </a:solidFill>
                <a:latin typeface="Times New Roman" panose="02020603050405020304" pitchFamily="18" charset="0"/>
                <a:cs typeface="Times New Roman" panose="02020603050405020304" pitchFamily="18" charset="0"/>
              </a:rPr>
              <a:t>Tin </a:t>
            </a:r>
            <a:r>
              <a:rPr lang="en-US" sz="2200" b="1" dirty="0" err="1">
                <a:solidFill>
                  <a:srgbClr val="000066"/>
                </a:solidFill>
                <a:latin typeface="Times New Roman" panose="02020603050405020304" pitchFamily="18" charset="0"/>
                <a:cs typeface="Times New Roman" panose="02020603050405020304" pitchFamily="18" charset="0"/>
              </a:rPr>
              <a:t>tưởng</a:t>
            </a:r>
            <a:r>
              <a:rPr lang="en-US" sz="2200" b="1" dirty="0">
                <a:solidFill>
                  <a:srgbClr val="000066"/>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sz="2200" b="1" dirty="0" err="1">
                <a:solidFill>
                  <a:srgbClr val="000066"/>
                </a:solidFill>
                <a:latin typeface="Times New Roman" panose="02020603050405020304" pitchFamily="18" charset="0"/>
                <a:cs typeface="Times New Roman" panose="02020603050405020304" pitchFamily="18" charset="0"/>
              </a:rPr>
              <a:t>hy</a:t>
            </a:r>
            <a:r>
              <a:rPr lang="en-US" sz="2200" b="1" dirty="0">
                <a:solidFill>
                  <a:srgbClr val="000066"/>
                </a:solidFill>
                <a:latin typeface="Times New Roman" panose="02020603050405020304" pitchFamily="18" charset="0"/>
                <a:cs typeface="Times New Roman" panose="02020603050405020304" pitchFamily="18" charset="0"/>
              </a:rPr>
              <a:t> </a:t>
            </a:r>
            <a:r>
              <a:rPr lang="en-US" sz="2200" b="1" dirty="0" err="1">
                <a:solidFill>
                  <a:srgbClr val="000066"/>
                </a:solidFill>
                <a:latin typeface="Times New Roman" panose="02020603050405020304" pitchFamily="18" charset="0"/>
                <a:cs typeface="Times New Roman" panose="02020603050405020304" pitchFamily="18" charset="0"/>
              </a:rPr>
              <a:t>vọng</a:t>
            </a:r>
            <a:endParaRPr lang="en-US" sz="2200" b="1" dirty="0">
              <a:solidFill>
                <a:srgbClr val="000066"/>
              </a:solidFill>
              <a:latin typeface="Times New Roman" panose="02020603050405020304" pitchFamily="18" charset="0"/>
              <a:cs typeface="Times New Roman" panose="02020603050405020304" pitchFamily="18" charset="0"/>
            </a:endParaRPr>
          </a:p>
        </p:txBody>
      </p:sp>
      <p:sp>
        <p:nvSpPr>
          <p:cNvPr id="13" name="AutoShape 38"/>
          <p:cNvSpPr>
            <a:spLocks noChangeArrowheads="1"/>
          </p:cNvSpPr>
          <p:nvPr/>
        </p:nvSpPr>
        <p:spPr bwMode="gray">
          <a:xfrm>
            <a:off x="4495800" y="2962276"/>
            <a:ext cx="1295400" cy="1916113"/>
          </a:xfrm>
          <a:prstGeom prst="roundRect">
            <a:avLst>
              <a:gd name="adj" fmla="val 10889"/>
            </a:avLst>
          </a:prstGeom>
          <a:solidFill>
            <a:srgbClr val="969696"/>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000" b="1">
                <a:solidFill>
                  <a:srgbClr val="FFFF00"/>
                </a:solidFill>
                <a:latin typeface="Times New Roman" panose="02020603050405020304" pitchFamily="18" charset="0"/>
                <a:cs typeface="Times New Roman" panose="02020603050405020304" pitchFamily="18" charset="0"/>
              </a:rPr>
              <a:t>Cảnh vật </a:t>
            </a:r>
          </a:p>
          <a:p>
            <a:pPr algn="ctr" eaLnBrk="1" hangingPunct="1">
              <a:spcBef>
                <a:spcPct val="0"/>
              </a:spcBef>
              <a:buFontTx/>
              <a:buNone/>
            </a:pPr>
            <a:r>
              <a:rPr lang="en-US" sz="2000" b="1">
                <a:solidFill>
                  <a:srgbClr val="FFFF00"/>
                </a:solidFill>
                <a:latin typeface="Times New Roman" panose="02020603050405020304" pitchFamily="18" charset="0"/>
                <a:cs typeface="Times New Roman" panose="02020603050405020304" pitchFamily="18" charset="0"/>
              </a:rPr>
              <a:t>tàn tạ</a:t>
            </a:r>
          </a:p>
        </p:txBody>
      </p:sp>
      <p:sp>
        <p:nvSpPr>
          <p:cNvPr id="14" name="AutoShape 38"/>
          <p:cNvSpPr>
            <a:spLocks noChangeArrowheads="1"/>
          </p:cNvSpPr>
          <p:nvPr/>
        </p:nvSpPr>
        <p:spPr bwMode="gray">
          <a:xfrm>
            <a:off x="6172200" y="2962276"/>
            <a:ext cx="1295400" cy="1916113"/>
          </a:xfrm>
          <a:prstGeom prst="roundRect">
            <a:avLst>
              <a:gd name="adj" fmla="val 10889"/>
            </a:avLst>
          </a:prstGeom>
          <a:solidFill>
            <a:srgbClr val="969696"/>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000" b="1">
                <a:solidFill>
                  <a:srgbClr val="FFFF00"/>
                </a:solidFill>
                <a:latin typeface="Times New Roman" panose="02020603050405020304" pitchFamily="18" charset="0"/>
                <a:cs typeface="Times New Roman" panose="02020603050405020304" pitchFamily="18" charset="0"/>
              </a:rPr>
              <a:t>Con người</a:t>
            </a:r>
          </a:p>
          <a:p>
            <a:pPr algn="ctr" eaLnBrk="1" hangingPunct="1">
              <a:spcBef>
                <a:spcPct val="0"/>
              </a:spcBef>
              <a:buFontTx/>
              <a:buNone/>
            </a:pPr>
            <a:r>
              <a:rPr lang="en-US" sz="2000" b="1">
                <a:solidFill>
                  <a:srgbClr val="FFFF00"/>
                </a:solidFill>
                <a:latin typeface="Times New Roman" panose="02020603050405020304" pitchFamily="18" charset="0"/>
                <a:cs typeface="Times New Roman" panose="02020603050405020304" pitchFamily="18" charset="0"/>
              </a:rPr>
              <a:t>sa sút</a:t>
            </a:r>
          </a:p>
        </p:txBody>
      </p:sp>
      <p:sp>
        <p:nvSpPr>
          <p:cNvPr id="15" name="Rectangle 14"/>
          <p:cNvSpPr/>
          <p:nvPr/>
        </p:nvSpPr>
        <p:spPr>
          <a:xfrm>
            <a:off x="1524000" y="0"/>
            <a:ext cx="9144000" cy="774700"/>
          </a:xfrm>
          <a:prstGeom prst="rect">
            <a:avLst/>
          </a:prstGeom>
          <a:gradFill flip="none" rotWithShape="1">
            <a:gsLst>
              <a:gs pos="4425">
                <a:srgbClr val="FFFF00"/>
              </a:gs>
              <a:gs pos="30000">
                <a:srgbClr val="FFFF00"/>
              </a:gs>
              <a:gs pos="55000">
                <a:schemeClr val="accent1">
                  <a:satMod val="110000"/>
                  <a:lumMod val="100000"/>
                  <a:shade val="100000"/>
                </a:schemeClr>
              </a:gs>
              <a:gs pos="78000">
                <a:schemeClr val="bg1">
                  <a:lumMod val="65000"/>
                </a:schemeClr>
              </a:gs>
            </a:gsLst>
            <a:lin ang="10800000" scaled="1"/>
            <a:tileRect/>
          </a:gradFill>
          <a:ln>
            <a:solidFill>
              <a:srgbClr val="FFCC6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000" b="1" dirty="0">
                <a:solidFill>
                  <a:srgbClr val="FF0000"/>
                </a:solidFill>
                <a:latin typeface="Times New Roman" panose="02020603050405020304" pitchFamily="18" charset="0"/>
                <a:cs typeface="Times New Roman" panose="02020603050405020304" pitchFamily="18" charset="0"/>
              </a:rPr>
              <a:t>CỐ HƯƠNG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Right)">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l="14861" r="12518"/>
          <a:stretch>
            <a:fillRect/>
          </a:stretch>
        </p:blipFill>
        <p:spPr bwMode="auto">
          <a:xfrm>
            <a:off x="159067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descr="footer_200">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5713315"/>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7" name="AutoShape 5" descr="Picture1vvv">
            <a:hlinkClick r:id="rId4" action="ppaction://hlinksldjump"/>
          </p:cNvPr>
          <p:cNvSpPr>
            <a:spLocks noChangeArrowheads="1"/>
          </p:cNvSpPr>
          <p:nvPr/>
        </p:nvSpPr>
        <p:spPr bwMode="auto">
          <a:xfrm>
            <a:off x="1676400" y="1288208"/>
            <a:ext cx="2971800" cy="2667000"/>
          </a:xfrm>
          <a:prstGeom prst="cube">
            <a:avLst>
              <a:gd name="adj" fmla="val 25000"/>
            </a:avLst>
          </a:prstGeom>
          <a:blipFill dpi="0" rotWithShape="1">
            <a:blip r:embed="rId5"/>
            <a:srcRect/>
            <a:stretch>
              <a:fillRect/>
            </a:stretch>
          </a:blipFill>
          <a:ln w="571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p>
        </p:txBody>
      </p:sp>
      <p:sp>
        <p:nvSpPr>
          <p:cNvPr id="412678" name="WordArt 6">
            <a:hlinkClick r:id="rId4" action="ppaction://hlinksldjump"/>
          </p:cNvPr>
          <p:cNvSpPr>
            <a:spLocks noChangeArrowheads="1" noChangeShapeType="1" noTextEdit="1"/>
          </p:cNvSpPr>
          <p:nvPr/>
        </p:nvSpPr>
        <p:spPr bwMode="auto">
          <a:xfrm>
            <a:off x="2625158" y="2144421"/>
            <a:ext cx="890588" cy="1257300"/>
          </a:xfrm>
          <a:prstGeom prst="rect">
            <a:avLst/>
          </a:prstGeom>
        </p:spPr>
        <p:txBody>
          <a:bodyPr wrap="none" fromWordArt="1">
            <a:prstTxWarp prst="textPlain">
              <a:avLst>
                <a:gd name="adj" fmla="val 50000"/>
              </a:avLst>
            </a:prstTxWarp>
          </a:bodyPr>
          <a:lstStyle/>
          <a:p>
            <a:pPr algn="ctr"/>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VogueH" panose="020B7200000000000000" pitchFamily="34" charset="0"/>
              </a:rPr>
              <a:t>1</a:t>
            </a:r>
          </a:p>
        </p:txBody>
      </p:sp>
      <p:sp>
        <p:nvSpPr>
          <p:cNvPr id="412679" name="AutoShape 7" descr="Picture1cc">
            <a:hlinkClick r:id="rId6" action="ppaction://hlinksldjump"/>
          </p:cNvPr>
          <p:cNvSpPr>
            <a:spLocks noChangeArrowheads="1"/>
          </p:cNvSpPr>
          <p:nvPr/>
        </p:nvSpPr>
        <p:spPr bwMode="auto">
          <a:xfrm>
            <a:off x="4572000" y="1981200"/>
            <a:ext cx="2971800" cy="2667000"/>
          </a:xfrm>
          <a:prstGeom prst="cube">
            <a:avLst>
              <a:gd name="adj" fmla="val 25000"/>
            </a:avLst>
          </a:prstGeom>
          <a:blipFill dpi="0" rotWithShape="1">
            <a:blip r:embed="rId7"/>
            <a:srcRect/>
            <a:stretch>
              <a:fillRect/>
            </a:stretch>
          </a:blipFill>
          <a:ln w="57150">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p>
        </p:txBody>
      </p:sp>
      <p:sp>
        <p:nvSpPr>
          <p:cNvPr id="412680" name="WordArt 8">
            <a:hlinkClick r:id="rId8" action="ppaction://hlinksldjump"/>
          </p:cNvPr>
          <p:cNvSpPr>
            <a:spLocks noChangeArrowheads="1" noChangeShapeType="1" noTextEdit="1"/>
          </p:cNvSpPr>
          <p:nvPr/>
        </p:nvSpPr>
        <p:spPr bwMode="auto">
          <a:xfrm>
            <a:off x="5486400" y="2743200"/>
            <a:ext cx="890588" cy="125730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VogueH" panose="020B7200000000000000" pitchFamily="34" charset="0"/>
              </a:rPr>
              <a:t>2</a:t>
            </a:r>
          </a:p>
        </p:txBody>
      </p:sp>
      <p:sp>
        <p:nvSpPr>
          <p:cNvPr id="412681" name="AutoShape 9" descr="Picture1vvv">
            <a:hlinkClick r:id="rId4" action="ppaction://hlinksldjump"/>
          </p:cNvPr>
          <p:cNvSpPr>
            <a:spLocks noChangeArrowheads="1"/>
          </p:cNvSpPr>
          <p:nvPr/>
        </p:nvSpPr>
        <p:spPr bwMode="auto">
          <a:xfrm>
            <a:off x="7467600" y="3048000"/>
            <a:ext cx="2971800" cy="2667000"/>
          </a:xfrm>
          <a:prstGeom prst="cube">
            <a:avLst>
              <a:gd name="adj" fmla="val 25000"/>
            </a:avLst>
          </a:prstGeom>
          <a:blipFill dpi="0" rotWithShape="1">
            <a:blip r:embed="rId5"/>
            <a:srcRect/>
            <a:stretch>
              <a:fillRect/>
            </a:stretch>
          </a:blipFill>
          <a:ln w="571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p>
        </p:txBody>
      </p:sp>
      <p:sp>
        <p:nvSpPr>
          <p:cNvPr id="412682" name="WordArt 10">
            <a:hlinkClick r:id="rId9" action="ppaction://hlinksldjump"/>
          </p:cNvPr>
          <p:cNvSpPr>
            <a:spLocks noChangeArrowheads="1" noChangeShapeType="1" noTextEdit="1"/>
          </p:cNvSpPr>
          <p:nvPr/>
        </p:nvSpPr>
        <p:spPr bwMode="auto">
          <a:xfrm>
            <a:off x="8458200" y="3810000"/>
            <a:ext cx="890588" cy="125730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VogueH" panose="020B7200000000000000" pitchFamily="34" charset="0"/>
              </a:rPr>
              <a:t>3</a:t>
            </a:r>
          </a:p>
        </p:txBody>
      </p:sp>
      <p:pic>
        <p:nvPicPr>
          <p:cNvPr id="16394" name="Picture 11" descr="SCGRA008">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4000" y="5867400"/>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WordArt 13"/>
          <p:cNvSpPr>
            <a:spLocks noChangeArrowheads="1" noChangeShapeType="1" noTextEdit="1"/>
          </p:cNvSpPr>
          <p:nvPr/>
        </p:nvSpPr>
        <p:spPr bwMode="auto">
          <a:xfrm>
            <a:off x="3962400" y="228600"/>
            <a:ext cx="4953000" cy="914400"/>
          </a:xfrm>
          <a:prstGeom prst="rect">
            <a:avLst/>
          </a:prstGeom>
        </p:spPr>
        <p:txBody>
          <a:bodyPr wrap="none" fromWordArt="1">
            <a:prstTxWarp prst="textPlain">
              <a:avLst>
                <a:gd name="adj" fmla="val 50000"/>
              </a:avLst>
            </a:prstTxWarp>
          </a:bodyPr>
          <a:lstStyle/>
          <a:p>
            <a:pPr algn="ctr"/>
            <a:r>
              <a:rPr lang="en-US" sz="3600" b="1" kern="10" dirty="0" err="1">
                <a:ln w="28575">
                  <a:solidFill>
                    <a:srgbClr val="FF0000"/>
                  </a:solidFill>
                  <a:round/>
                  <a:headEnd/>
                  <a:tailEnd/>
                </a:ln>
                <a:solidFill>
                  <a:srgbClr val="FFFF00"/>
                </a:solidFill>
                <a:latin typeface="Times New Roman" panose="02020603050405020304" pitchFamily="18" charset="0"/>
                <a:cs typeface="Times New Roman" panose="02020603050405020304" pitchFamily="18" charset="0"/>
              </a:rPr>
              <a:t>Bình</a:t>
            </a:r>
            <a:r>
              <a:rPr lang="en-US" sz="3600" b="1" kern="10" dirty="0">
                <a:ln w="28575">
                  <a:solidFill>
                    <a:srgbClr val="FF0000"/>
                  </a:solidFill>
                  <a:round/>
                  <a:headEnd/>
                  <a:tailEnd/>
                </a:ln>
                <a:solidFill>
                  <a:srgbClr val="FFFF00"/>
                </a:solidFill>
                <a:latin typeface="Times New Roman" panose="02020603050405020304" pitchFamily="18" charset="0"/>
                <a:cs typeface="Times New Roman" panose="02020603050405020304" pitchFamily="18" charset="0"/>
              </a:rPr>
              <a:t> </a:t>
            </a:r>
            <a:r>
              <a:rPr lang="en-US" sz="3600" b="1" kern="10" dirty="0" err="1">
                <a:ln w="28575">
                  <a:solidFill>
                    <a:srgbClr val="FF0000"/>
                  </a:solidFill>
                  <a:round/>
                  <a:headEnd/>
                  <a:tailEnd/>
                </a:ln>
                <a:solidFill>
                  <a:srgbClr val="FFFF00"/>
                </a:solidFill>
                <a:latin typeface="Times New Roman" panose="02020603050405020304" pitchFamily="18" charset="0"/>
                <a:cs typeface="Times New Roman" panose="02020603050405020304" pitchFamily="18" charset="0"/>
              </a:rPr>
              <a:t>tranh</a:t>
            </a:r>
            <a:endParaRPr lang="en-US" sz="3600" b="1" kern="10" dirty="0">
              <a:ln w="28575">
                <a:solidFill>
                  <a:srgbClr val="FF0000"/>
                </a:solidFill>
                <a:round/>
                <a:headEnd/>
                <a:tailEnd/>
              </a:ln>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412678"/>
                                        </p:tgtEl>
                                        <p:attrNameLst>
                                          <p:attrName>style.visibility</p:attrName>
                                        </p:attrNameLst>
                                      </p:cBhvr>
                                      <p:to>
                                        <p:strVal val="visible"/>
                                      </p:to>
                                    </p:set>
                                    <p:anim calcmode="lin" valueType="num">
                                      <p:cBhvr additive="base">
                                        <p:cTn id="7" dur="1000" fill="hold"/>
                                        <p:tgtEl>
                                          <p:spTgt spid="412678"/>
                                        </p:tgtEl>
                                        <p:attrNameLst>
                                          <p:attrName>ppt_x</p:attrName>
                                        </p:attrNameLst>
                                      </p:cBhvr>
                                      <p:tavLst>
                                        <p:tav tm="0">
                                          <p:val>
                                            <p:strVal val="#ppt_x"/>
                                          </p:val>
                                        </p:tav>
                                        <p:tav tm="100000">
                                          <p:val>
                                            <p:strVal val="#ppt_x"/>
                                          </p:val>
                                        </p:tav>
                                      </p:tavLst>
                                    </p:anim>
                                    <p:anim calcmode="lin" valueType="num">
                                      <p:cBhvr additive="base">
                                        <p:cTn id="8" dur="1000" fill="hold"/>
                                        <p:tgtEl>
                                          <p:spTgt spid="412678"/>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412677"/>
                                        </p:tgtEl>
                                        <p:attrNameLst>
                                          <p:attrName>style.visibility</p:attrName>
                                        </p:attrNameLst>
                                      </p:cBhvr>
                                      <p:to>
                                        <p:strVal val="visible"/>
                                      </p:to>
                                    </p:set>
                                    <p:anim calcmode="lin" valueType="num">
                                      <p:cBhvr additive="base">
                                        <p:cTn id="11" dur="1000" fill="hold"/>
                                        <p:tgtEl>
                                          <p:spTgt spid="412677"/>
                                        </p:tgtEl>
                                        <p:attrNameLst>
                                          <p:attrName>ppt_x</p:attrName>
                                        </p:attrNameLst>
                                      </p:cBhvr>
                                      <p:tavLst>
                                        <p:tav tm="0">
                                          <p:val>
                                            <p:strVal val="#ppt_x"/>
                                          </p:val>
                                        </p:tav>
                                        <p:tav tm="100000">
                                          <p:val>
                                            <p:strVal val="#ppt_x"/>
                                          </p:val>
                                        </p:tav>
                                      </p:tavLst>
                                    </p:anim>
                                    <p:anim calcmode="lin" valueType="num">
                                      <p:cBhvr additive="base">
                                        <p:cTn id="12" dur="1000" fill="hold"/>
                                        <p:tgtEl>
                                          <p:spTgt spid="412677"/>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000"/>
                            </p:stCondLst>
                            <p:childTnLst>
                              <p:par>
                                <p:cTn id="14" presetID="20" presetClass="entr" presetSubtype="0" fill="hold" grpId="0" nodeType="afterEffect">
                                  <p:stCondLst>
                                    <p:cond delay="0"/>
                                  </p:stCondLst>
                                  <p:childTnLst>
                                    <p:set>
                                      <p:cBhvr>
                                        <p:cTn id="15" dur="1" fill="hold">
                                          <p:stCondLst>
                                            <p:cond delay="0"/>
                                          </p:stCondLst>
                                        </p:cTn>
                                        <p:tgtEl>
                                          <p:spTgt spid="412679"/>
                                        </p:tgtEl>
                                        <p:attrNameLst>
                                          <p:attrName>style.visibility</p:attrName>
                                        </p:attrNameLst>
                                      </p:cBhvr>
                                      <p:to>
                                        <p:strVal val="visible"/>
                                      </p:to>
                                    </p:set>
                                    <p:animEffect transition="in" filter="wedge">
                                      <p:cBhvr>
                                        <p:cTn id="16" dur="500"/>
                                        <p:tgtEl>
                                          <p:spTgt spid="412679"/>
                                        </p:tgtEl>
                                      </p:cBhvr>
                                    </p:animEffect>
                                  </p:childTnLst>
                                </p:cTn>
                              </p:par>
                              <p:par>
                                <p:cTn id="17" presetID="20" presetClass="entr" presetSubtype="0" fill="hold" grpId="0" nodeType="withEffect">
                                  <p:stCondLst>
                                    <p:cond delay="0"/>
                                  </p:stCondLst>
                                  <p:iterate type="lt">
                                    <p:tmPct val="0"/>
                                  </p:iterate>
                                  <p:childTnLst>
                                    <p:set>
                                      <p:cBhvr>
                                        <p:cTn id="18" dur="1" fill="hold">
                                          <p:stCondLst>
                                            <p:cond delay="0"/>
                                          </p:stCondLst>
                                        </p:cTn>
                                        <p:tgtEl>
                                          <p:spTgt spid="412680"/>
                                        </p:tgtEl>
                                        <p:attrNameLst>
                                          <p:attrName>style.visibility</p:attrName>
                                        </p:attrNameLst>
                                      </p:cBhvr>
                                      <p:to>
                                        <p:strVal val="visible"/>
                                      </p:to>
                                    </p:set>
                                    <p:animEffect transition="in" filter="wedge">
                                      <p:cBhvr>
                                        <p:cTn id="19" dur="500"/>
                                        <p:tgtEl>
                                          <p:spTgt spid="412680"/>
                                        </p:tgtEl>
                                      </p:cBhvr>
                                    </p:animEffect>
                                  </p:childTnLst>
                                </p:cTn>
                              </p:par>
                            </p:childTnLst>
                          </p:cTn>
                        </p:par>
                        <p:par>
                          <p:cTn id="20" fill="hold" nodeType="afterGroup">
                            <p:stCondLst>
                              <p:cond delay="1500"/>
                            </p:stCondLst>
                            <p:childTnLst>
                              <p:par>
                                <p:cTn id="21" presetID="7" presetClass="entr" presetSubtype="4" fill="hold" grpId="0" nodeType="afterEffect">
                                  <p:stCondLst>
                                    <p:cond delay="0"/>
                                  </p:stCondLst>
                                  <p:childTnLst>
                                    <p:set>
                                      <p:cBhvr>
                                        <p:cTn id="22" dur="1" fill="hold">
                                          <p:stCondLst>
                                            <p:cond delay="0"/>
                                          </p:stCondLst>
                                        </p:cTn>
                                        <p:tgtEl>
                                          <p:spTgt spid="412682"/>
                                        </p:tgtEl>
                                        <p:attrNameLst>
                                          <p:attrName>style.visibility</p:attrName>
                                        </p:attrNameLst>
                                      </p:cBhvr>
                                      <p:to>
                                        <p:strVal val="visible"/>
                                      </p:to>
                                    </p:set>
                                    <p:anim calcmode="lin" valueType="num">
                                      <p:cBhvr additive="base">
                                        <p:cTn id="23" dur="500" fill="hold"/>
                                        <p:tgtEl>
                                          <p:spTgt spid="412682"/>
                                        </p:tgtEl>
                                        <p:attrNameLst>
                                          <p:attrName>ppt_x</p:attrName>
                                        </p:attrNameLst>
                                      </p:cBhvr>
                                      <p:tavLst>
                                        <p:tav tm="0">
                                          <p:val>
                                            <p:strVal val="#ppt_x"/>
                                          </p:val>
                                        </p:tav>
                                        <p:tav tm="100000">
                                          <p:val>
                                            <p:strVal val="#ppt_x"/>
                                          </p:val>
                                        </p:tav>
                                      </p:tavLst>
                                    </p:anim>
                                    <p:anim calcmode="lin" valueType="num">
                                      <p:cBhvr additive="base">
                                        <p:cTn id="24" dur="500" fill="hold"/>
                                        <p:tgtEl>
                                          <p:spTgt spid="412682"/>
                                        </p:tgtEl>
                                        <p:attrNameLst>
                                          <p:attrName>ppt_y</p:attrName>
                                        </p:attrNameLst>
                                      </p:cBhvr>
                                      <p:tavLst>
                                        <p:tav tm="0">
                                          <p:val>
                                            <p:strVal val="1+#ppt_h/2"/>
                                          </p:val>
                                        </p:tav>
                                        <p:tav tm="100000">
                                          <p:val>
                                            <p:strVal val="#ppt_y"/>
                                          </p:val>
                                        </p:tav>
                                      </p:tavLst>
                                    </p:anim>
                                  </p:childTnLst>
                                </p:cTn>
                              </p:par>
                              <p:par>
                                <p:cTn id="25" presetID="7" presetClass="entr" presetSubtype="4" fill="hold" grpId="0" nodeType="withEffect">
                                  <p:stCondLst>
                                    <p:cond delay="0"/>
                                  </p:stCondLst>
                                  <p:childTnLst>
                                    <p:set>
                                      <p:cBhvr>
                                        <p:cTn id="26" dur="1" fill="hold">
                                          <p:stCondLst>
                                            <p:cond delay="0"/>
                                          </p:stCondLst>
                                        </p:cTn>
                                        <p:tgtEl>
                                          <p:spTgt spid="412681"/>
                                        </p:tgtEl>
                                        <p:attrNameLst>
                                          <p:attrName>style.visibility</p:attrName>
                                        </p:attrNameLst>
                                      </p:cBhvr>
                                      <p:to>
                                        <p:strVal val="visible"/>
                                      </p:to>
                                    </p:set>
                                    <p:anim calcmode="lin" valueType="num">
                                      <p:cBhvr additive="base">
                                        <p:cTn id="27" dur="500" fill="hold"/>
                                        <p:tgtEl>
                                          <p:spTgt spid="412681"/>
                                        </p:tgtEl>
                                        <p:attrNameLst>
                                          <p:attrName>ppt_x</p:attrName>
                                        </p:attrNameLst>
                                      </p:cBhvr>
                                      <p:tavLst>
                                        <p:tav tm="0">
                                          <p:val>
                                            <p:strVal val="#ppt_x"/>
                                          </p:val>
                                        </p:tav>
                                        <p:tav tm="100000">
                                          <p:val>
                                            <p:strVal val="#ppt_x"/>
                                          </p:val>
                                        </p:tav>
                                      </p:tavLst>
                                    </p:anim>
                                    <p:anim calcmode="lin" valueType="num">
                                      <p:cBhvr additive="base">
                                        <p:cTn id="28" dur="500" fill="hold"/>
                                        <p:tgtEl>
                                          <p:spTgt spid="4126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12678"/>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2" presetClass="exit" presetSubtype="4" fill="hold" grpId="1" nodeType="clickEffect">
                                  <p:stCondLst>
                                    <p:cond delay="0"/>
                                  </p:stCondLst>
                                  <p:childTnLst>
                                    <p:anim calcmode="lin" valueType="num">
                                      <p:cBhvr additive="base">
                                        <p:cTn id="33" dur="500"/>
                                        <p:tgtEl>
                                          <p:spTgt spid="412678"/>
                                        </p:tgtEl>
                                        <p:attrNameLst>
                                          <p:attrName>ppt_x</p:attrName>
                                        </p:attrNameLst>
                                      </p:cBhvr>
                                      <p:tavLst>
                                        <p:tav tm="0">
                                          <p:val>
                                            <p:strVal val="ppt_x"/>
                                          </p:val>
                                        </p:tav>
                                        <p:tav tm="100000">
                                          <p:val>
                                            <p:strVal val="ppt_x"/>
                                          </p:val>
                                        </p:tav>
                                      </p:tavLst>
                                    </p:anim>
                                    <p:anim calcmode="lin" valueType="num">
                                      <p:cBhvr additive="base">
                                        <p:cTn id="34" dur="500"/>
                                        <p:tgtEl>
                                          <p:spTgt spid="412678"/>
                                        </p:tgtEl>
                                        <p:attrNameLst>
                                          <p:attrName>ppt_y</p:attrName>
                                        </p:attrNameLst>
                                      </p:cBhvr>
                                      <p:tavLst>
                                        <p:tav tm="0">
                                          <p:val>
                                            <p:strVal val="ppt_y"/>
                                          </p:val>
                                        </p:tav>
                                        <p:tav tm="100000">
                                          <p:val>
                                            <p:strVal val="1+ppt_h/2"/>
                                          </p:val>
                                        </p:tav>
                                      </p:tavLst>
                                    </p:anim>
                                    <p:set>
                                      <p:cBhvr>
                                        <p:cTn id="35" dur="1" fill="hold">
                                          <p:stCondLst>
                                            <p:cond delay="499"/>
                                          </p:stCondLst>
                                        </p:cTn>
                                        <p:tgtEl>
                                          <p:spTgt spid="412678"/>
                                        </p:tgtEl>
                                        <p:attrNameLst>
                                          <p:attrName>style.visibility</p:attrName>
                                        </p:attrNameLst>
                                      </p:cBhvr>
                                      <p:to>
                                        <p:strVal val="hidden"/>
                                      </p:to>
                                    </p:set>
                                  </p:childTnLst>
                                </p:cTn>
                              </p:par>
                            </p:childTnLst>
                          </p:cTn>
                        </p:par>
                      </p:childTnLst>
                    </p:cTn>
                  </p:par>
                </p:childTnLst>
              </p:cTn>
              <p:nextCondLst>
                <p:cond evt="onClick" delay="0">
                  <p:tgtEl>
                    <p:spTgt spid="412678"/>
                  </p:tgtEl>
                </p:cond>
              </p:nextCondLst>
            </p:seq>
            <p:seq concurrent="1" nextAc="seek">
              <p:cTn id="36" restart="whenNotActive" fill="hold" evtFilter="cancelBubble" nodeType="interactiveSeq">
                <p:stCondLst>
                  <p:cond evt="onClick" delay="0">
                    <p:tgtEl>
                      <p:spTgt spid="412680"/>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31" presetClass="exit" presetSubtype="0" fill="hold" grpId="1" nodeType="clickEffect">
                                  <p:stCondLst>
                                    <p:cond delay="0"/>
                                  </p:stCondLst>
                                  <p:iterate type="lt">
                                    <p:tmPct val="5000"/>
                                  </p:iterate>
                                  <p:childTnLst>
                                    <p:anim calcmode="lin" valueType="num">
                                      <p:cBhvr>
                                        <p:cTn id="40" dur="1000"/>
                                        <p:tgtEl>
                                          <p:spTgt spid="412680"/>
                                        </p:tgtEl>
                                        <p:attrNameLst>
                                          <p:attrName>ppt_w</p:attrName>
                                        </p:attrNameLst>
                                      </p:cBhvr>
                                      <p:tavLst>
                                        <p:tav tm="0">
                                          <p:val>
                                            <p:strVal val="ppt_w"/>
                                          </p:val>
                                        </p:tav>
                                        <p:tav tm="100000">
                                          <p:val>
                                            <p:fltVal val="0"/>
                                          </p:val>
                                        </p:tav>
                                      </p:tavLst>
                                    </p:anim>
                                    <p:anim calcmode="lin" valueType="num">
                                      <p:cBhvr>
                                        <p:cTn id="41" dur="1000"/>
                                        <p:tgtEl>
                                          <p:spTgt spid="412680"/>
                                        </p:tgtEl>
                                        <p:attrNameLst>
                                          <p:attrName>ppt_h</p:attrName>
                                        </p:attrNameLst>
                                      </p:cBhvr>
                                      <p:tavLst>
                                        <p:tav tm="0">
                                          <p:val>
                                            <p:strVal val="ppt_h"/>
                                          </p:val>
                                        </p:tav>
                                        <p:tav tm="100000">
                                          <p:val>
                                            <p:fltVal val="0"/>
                                          </p:val>
                                        </p:tav>
                                      </p:tavLst>
                                    </p:anim>
                                    <p:anim calcmode="lin" valueType="num">
                                      <p:cBhvr>
                                        <p:cTn id="42" dur="1000"/>
                                        <p:tgtEl>
                                          <p:spTgt spid="412680"/>
                                        </p:tgtEl>
                                        <p:attrNameLst>
                                          <p:attrName>style.rotation</p:attrName>
                                        </p:attrNameLst>
                                      </p:cBhvr>
                                      <p:tavLst>
                                        <p:tav tm="0">
                                          <p:val>
                                            <p:fltVal val="0"/>
                                          </p:val>
                                        </p:tav>
                                        <p:tav tm="100000">
                                          <p:val>
                                            <p:fltVal val="90"/>
                                          </p:val>
                                        </p:tav>
                                      </p:tavLst>
                                    </p:anim>
                                    <p:animEffect transition="out" filter="fade">
                                      <p:cBhvr>
                                        <p:cTn id="43" dur="1000"/>
                                        <p:tgtEl>
                                          <p:spTgt spid="412680"/>
                                        </p:tgtEl>
                                      </p:cBhvr>
                                    </p:animEffect>
                                    <p:set>
                                      <p:cBhvr>
                                        <p:cTn id="44" dur="1" fill="hold">
                                          <p:stCondLst>
                                            <p:cond delay="999"/>
                                          </p:stCondLst>
                                        </p:cTn>
                                        <p:tgtEl>
                                          <p:spTgt spid="412680"/>
                                        </p:tgtEl>
                                        <p:attrNameLst>
                                          <p:attrName>style.visibility</p:attrName>
                                        </p:attrNameLst>
                                      </p:cBhvr>
                                      <p:to>
                                        <p:strVal val="hidden"/>
                                      </p:to>
                                    </p:set>
                                  </p:childTnLst>
                                </p:cTn>
                              </p:par>
                            </p:childTnLst>
                          </p:cTn>
                        </p:par>
                      </p:childTnLst>
                    </p:cTn>
                  </p:par>
                </p:childTnLst>
              </p:cTn>
              <p:nextCondLst>
                <p:cond evt="onClick" delay="0">
                  <p:tgtEl>
                    <p:spTgt spid="412680"/>
                  </p:tgtEl>
                </p:cond>
              </p:nextCondLst>
            </p:seq>
            <p:seq concurrent="1" nextAc="seek">
              <p:cTn id="45" restart="whenNotActive" fill="hold" evtFilter="cancelBubble" nodeType="interactiveSeq">
                <p:stCondLst>
                  <p:cond evt="onClick" delay="0">
                    <p:tgtEl>
                      <p:spTgt spid="412682"/>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24" presetClass="exit" presetSubtype="0" fill="hold" grpId="1" nodeType="clickEffect">
                                  <p:stCondLst>
                                    <p:cond delay="0"/>
                                  </p:stCondLst>
                                  <p:childTnLst>
                                    <p:anim to="" calcmode="lin" valueType="num">
                                      <p:cBhvr>
                                        <p:cTn id="49" dur="1"/>
                                        <p:tgtEl>
                                          <p:spTgt spid="412682"/>
                                        </p:tgtEl>
                                        <p:attrNameLst>
                                          <p:attrName/>
                                        </p:attrNameLst>
                                      </p:cBhvr>
                                    </p:anim>
                                    <p:set>
                                      <p:cBhvr>
                                        <p:cTn id="50" dur="1" fill="hold">
                                          <p:stCondLst>
                                            <p:cond delay="0"/>
                                          </p:stCondLst>
                                        </p:cTn>
                                        <p:tgtEl>
                                          <p:spTgt spid="412682"/>
                                        </p:tgtEl>
                                        <p:attrNameLst>
                                          <p:attrName>style.visibility</p:attrName>
                                        </p:attrNameLst>
                                      </p:cBhvr>
                                      <p:to>
                                        <p:strVal val="hidden"/>
                                      </p:to>
                                    </p:set>
                                  </p:childTnLst>
                                </p:cTn>
                              </p:par>
                            </p:childTnLst>
                          </p:cTn>
                        </p:par>
                      </p:childTnLst>
                    </p:cTn>
                  </p:par>
                </p:childTnLst>
              </p:cTn>
              <p:nextCondLst>
                <p:cond evt="onClick" delay="0">
                  <p:tgtEl>
                    <p:spTgt spid="412682"/>
                  </p:tgtEl>
                </p:cond>
              </p:nextCondLst>
            </p:seq>
          </p:childTnLst>
        </p:cTn>
      </p:par>
    </p:tnLst>
    <p:bldLst>
      <p:bldP spid="412677" grpId="0" animBg="1"/>
      <p:bldP spid="412678" grpId="0" animBg="1"/>
      <p:bldP spid="412678" grpId="1" animBg="1"/>
      <p:bldP spid="412679" grpId="0" animBg="1"/>
      <p:bldP spid="412680" grpId="0" animBg="1"/>
      <p:bldP spid="412680" grpId="1" animBg="1"/>
      <p:bldP spid="412681" grpId="0" animBg="1"/>
      <p:bldP spid="412682" grpId="0" animBg="1"/>
      <p:bldP spid="41268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5308" y="2033517"/>
            <a:ext cx="4912452" cy="421488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p:cNvSpPr txBox="1"/>
          <p:nvPr/>
        </p:nvSpPr>
        <p:spPr>
          <a:xfrm>
            <a:off x="2119087" y="157362"/>
            <a:ext cx="6864824" cy="923330"/>
          </a:xfrm>
          <a:prstGeom prst="rect">
            <a:avLst/>
          </a:prstGeom>
          <a:noFill/>
        </p:spPr>
        <p:txBody>
          <a:bodyPr wrap="square" rtlCol="0">
            <a:spAutoFit/>
          </a:bodyPr>
          <a:lstStyle/>
          <a:p>
            <a:r>
              <a:rPr lang="en-BZ" sz="5400" b="1" dirty="0"/>
              <a:t>LỖ TẤN (1881- 1936)</a:t>
            </a:r>
          </a:p>
        </p:txBody>
      </p:sp>
      <p:sp>
        <p:nvSpPr>
          <p:cNvPr id="6" name="Rectangle 5"/>
          <p:cNvSpPr/>
          <p:nvPr/>
        </p:nvSpPr>
        <p:spPr>
          <a:xfrm>
            <a:off x="6085490" y="875080"/>
            <a:ext cx="5796843" cy="646331"/>
          </a:xfrm>
          <a:prstGeom prst="rect">
            <a:avLst/>
          </a:prstGeom>
        </p:spPr>
        <p:txBody>
          <a:bodyPr wrap="none">
            <a:spAutoFit/>
          </a:bodyPr>
          <a:lstStyle/>
          <a:p>
            <a:r>
              <a:rPr lang="en-BZ" sz="3600" b="1" dirty="0" err="1"/>
              <a:t>nhà</a:t>
            </a:r>
            <a:r>
              <a:rPr lang="en-BZ" sz="3600" b="1" dirty="0"/>
              <a:t> </a:t>
            </a:r>
            <a:r>
              <a:rPr lang="en-BZ" sz="3600" b="1" dirty="0" err="1"/>
              <a:t>văn</a:t>
            </a:r>
            <a:r>
              <a:rPr lang="en-BZ" sz="3600" b="1" dirty="0"/>
              <a:t> </a:t>
            </a:r>
            <a:r>
              <a:rPr lang="en-BZ" sz="3600" b="1" dirty="0" err="1"/>
              <a:t>nổi</a:t>
            </a:r>
            <a:r>
              <a:rPr lang="en-BZ" sz="3600" b="1" dirty="0"/>
              <a:t> </a:t>
            </a:r>
            <a:r>
              <a:rPr lang="en-BZ" sz="3600" b="1" dirty="0" err="1"/>
              <a:t>tiếng</a:t>
            </a:r>
            <a:r>
              <a:rPr lang="en-BZ" sz="3600" b="1" dirty="0"/>
              <a:t> </a:t>
            </a:r>
            <a:r>
              <a:rPr lang="en-BZ" sz="3600" b="1" dirty="0" err="1"/>
              <a:t>Trung</a:t>
            </a:r>
            <a:r>
              <a:rPr lang="en-BZ" sz="3600" b="1" dirty="0"/>
              <a:t> </a:t>
            </a:r>
            <a:r>
              <a:rPr lang="en-BZ" sz="3600" b="1" dirty="0" err="1"/>
              <a:t>Quốc</a:t>
            </a:r>
            <a:endParaRPr lang="en-BZ" sz="36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84" y="1116628"/>
            <a:ext cx="5196340" cy="462474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544206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ppt_w</p:attrName>
                                        </p:attrNameLst>
                                      </p:cBhvr>
                                      <p:tavLst>
                                        <p:tav tm="0" fmla="#ppt_w*sin(2.5*pi*$)">
                                          <p:val>
                                            <p:fltVal val="0"/>
                                          </p:val>
                                        </p:tav>
                                        <p:tav tm="100000">
                                          <p:val>
                                            <p:fltVal val="1"/>
                                          </p:val>
                                        </p:tav>
                                      </p:tavLst>
                                    </p:anim>
                                    <p:anim calcmode="lin" valueType="num">
                                      <p:cBhvr>
                                        <p:cTn id="9" dur="75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1000"/>
                                        <p:tgtEl>
                                          <p:spTgt spid="6"/>
                                        </p:tgtEl>
                                      </p:cBhvr>
                                    </p:animEffect>
                                  </p:childTnLst>
                                </p:cTn>
                              </p:par>
                            </p:childTnLst>
                          </p:cTn>
                        </p:par>
                        <p:par>
                          <p:cTn id="14" fill="hold">
                            <p:stCondLst>
                              <p:cond delay="1750"/>
                            </p:stCondLst>
                            <p:childTnLst>
                              <p:par>
                                <p:cTn id="15" presetID="26"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290">
                                          <p:stCondLst>
                                            <p:cond delay="0"/>
                                          </p:stCondLst>
                                        </p:cTn>
                                        <p:tgtEl>
                                          <p:spTgt spid="7"/>
                                        </p:tgtEl>
                                      </p:cBhvr>
                                    </p:animEffect>
                                    <p:anim calcmode="lin" valueType="num">
                                      <p:cBhvr>
                                        <p:cTn id="1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3" dur="13">
                                          <p:stCondLst>
                                            <p:cond delay="325"/>
                                          </p:stCondLst>
                                        </p:cTn>
                                        <p:tgtEl>
                                          <p:spTgt spid="7"/>
                                        </p:tgtEl>
                                      </p:cBhvr>
                                      <p:to x="100000" y="60000"/>
                                    </p:animScale>
                                    <p:animScale>
                                      <p:cBhvr>
                                        <p:cTn id="24" dur="83" decel="50000">
                                          <p:stCondLst>
                                            <p:cond delay="338"/>
                                          </p:stCondLst>
                                        </p:cTn>
                                        <p:tgtEl>
                                          <p:spTgt spid="7"/>
                                        </p:tgtEl>
                                      </p:cBhvr>
                                      <p:to x="100000" y="100000"/>
                                    </p:animScale>
                                    <p:animScale>
                                      <p:cBhvr>
                                        <p:cTn id="25" dur="13">
                                          <p:stCondLst>
                                            <p:cond delay="656"/>
                                          </p:stCondLst>
                                        </p:cTn>
                                        <p:tgtEl>
                                          <p:spTgt spid="7"/>
                                        </p:tgtEl>
                                      </p:cBhvr>
                                      <p:to x="100000" y="80000"/>
                                    </p:animScale>
                                    <p:animScale>
                                      <p:cBhvr>
                                        <p:cTn id="26" dur="83" decel="50000">
                                          <p:stCondLst>
                                            <p:cond delay="669"/>
                                          </p:stCondLst>
                                        </p:cTn>
                                        <p:tgtEl>
                                          <p:spTgt spid="7"/>
                                        </p:tgtEl>
                                      </p:cBhvr>
                                      <p:to x="100000" y="100000"/>
                                    </p:animScale>
                                    <p:animScale>
                                      <p:cBhvr>
                                        <p:cTn id="27" dur="13">
                                          <p:stCondLst>
                                            <p:cond delay="821"/>
                                          </p:stCondLst>
                                        </p:cTn>
                                        <p:tgtEl>
                                          <p:spTgt spid="7"/>
                                        </p:tgtEl>
                                      </p:cBhvr>
                                      <p:to x="100000" y="90000"/>
                                    </p:animScale>
                                    <p:animScale>
                                      <p:cBhvr>
                                        <p:cTn id="28" dur="83" decel="50000">
                                          <p:stCondLst>
                                            <p:cond delay="834"/>
                                          </p:stCondLst>
                                        </p:cTn>
                                        <p:tgtEl>
                                          <p:spTgt spid="7"/>
                                        </p:tgtEl>
                                      </p:cBhvr>
                                      <p:to x="100000" y="100000"/>
                                    </p:animScale>
                                    <p:animScale>
                                      <p:cBhvr>
                                        <p:cTn id="29" dur="13">
                                          <p:stCondLst>
                                            <p:cond delay="904"/>
                                          </p:stCondLst>
                                        </p:cTn>
                                        <p:tgtEl>
                                          <p:spTgt spid="7"/>
                                        </p:tgtEl>
                                      </p:cBhvr>
                                      <p:to x="100000" y="95000"/>
                                    </p:animScale>
                                    <p:animScale>
                                      <p:cBhvr>
                                        <p:cTn id="30" dur="83" decel="50000">
                                          <p:stCondLst>
                                            <p:cond delay="917"/>
                                          </p:stCondLst>
                                        </p:cTn>
                                        <p:tgtEl>
                                          <p:spTgt spid="7"/>
                                        </p:tgtEl>
                                      </p:cBhvr>
                                      <p:to x="100000" y="100000"/>
                                    </p:animScale>
                                  </p:childTnLst>
                                </p:cTn>
                              </p:par>
                            </p:childTnLst>
                          </p:cTn>
                        </p:par>
                        <p:par>
                          <p:cTn id="31" fill="hold">
                            <p:stCondLst>
                              <p:cond delay="2750"/>
                            </p:stCondLst>
                            <p:childTnLst>
                              <p:par>
                                <p:cTn id="32" presetID="21" presetClass="entr" presetSubtype="1"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1)">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6">
            <a:hlinkClick r:id="rId3" action="ppaction://hlinksldjump" highlightClick="1"/>
          </p:cNvPr>
          <p:cNvSpPr>
            <a:spLocks noChangeArrowheads="1"/>
          </p:cNvSpPr>
          <p:nvPr/>
        </p:nvSpPr>
        <p:spPr bwMode="auto">
          <a:xfrm>
            <a:off x="10134600" y="6400800"/>
            <a:ext cx="533400" cy="457200"/>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p>
        </p:txBody>
      </p:sp>
      <p:pic>
        <p:nvPicPr>
          <p:cNvPr id="17411" name="Picture 8" descr="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550" y="276225"/>
            <a:ext cx="4699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9" descr="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0225" y="271463"/>
            <a:ext cx="3657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inh-nen-powerpoint-dong-5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
            <a:ext cx="7620000" cy="57150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459" name="AutoShape 3">
            <a:hlinkClick r:id="" action="ppaction://noaction"/>
          </p:cNvPr>
          <p:cNvSpPr>
            <a:spLocks noChangeArrowheads="1"/>
          </p:cNvSpPr>
          <p:nvPr/>
        </p:nvSpPr>
        <p:spPr bwMode="auto">
          <a:xfrm>
            <a:off x="10058400" y="6248400"/>
            <a:ext cx="381000" cy="381000"/>
          </a:xfrm>
          <a:prstGeom prst="smileyFace">
            <a:avLst>
              <a:gd name="adj" fmla="val 4653"/>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sz="1800">
              <a:latin typeface="Comic Sans MS" panose="030F0702030302020204" pitchFamily="66" charset="0"/>
            </a:endParaRPr>
          </a:p>
        </p:txBody>
      </p:sp>
      <p:pic>
        <p:nvPicPr>
          <p:cNvPr id="19460" name="Picture 5" descr="j0149407">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5064" y="6172200"/>
            <a:ext cx="6429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descr="Kết quả hình ảnh cho Nhuận Thổ"/>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2575">
            <a:off x="2547938" y="404813"/>
            <a:ext cx="7086600" cy="5383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AutoShape 2">
            <a:hlinkClick r:id="rId3" action="ppaction://hlinksldjump"/>
          </p:cNvPr>
          <p:cNvSpPr>
            <a:spLocks noChangeArrowheads="1"/>
          </p:cNvSpPr>
          <p:nvPr/>
        </p:nvSpPr>
        <p:spPr bwMode="auto">
          <a:xfrm>
            <a:off x="9525000" y="5943600"/>
            <a:ext cx="685800" cy="533400"/>
          </a:xfrm>
          <a:prstGeom prst="star5">
            <a:avLst/>
          </a:prstGeom>
          <a:solidFill>
            <a:srgbClr val="FFFF00"/>
          </a:solidFill>
          <a:ln w="9525" algn="ctr">
            <a:solidFill>
              <a:schemeClr val="tx1"/>
            </a:solidFill>
            <a:miter lim="800000"/>
            <a:headEnd/>
            <a:tailEnd/>
          </a:ln>
          <a:effectLst/>
        </p:spPr>
        <p:txBody>
          <a:bodyPr wrap="none" anchor="ctr"/>
          <a:lstStyle/>
          <a:p>
            <a:pPr eaLnBrk="1" hangingPunct="1">
              <a:defRPr/>
            </a:pPr>
            <a:endParaRPr lang="en-US">
              <a:latin typeface="Arial" charset="0"/>
            </a:endParaRPr>
          </a:p>
        </p:txBody>
      </p:sp>
      <p:pic>
        <p:nvPicPr>
          <p:cNvPr id="21507" name="Picture 10" descr="1b7d0000f851fae568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14314"/>
            <a:ext cx="6400800" cy="603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495800" y="6324600"/>
            <a:ext cx="3352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chemeClr val="tx1"/>
                </a:solidFill>
                <a:latin typeface="Times New Roman" panose="02020603050405020304" pitchFamily="18" charset="0"/>
                <a:cs typeface="Times New Roman" panose="02020603050405020304" pitchFamily="18" charset="0"/>
              </a:rPr>
              <a:t>Chân</a:t>
            </a:r>
            <a:r>
              <a:rPr lang="en-US" sz="2000" b="1" dirty="0">
                <a:solidFill>
                  <a:schemeClr val="tx1"/>
                </a:solidFill>
                <a:latin typeface="Times New Roman" panose="02020603050405020304" pitchFamily="18" charset="0"/>
                <a:cs typeface="Times New Roman" panose="02020603050405020304" pitchFamily="18" charset="0"/>
              </a:rPr>
              <a:t> dung </a:t>
            </a:r>
            <a:r>
              <a:rPr lang="en-US" sz="2000" b="1" dirty="0" err="1">
                <a:solidFill>
                  <a:schemeClr val="tx1"/>
                </a:solidFill>
                <a:latin typeface="Times New Roman" panose="02020603050405020304" pitchFamily="18" charset="0"/>
                <a:cs typeface="Times New Roman" panose="02020603050405020304" pitchFamily="18" charset="0"/>
              </a:rPr>
              <a:t>nhà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văn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Lỗ</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Tấn</a:t>
            </a:r>
            <a:endParaRPr lang="en-US" sz="20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900A99D2-1C78-46A6-9187-537F3F3B4457}"/>
              </a:ext>
            </a:extLst>
          </p:cNvPr>
          <p:cNvSpPr>
            <a:spLocks noGrp="1" noChangeArrowheads="1"/>
          </p:cNvSpPr>
          <p:nvPr>
            <p:ph type="body" sz="half" idx="1"/>
          </p:nvPr>
        </p:nvSpPr>
        <p:spPr>
          <a:xfrm>
            <a:off x="1524000" y="609600"/>
            <a:ext cx="4495800" cy="6248400"/>
          </a:xfrm>
        </p:spPr>
        <p:txBody>
          <a:bodyPr/>
          <a:lstStyle/>
          <a:p>
            <a:pPr>
              <a:lnSpc>
                <a:spcPct val="80000"/>
              </a:lnSpc>
              <a:buFontTx/>
              <a:buNone/>
            </a:pPr>
            <a:endParaRPr lang="en-US" altLang="en-US">
              <a:solidFill>
                <a:srgbClr val="FF3300"/>
              </a:solidFill>
              <a:latin typeface=".VnTime" panose="020B7200000000000000" pitchFamily="34" charset="0"/>
            </a:endParaRPr>
          </a:p>
          <a:p>
            <a:pPr>
              <a:lnSpc>
                <a:spcPct val="80000"/>
              </a:lnSpc>
            </a:pPr>
            <a:endParaRPr lang="en-US" altLang="en-US">
              <a:solidFill>
                <a:srgbClr val="FF3300"/>
              </a:solidFill>
              <a:latin typeface=".VnTime" panose="020B7200000000000000" pitchFamily="34" charset="0"/>
            </a:endParaRPr>
          </a:p>
          <a:p>
            <a:pPr>
              <a:lnSpc>
                <a:spcPct val="80000"/>
              </a:lnSpc>
              <a:buFontTx/>
              <a:buNone/>
            </a:pPr>
            <a:r>
              <a:rPr lang="en-US" altLang="en-US">
                <a:solidFill>
                  <a:srgbClr val="FFCC00"/>
                </a:solidFill>
                <a:latin typeface=".VnTime" panose="020B7200000000000000" pitchFamily="34" charset="0"/>
              </a:rPr>
              <a:t>   </a:t>
            </a:r>
            <a:endParaRPr lang="en-US" altLang="en-US" u="sng">
              <a:solidFill>
                <a:srgbClr val="FFFF00"/>
              </a:solidFill>
              <a:latin typeface=".VnTime" panose="020B7200000000000000" pitchFamily="34" charset="0"/>
            </a:endParaRPr>
          </a:p>
          <a:p>
            <a:pPr>
              <a:lnSpc>
                <a:spcPct val="90000"/>
              </a:lnSpc>
            </a:pPr>
            <a:endParaRPr lang="en-US" altLang="en-US">
              <a:solidFill>
                <a:srgbClr val="FFCC00"/>
              </a:solidFill>
              <a:latin typeface=".VnTime" panose="020B7200000000000000" pitchFamily="34" charset="0"/>
            </a:endParaRPr>
          </a:p>
        </p:txBody>
      </p:sp>
      <p:sp>
        <p:nvSpPr>
          <p:cNvPr id="86020" name="Text Box 4">
            <a:extLst>
              <a:ext uri="{FF2B5EF4-FFF2-40B4-BE49-F238E27FC236}">
                <a16:creationId xmlns:a16="http://schemas.microsoft.com/office/drawing/2014/main" id="{B1AFC294-DF40-4919-B960-00EF317BCE60}"/>
              </a:ext>
            </a:extLst>
          </p:cNvPr>
          <p:cNvSpPr txBox="1">
            <a:spLocks noChangeArrowheads="1"/>
          </p:cNvSpPr>
          <p:nvPr/>
        </p:nvSpPr>
        <p:spPr bwMode="auto">
          <a:xfrm>
            <a:off x="1698626" y="220664"/>
            <a:ext cx="85883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i="1"/>
              <a:t>(</a:t>
            </a:r>
            <a:r>
              <a:rPr lang="en-US" altLang="en-US" b="1" i="1">
                <a:solidFill>
                  <a:schemeClr val="bg1"/>
                </a:solidFill>
              </a:rPr>
              <a:t>Đầu thế kỉ XX</a:t>
            </a:r>
            <a:r>
              <a:rPr lang="en-US" altLang="en-US" sz="2000" b="1" i="1">
                <a:solidFill>
                  <a:schemeClr val="bg1"/>
                </a:solidFill>
              </a:rPr>
              <a:t> bọn đế quốc càng tranh giành nhau ảnh hưởng ở Trung Quốc, giúp cho một số quân phiệt gây nội chiến liên miên, tạo nên cảnh đục nước béo cò. Bọn địa chủ lại càng tăng cường bóc lột điạ tô, cho vay nặng lãi, đem sự tổn hại của chúng trút lên đầu người nông dân lao động. </a:t>
            </a:r>
            <a:r>
              <a:rPr lang="en-US" altLang="en-US" sz="2000" b="1">
                <a:solidFill>
                  <a:schemeClr val="bg1"/>
                </a:solidFill>
              </a:rPr>
              <a:t> </a:t>
            </a:r>
          </a:p>
        </p:txBody>
      </p:sp>
      <p:sp>
        <p:nvSpPr>
          <p:cNvPr id="86022" name="Rectangle 6">
            <a:extLst>
              <a:ext uri="{FF2B5EF4-FFF2-40B4-BE49-F238E27FC236}">
                <a16:creationId xmlns:a16="http://schemas.microsoft.com/office/drawing/2014/main" id="{E4747DE1-0070-4231-97C2-BDC8C846D15E}"/>
              </a:ext>
            </a:extLst>
          </p:cNvPr>
          <p:cNvSpPr>
            <a:spLocks noChangeArrowheads="1"/>
          </p:cNvSpPr>
          <p:nvPr/>
        </p:nvSpPr>
        <p:spPr bwMode="auto">
          <a:xfrm>
            <a:off x="1524001" y="-55647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SG"/>
          </a:p>
        </p:txBody>
      </p:sp>
      <p:sp>
        <p:nvSpPr>
          <p:cNvPr id="86023" name="Rectangle 7">
            <a:extLst>
              <a:ext uri="{FF2B5EF4-FFF2-40B4-BE49-F238E27FC236}">
                <a16:creationId xmlns:a16="http://schemas.microsoft.com/office/drawing/2014/main" id="{4C6BC8D9-FEF4-45A9-B85B-0CC4D02E7132}"/>
              </a:ext>
            </a:extLst>
          </p:cNvPr>
          <p:cNvSpPr>
            <a:spLocks noChangeArrowheads="1"/>
          </p:cNvSpPr>
          <p:nvPr/>
        </p:nvSpPr>
        <p:spPr bwMode="auto">
          <a:xfrm>
            <a:off x="1524001" y="-23643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SG"/>
          </a:p>
        </p:txBody>
      </p:sp>
      <p:sp>
        <p:nvSpPr>
          <p:cNvPr id="86024" name="Rectangle 8">
            <a:extLst>
              <a:ext uri="{FF2B5EF4-FFF2-40B4-BE49-F238E27FC236}">
                <a16:creationId xmlns:a16="http://schemas.microsoft.com/office/drawing/2014/main" id="{FD63CC7B-3947-4B87-9D45-353DCD8729D0}"/>
              </a:ext>
            </a:extLst>
          </p:cNvPr>
          <p:cNvSpPr>
            <a:spLocks noChangeArrowheads="1"/>
          </p:cNvSpPr>
          <p:nvPr/>
        </p:nvSpPr>
        <p:spPr bwMode="auto">
          <a:xfrm>
            <a:off x="1524000" y="1178997"/>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SG"/>
          </a:p>
        </p:txBody>
      </p:sp>
      <p:sp>
        <p:nvSpPr>
          <p:cNvPr id="86025" name="Rectangle 9">
            <a:extLst>
              <a:ext uri="{FF2B5EF4-FFF2-40B4-BE49-F238E27FC236}">
                <a16:creationId xmlns:a16="http://schemas.microsoft.com/office/drawing/2014/main" id="{1CCF75FD-125B-4656-B78C-7EA63CA3F31C}"/>
              </a:ext>
            </a:extLst>
          </p:cNvPr>
          <p:cNvSpPr>
            <a:spLocks noChangeArrowheads="1"/>
          </p:cNvSpPr>
          <p:nvPr/>
        </p:nvSpPr>
        <p:spPr bwMode="auto">
          <a:xfrm>
            <a:off x="1524001" y="5073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SG"/>
          </a:p>
        </p:txBody>
      </p:sp>
      <p:pic>
        <p:nvPicPr>
          <p:cNvPr id="86030" name="Picture 14" descr="village_annamite">
            <a:extLst>
              <a:ext uri="{FF2B5EF4-FFF2-40B4-BE49-F238E27FC236}">
                <a16:creationId xmlns:a16="http://schemas.microsoft.com/office/drawing/2014/main" id="{47F56B7E-02A2-4C4A-84B1-625072E5A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600200"/>
            <a:ext cx="7239000" cy="5067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86018">
                                            <p:txEl>
                                              <p:pRg st="2" end="2"/>
                                            </p:txEl>
                                          </p:spTgt>
                                        </p:tgtEl>
                                        <p:attrNameLst>
                                          <p:attrName>style.visibility</p:attrName>
                                        </p:attrNameLst>
                                      </p:cBhvr>
                                      <p:to>
                                        <p:strVal val="visible"/>
                                      </p:to>
                                    </p:set>
                                    <p:animEffect transition="in" filter="box(in)">
                                      <p:cBhvr>
                                        <p:cTn id="7" dur="500"/>
                                        <p:tgtEl>
                                          <p:spTgt spid="860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500" y="235169"/>
            <a:ext cx="116913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4400" b="1" i="0" u="none" strike="noStrike" kern="1200" cap="none" spc="0" normalizeH="0" baseline="0" noProof="0" dirty="0" err="1">
                <a:ln>
                  <a:noFill/>
                </a:ln>
                <a:solidFill>
                  <a:prstClr val="white"/>
                </a:solidFill>
                <a:effectLst/>
                <a:uLnTx/>
                <a:uFillTx/>
                <a:latin typeface="Calibri" panose="020F0502020204030204"/>
                <a:ea typeface="+mn-ea"/>
                <a:cs typeface="+mn-cs"/>
              </a:rPr>
              <a:t>Xã</a:t>
            </a:r>
            <a:r>
              <a:rPr kumimoji="0" lang="en-BZ"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BZ" sz="4400" b="1" i="0" u="none" strike="noStrike" kern="1200" cap="none" spc="0" normalizeH="0" noProof="0" dirty="0" err="1">
                <a:ln>
                  <a:noFill/>
                </a:ln>
                <a:solidFill>
                  <a:prstClr val="white"/>
                </a:solidFill>
                <a:effectLst/>
                <a:uLnTx/>
                <a:uFillTx/>
                <a:latin typeface="Calibri" panose="020F0502020204030204"/>
                <a:ea typeface="+mn-ea"/>
                <a:cs typeface="+mn-cs"/>
              </a:rPr>
              <a:t>hội</a:t>
            </a:r>
            <a:r>
              <a:rPr kumimoji="0" lang="en-BZ"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BZ" sz="4400" b="1" i="0" u="none" strike="noStrike" kern="1200" cap="none" spc="0" normalizeH="0" noProof="0" dirty="0" err="1">
                <a:ln>
                  <a:noFill/>
                </a:ln>
                <a:solidFill>
                  <a:prstClr val="white"/>
                </a:solidFill>
                <a:effectLst/>
                <a:uLnTx/>
                <a:uFillTx/>
                <a:latin typeface="Calibri" panose="020F0502020204030204"/>
                <a:ea typeface="+mn-ea"/>
                <a:cs typeface="+mn-cs"/>
              </a:rPr>
              <a:t>Trung</a:t>
            </a:r>
            <a:r>
              <a:rPr kumimoji="0" lang="en-BZ"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BZ" sz="4400" b="1" i="0" u="none" strike="noStrike" kern="1200" cap="none" spc="0" normalizeH="0" noProof="0" dirty="0" err="1">
                <a:ln>
                  <a:noFill/>
                </a:ln>
                <a:solidFill>
                  <a:prstClr val="white"/>
                </a:solidFill>
                <a:effectLst/>
                <a:uLnTx/>
                <a:uFillTx/>
                <a:latin typeface="Calibri" panose="020F0502020204030204"/>
                <a:ea typeface="+mn-ea"/>
                <a:cs typeface="+mn-cs"/>
              </a:rPr>
              <a:t>Hoa</a:t>
            </a:r>
            <a:r>
              <a:rPr kumimoji="0" lang="en-BZ"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BZ" sz="4400" b="1" i="0" u="none" strike="noStrike" kern="1200" cap="none" spc="0" normalizeH="0" noProof="0" dirty="0" err="1">
                <a:ln>
                  <a:noFill/>
                </a:ln>
                <a:solidFill>
                  <a:prstClr val="white"/>
                </a:solidFill>
                <a:effectLst/>
                <a:uLnTx/>
                <a:uFillTx/>
                <a:latin typeface="Calibri" panose="020F0502020204030204"/>
                <a:ea typeface="+mn-ea"/>
                <a:cs typeface="+mn-cs"/>
              </a:rPr>
              <a:t>đầu</a:t>
            </a:r>
            <a:r>
              <a:rPr kumimoji="0" lang="en-BZ"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BZ" sz="4400" b="1" i="0" u="none" strike="noStrike" kern="1200" cap="none" spc="0" normalizeH="0" noProof="0" dirty="0" err="1">
                <a:ln>
                  <a:noFill/>
                </a:ln>
                <a:solidFill>
                  <a:prstClr val="white"/>
                </a:solidFill>
                <a:effectLst/>
                <a:uLnTx/>
                <a:uFillTx/>
                <a:latin typeface="Calibri" panose="020F0502020204030204"/>
                <a:ea typeface="+mn-ea"/>
                <a:cs typeface="+mn-cs"/>
              </a:rPr>
              <a:t>thế</a:t>
            </a:r>
            <a:r>
              <a:rPr kumimoji="0" lang="en-BZ"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BZ" sz="4400" b="1" i="0" u="none" strike="noStrike" kern="1200" cap="none" spc="0" normalizeH="0" noProof="0" dirty="0" err="1">
                <a:ln>
                  <a:noFill/>
                </a:ln>
                <a:solidFill>
                  <a:prstClr val="white"/>
                </a:solidFill>
                <a:effectLst/>
                <a:uLnTx/>
                <a:uFillTx/>
                <a:latin typeface="Calibri" panose="020F0502020204030204"/>
                <a:ea typeface="+mn-ea"/>
                <a:cs typeface="+mn-cs"/>
              </a:rPr>
              <a:t>kỉ</a:t>
            </a:r>
            <a:r>
              <a:rPr kumimoji="0" lang="en-BZ" sz="4400" b="1" i="0" u="none" strike="noStrike" kern="1200" cap="none" spc="0" normalizeH="0" noProof="0" dirty="0">
                <a:ln>
                  <a:noFill/>
                </a:ln>
                <a:solidFill>
                  <a:prstClr val="white"/>
                </a:solidFill>
                <a:effectLst/>
                <a:uLnTx/>
                <a:uFillTx/>
                <a:latin typeface="Calibri" panose="020F0502020204030204"/>
                <a:ea typeface="+mn-ea"/>
                <a:cs typeface="+mn-cs"/>
              </a:rPr>
              <a:t> XX</a:t>
            </a:r>
            <a:endParaRPr kumimoji="0" lang="en-BZ"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483" y="1981882"/>
            <a:ext cx="2310539" cy="4267200"/>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989" y="1736308"/>
            <a:ext cx="2318010" cy="3699572"/>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6433" y="1981882"/>
            <a:ext cx="2179825" cy="4267200"/>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500" y="1736308"/>
            <a:ext cx="2643016" cy="3792063"/>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4342" y="2196783"/>
            <a:ext cx="3921458" cy="2990850"/>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500" y="2220619"/>
            <a:ext cx="4055710" cy="2967013"/>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0684" y="1558608"/>
            <a:ext cx="3057525" cy="4267200"/>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2909" y="1839011"/>
            <a:ext cx="7083982" cy="455294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702405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0"/>
                                        <p:tgtEl>
                                          <p:spTgt spid="2"/>
                                        </p:tgtEl>
                                        <p:attrNameLst>
                                          <p:attrName>ppt_y</p:attrName>
                                        </p:attrNameLst>
                                      </p:cBhvr>
                                      <p:tavLst>
                                        <p:tav tm="0">
                                          <p:val>
                                            <p:strVal val="ppt_y"/>
                                          </p:val>
                                        </p:tav>
                                        <p:tav tm="100000">
                                          <p:val>
                                            <p:strVal val="ppt_y+.1"/>
                                          </p:val>
                                        </p:tav>
                                      </p:tavLst>
                                    </p:anim>
                                    <p:set>
                                      <p:cBhvr>
                                        <p:cTn id="14" dur="1" fill="hold">
                                          <p:stCondLst>
                                            <p:cond delay="9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285">
                                          <p:stCondLst>
                                            <p:cond delay="0"/>
                                          </p:stCondLst>
                                        </p:cTn>
                                        <p:tgtEl>
                                          <p:spTgt spid="9"/>
                                        </p:tgtEl>
                                      </p:cBhvr>
                                    </p:animEffect>
                                    <p:anim calcmode="lin" valueType="num">
                                      <p:cBhvr>
                                        <p:cTn id="20" dur="89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32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326" tmFilter="0, 0; 0.125,0.2665; 0.25,0.4; 0.375,0.465; 0.5,0.5;  0.625,0.535; 0.75,0.6; 0.875,0.7335; 1,1">
                                          <p:stCondLst>
                                            <p:cond delay="326"/>
                                          </p:stCondLst>
                                        </p:cTn>
                                        <p:tgtEl>
                                          <p:spTgt spid="9"/>
                                        </p:tgtEl>
                                        <p:attrNameLst>
                                          <p:attrName>ppt_y</p:attrName>
                                        </p:attrNameLst>
                                      </p:cBhvr>
                                      <p:tavLst>
                                        <p:tav tm="0" fmla="#ppt_y-sin(pi*$)/9">
                                          <p:val>
                                            <p:fltVal val="0"/>
                                          </p:val>
                                        </p:tav>
                                        <p:tav tm="100000">
                                          <p:val>
                                            <p:fltVal val="1"/>
                                          </p:val>
                                        </p:tav>
                                      </p:tavLst>
                                    </p:anim>
                                    <p:anim calcmode="lin" valueType="num">
                                      <p:cBhvr>
                                        <p:cTn id="23" dur="2" tmFilter="0, 0; 0.125,0.2665; 0.25,0.4; 0.375,0.465; 0.5,0.5;  0.625,0.535; 0.75,0.6; 0.875,0.7335; 1,1">
                                          <p:stCondLst>
                                            <p:cond delay="651"/>
                                          </p:stCondLst>
                                        </p:cTn>
                                        <p:tgtEl>
                                          <p:spTgt spid="9"/>
                                        </p:tgtEl>
                                        <p:attrNameLst>
                                          <p:attrName>ppt_y</p:attrName>
                                        </p:attrNameLst>
                                      </p:cBhvr>
                                      <p:tavLst>
                                        <p:tav tm="0" fmla="#ppt_y-sin(pi*$)/27">
                                          <p:val>
                                            <p:fltVal val="0"/>
                                          </p:val>
                                        </p:tav>
                                        <p:tav tm="100000">
                                          <p:val>
                                            <p:fltVal val="1"/>
                                          </p:val>
                                        </p:tav>
                                      </p:tavLst>
                                    </p:anim>
                                    <p:anim calcmode="lin" valueType="num">
                                      <p:cBhvr>
                                        <p:cTn id="24" dur="1" tmFilter="0, 0; 0.125,0.2665; 0.25,0.4; 0.375,0.465; 0.5,0.5;  0.625,0.535; 0.75,0.6; 0.875,0.7335; 1,1">
                                          <p:stCondLst>
                                            <p:cond delay="999"/>
                                          </p:stCondLst>
                                        </p:cTn>
                                        <p:tgtEl>
                                          <p:spTgt spid="9"/>
                                        </p:tgtEl>
                                        <p:attrNameLst>
                                          <p:attrName>ppt_y</p:attrName>
                                        </p:attrNameLst>
                                      </p:cBhvr>
                                      <p:tavLst>
                                        <p:tav tm="0" fmla="#ppt_y-sin(pi*$)/81">
                                          <p:val>
                                            <p:fltVal val="0"/>
                                          </p:val>
                                        </p:tav>
                                        <p:tav tm="100000">
                                          <p:val>
                                            <p:fltVal val="1"/>
                                          </p:val>
                                        </p:tav>
                                      </p:tavLst>
                                    </p:anim>
                                    <p:animScale>
                                      <p:cBhvr>
                                        <p:cTn id="25" dur="1">
                                          <p:stCondLst>
                                            <p:cond delay="320"/>
                                          </p:stCondLst>
                                        </p:cTn>
                                        <p:tgtEl>
                                          <p:spTgt spid="9"/>
                                        </p:tgtEl>
                                      </p:cBhvr>
                                      <p:to x="100000" y="60000"/>
                                    </p:animScale>
                                    <p:animScale>
                                      <p:cBhvr>
                                        <p:cTn id="26" dur="1" decel="50000">
                                          <p:stCondLst>
                                            <p:cond delay="332"/>
                                          </p:stCondLst>
                                        </p:cTn>
                                        <p:tgtEl>
                                          <p:spTgt spid="9"/>
                                        </p:tgtEl>
                                      </p:cBhvr>
                                      <p:to x="100000" y="100000"/>
                                    </p:animScale>
                                    <p:animScale>
                                      <p:cBhvr>
                                        <p:cTn id="27" dur="1">
                                          <p:stCondLst>
                                            <p:cond delay="645"/>
                                          </p:stCondLst>
                                        </p:cTn>
                                        <p:tgtEl>
                                          <p:spTgt spid="9"/>
                                        </p:tgtEl>
                                      </p:cBhvr>
                                      <p:to x="100000" y="80000"/>
                                    </p:animScale>
                                    <p:animScale>
                                      <p:cBhvr>
                                        <p:cTn id="28" dur="1" decel="50000">
                                          <p:stCondLst>
                                            <p:cond delay="658"/>
                                          </p:stCondLst>
                                        </p:cTn>
                                        <p:tgtEl>
                                          <p:spTgt spid="9"/>
                                        </p:tgtEl>
                                      </p:cBhvr>
                                      <p:to x="100000" y="100000"/>
                                    </p:animScale>
                                    <p:animScale>
                                      <p:cBhvr>
                                        <p:cTn id="29" dur="1">
                                          <p:stCondLst>
                                            <p:cond delay="999"/>
                                          </p:stCondLst>
                                        </p:cTn>
                                        <p:tgtEl>
                                          <p:spTgt spid="9"/>
                                        </p:tgtEl>
                                      </p:cBhvr>
                                      <p:to x="100000" y="90000"/>
                                    </p:animScale>
                                    <p:animScale>
                                      <p:cBhvr>
                                        <p:cTn id="30" dur="1" decel="50000">
                                          <p:stCondLst>
                                            <p:cond delay="999"/>
                                          </p:stCondLst>
                                        </p:cTn>
                                        <p:tgtEl>
                                          <p:spTgt spid="9"/>
                                        </p:tgtEl>
                                      </p:cBhvr>
                                      <p:to x="100000" y="100000"/>
                                    </p:animScale>
                                    <p:animScale>
                                      <p:cBhvr>
                                        <p:cTn id="31" dur="1">
                                          <p:stCondLst>
                                            <p:cond delay="999"/>
                                          </p:stCondLst>
                                        </p:cTn>
                                        <p:tgtEl>
                                          <p:spTgt spid="9"/>
                                        </p:tgtEl>
                                      </p:cBhvr>
                                      <p:to x="100000" y="95000"/>
                                    </p:animScale>
                                    <p:animScale>
                                      <p:cBhvr>
                                        <p:cTn id="32" dur="1" decel="50000">
                                          <p:stCondLst>
                                            <p:cond delay="999"/>
                                          </p:stCondLst>
                                        </p:cTn>
                                        <p:tgtEl>
                                          <p:spTgt spid="9"/>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285">
                                          <p:stCondLst>
                                            <p:cond delay="0"/>
                                          </p:stCondLst>
                                        </p:cTn>
                                        <p:tgtEl>
                                          <p:spTgt spid="5"/>
                                        </p:tgtEl>
                                      </p:cBhvr>
                                    </p:animEffect>
                                    <p:anim calcmode="lin" valueType="num">
                                      <p:cBhvr>
                                        <p:cTn id="38" dur="89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9" dur="32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0" dur="326" tmFilter="0, 0; 0.125,0.2665; 0.25,0.4; 0.375,0.465; 0.5,0.5;  0.625,0.535; 0.75,0.6; 0.875,0.7335; 1,1">
                                          <p:stCondLst>
                                            <p:cond delay="326"/>
                                          </p:stCondLst>
                                        </p:cTn>
                                        <p:tgtEl>
                                          <p:spTgt spid="5"/>
                                        </p:tgtEl>
                                        <p:attrNameLst>
                                          <p:attrName>ppt_y</p:attrName>
                                        </p:attrNameLst>
                                      </p:cBhvr>
                                      <p:tavLst>
                                        <p:tav tm="0" fmla="#ppt_y-sin(pi*$)/9">
                                          <p:val>
                                            <p:fltVal val="0"/>
                                          </p:val>
                                        </p:tav>
                                        <p:tav tm="100000">
                                          <p:val>
                                            <p:fltVal val="1"/>
                                          </p:val>
                                        </p:tav>
                                      </p:tavLst>
                                    </p:anim>
                                    <p:anim calcmode="lin" valueType="num">
                                      <p:cBhvr>
                                        <p:cTn id="41" dur="2" tmFilter="0, 0; 0.125,0.2665; 0.25,0.4; 0.375,0.465; 0.5,0.5;  0.625,0.535; 0.75,0.6; 0.875,0.7335; 1,1">
                                          <p:stCondLst>
                                            <p:cond delay="651"/>
                                          </p:stCondLst>
                                        </p:cTn>
                                        <p:tgtEl>
                                          <p:spTgt spid="5"/>
                                        </p:tgtEl>
                                        <p:attrNameLst>
                                          <p:attrName>ppt_y</p:attrName>
                                        </p:attrNameLst>
                                      </p:cBhvr>
                                      <p:tavLst>
                                        <p:tav tm="0" fmla="#ppt_y-sin(pi*$)/27">
                                          <p:val>
                                            <p:fltVal val="0"/>
                                          </p:val>
                                        </p:tav>
                                        <p:tav tm="100000">
                                          <p:val>
                                            <p:fltVal val="1"/>
                                          </p:val>
                                        </p:tav>
                                      </p:tavLst>
                                    </p:anim>
                                    <p:anim calcmode="lin" valueType="num">
                                      <p:cBhvr>
                                        <p:cTn id="42" dur="1" tmFilter="0, 0; 0.125,0.2665; 0.25,0.4; 0.375,0.465; 0.5,0.5;  0.625,0.535; 0.75,0.6; 0.875,0.7335; 1,1">
                                          <p:stCondLst>
                                            <p:cond delay="999"/>
                                          </p:stCondLst>
                                        </p:cTn>
                                        <p:tgtEl>
                                          <p:spTgt spid="5"/>
                                        </p:tgtEl>
                                        <p:attrNameLst>
                                          <p:attrName>ppt_y</p:attrName>
                                        </p:attrNameLst>
                                      </p:cBhvr>
                                      <p:tavLst>
                                        <p:tav tm="0" fmla="#ppt_y-sin(pi*$)/81">
                                          <p:val>
                                            <p:fltVal val="0"/>
                                          </p:val>
                                        </p:tav>
                                        <p:tav tm="100000">
                                          <p:val>
                                            <p:fltVal val="1"/>
                                          </p:val>
                                        </p:tav>
                                      </p:tavLst>
                                    </p:anim>
                                    <p:animScale>
                                      <p:cBhvr>
                                        <p:cTn id="43" dur="1">
                                          <p:stCondLst>
                                            <p:cond delay="320"/>
                                          </p:stCondLst>
                                        </p:cTn>
                                        <p:tgtEl>
                                          <p:spTgt spid="5"/>
                                        </p:tgtEl>
                                      </p:cBhvr>
                                      <p:to x="100000" y="60000"/>
                                    </p:animScale>
                                    <p:animScale>
                                      <p:cBhvr>
                                        <p:cTn id="44" dur="1" decel="50000">
                                          <p:stCondLst>
                                            <p:cond delay="332"/>
                                          </p:stCondLst>
                                        </p:cTn>
                                        <p:tgtEl>
                                          <p:spTgt spid="5"/>
                                        </p:tgtEl>
                                      </p:cBhvr>
                                      <p:to x="100000" y="100000"/>
                                    </p:animScale>
                                    <p:animScale>
                                      <p:cBhvr>
                                        <p:cTn id="45" dur="1">
                                          <p:stCondLst>
                                            <p:cond delay="645"/>
                                          </p:stCondLst>
                                        </p:cTn>
                                        <p:tgtEl>
                                          <p:spTgt spid="5"/>
                                        </p:tgtEl>
                                      </p:cBhvr>
                                      <p:to x="100000" y="80000"/>
                                    </p:animScale>
                                    <p:animScale>
                                      <p:cBhvr>
                                        <p:cTn id="46" dur="1" decel="50000">
                                          <p:stCondLst>
                                            <p:cond delay="658"/>
                                          </p:stCondLst>
                                        </p:cTn>
                                        <p:tgtEl>
                                          <p:spTgt spid="5"/>
                                        </p:tgtEl>
                                      </p:cBhvr>
                                      <p:to x="100000" y="100000"/>
                                    </p:animScale>
                                    <p:animScale>
                                      <p:cBhvr>
                                        <p:cTn id="47" dur="1">
                                          <p:stCondLst>
                                            <p:cond delay="999"/>
                                          </p:stCondLst>
                                        </p:cTn>
                                        <p:tgtEl>
                                          <p:spTgt spid="5"/>
                                        </p:tgtEl>
                                      </p:cBhvr>
                                      <p:to x="100000" y="90000"/>
                                    </p:animScale>
                                    <p:animScale>
                                      <p:cBhvr>
                                        <p:cTn id="48" dur="1" decel="50000">
                                          <p:stCondLst>
                                            <p:cond delay="999"/>
                                          </p:stCondLst>
                                        </p:cTn>
                                        <p:tgtEl>
                                          <p:spTgt spid="5"/>
                                        </p:tgtEl>
                                      </p:cBhvr>
                                      <p:to x="100000" y="100000"/>
                                    </p:animScale>
                                    <p:animScale>
                                      <p:cBhvr>
                                        <p:cTn id="49" dur="1">
                                          <p:stCondLst>
                                            <p:cond delay="999"/>
                                          </p:stCondLst>
                                        </p:cTn>
                                        <p:tgtEl>
                                          <p:spTgt spid="5"/>
                                        </p:tgtEl>
                                      </p:cBhvr>
                                      <p:to x="100000" y="95000"/>
                                    </p:animScale>
                                    <p:animScale>
                                      <p:cBhvr>
                                        <p:cTn id="50" dur="1" decel="50000">
                                          <p:stCondLst>
                                            <p:cond delay="999"/>
                                          </p:stCondLst>
                                        </p:cTn>
                                        <p:tgtEl>
                                          <p:spTgt spid="5"/>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285">
                                          <p:stCondLst>
                                            <p:cond delay="0"/>
                                          </p:stCondLst>
                                        </p:cTn>
                                        <p:tgtEl>
                                          <p:spTgt spid="6"/>
                                        </p:tgtEl>
                                      </p:cBhvr>
                                    </p:animEffect>
                                    <p:anim calcmode="lin" valueType="num">
                                      <p:cBhvr>
                                        <p:cTn id="56" dur="89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32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326" tmFilter="0, 0; 0.125,0.2665; 0.25,0.4; 0.375,0.465; 0.5,0.5;  0.625,0.535; 0.75,0.6; 0.875,0.7335; 1,1">
                                          <p:stCondLst>
                                            <p:cond delay="326"/>
                                          </p:stCondLst>
                                        </p:cTn>
                                        <p:tgtEl>
                                          <p:spTgt spid="6"/>
                                        </p:tgtEl>
                                        <p:attrNameLst>
                                          <p:attrName>ppt_y</p:attrName>
                                        </p:attrNameLst>
                                      </p:cBhvr>
                                      <p:tavLst>
                                        <p:tav tm="0" fmla="#ppt_y-sin(pi*$)/9">
                                          <p:val>
                                            <p:fltVal val="0"/>
                                          </p:val>
                                        </p:tav>
                                        <p:tav tm="100000">
                                          <p:val>
                                            <p:fltVal val="1"/>
                                          </p:val>
                                        </p:tav>
                                      </p:tavLst>
                                    </p:anim>
                                    <p:anim calcmode="lin" valueType="num">
                                      <p:cBhvr>
                                        <p:cTn id="59" dur="2" tmFilter="0, 0; 0.125,0.2665; 0.25,0.4; 0.375,0.465; 0.5,0.5;  0.625,0.535; 0.75,0.6; 0.875,0.7335; 1,1">
                                          <p:stCondLst>
                                            <p:cond delay="651"/>
                                          </p:stCondLst>
                                        </p:cTn>
                                        <p:tgtEl>
                                          <p:spTgt spid="6"/>
                                        </p:tgtEl>
                                        <p:attrNameLst>
                                          <p:attrName>ppt_y</p:attrName>
                                        </p:attrNameLst>
                                      </p:cBhvr>
                                      <p:tavLst>
                                        <p:tav tm="0" fmla="#ppt_y-sin(pi*$)/27">
                                          <p:val>
                                            <p:fltVal val="0"/>
                                          </p:val>
                                        </p:tav>
                                        <p:tav tm="100000">
                                          <p:val>
                                            <p:fltVal val="1"/>
                                          </p:val>
                                        </p:tav>
                                      </p:tavLst>
                                    </p:anim>
                                    <p:anim calcmode="lin" valueType="num">
                                      <p:cBhvr>
                                        <p:cTn id="60" dur="1" tmFilter="0, 0; 0.125,0.2665; 0.25,0.4; 0.375,0.465; 0.5,0.5;  0.625,0.535; 0.75,0.6; 0.875,0.7335; 1,1">
                                          <p:stCondLst>
                                            <p:cond delay="999"/>
                                          </p:stCondLst>
                                        </p:cTn>
                                        <p:tgtEl>
                                          <p:spTgt spid="6"/>
                                        </p:tgtEl>
                                        <p:attrNameLst>
                                          <p:attrName>ppt_y</p:attrName>
                                        </p:attrNameLst>
                                      </p:cBhvr>
                                      <p:tavLst>
                                        <p:tav tm="0" fmla="#ppt_y-sin(pi*$)/81">
                                          <p:val>
                                            <p:fltVal val="0"/>
                                          </p:val>
                                        </p:tav>
                                        <p:tav tm="100000">
                                          <p:val>
                                            <p:fltVal val="1"/>
                                          </p:val>
                                        </p:tav>
                                      </p:tavLst>
                                    </p:anim>
                                    <p:animScale>
                                      <p:cBhvr>
                                        <p:cTn id="61" dur="1">
                                          <p:stCondLst>
                                            <p:cond delay="320"/>
                                          </p:stCondLst>
                                        </p:cTn>
                                        <p:tgtEl>
                                          <p:spTgt spid="6"/>
                                        </p:tgtEl>
                                      </p:cBhvr>
                                      <p:to x="100000" y="60000"/>
                                    </p:animScale>
                                    <p:animScale>
                                      <p:cBhvr>
                                        <p:cTn id="62" dur="1" decel="50000">
                                          <p:stCondLst>
                                            <p:cond delay="332"/>
                                          </p:stCondLst>
                                        </p:cTn>
                                        <p:tgtEl>
                                          <p:spTgt spid="6"/>
                                        </p:tgtEl>
                                      </p:cBhvr>
                                      <p:to x="100000" y="100000"/>
                                    </p:animScale>
                                    <p:animScale>
                                      <p:cBhvr>
                                        <p:cTn id="63" dur="1">
                                          <p:stCondLst>
                                            <p:cond delay="645"/>
                                          </p:stCondLst>
                                        </p:cTn>
                                        <p:tgtEl>
                                          <p:spTgt spid="6"/>
                                        </p:tgtEl>
                                      </p:cBhvr>
                                      <p:to x="100000" y="80000"/>
                                    </p:animScale>
                                    <p:animScale>
                                      <p:cBhvr>
                                        <p:cTn id="64" dur="1" decel="50000">
                                          <p:stCondLst>
                                            <p:cond delay="658"/>
                                          </p:stCondLst>
                                        </p:cTn>
                                        <p:tgtEl>
                                          <p:spTgt spid="6"/>
                                        </p:tgtEl>
                                      </p:cBhvr>
                                      <p:to x="100000" y="100000"/>
                                    </p:animScale>
                                    <p:animScale>
                                      <p:cBhvr>
                                        <p:cTn id="65" dur="1">
                                          <p:stCondLst>
                                            <p:cond delay="999"/>
                                          </p:stCondLst>
                                        </p:cTn>
                                        <p:tgtEl>
                                          <p:spTgt spid="6"/>
                                        </p:tgtEl>
                                      </p:cBhvr>
                                      <p:to x="100000" y="90000"/>
                                    </p:animScale>
                                    <p:animScale>
                                      <p:cBhvr>
                                        <p:cTn id="66" dur="1" decel="50000">
                                          <p:stCondLst>
                                            <p:cond delay="999"/>
                                          </p:stCondLst>
                                        </p:cTn>
                                        <p:tgtEl>
                                          <p:spTgt spid="6"/>
                                        </p:tgtEl>
                                      </p:cBhvr>
                                      <p:to x="100000" y="100000"/>
                                    </p:animScale>
                                    <p:animScale>
                                      <p:cBhvr>
                                        <p:cTn id="67" dur="1">
                                          <p:stCondLst>
                                            <p:cond delay="999"/>
                                          </p:stCondLst>
                                        </p:cTn>
                                        <p:tgtEl>
                                          <p:spTgt spid="6"/>
                                        </p:tgtEl>
                                      </p:cBhvr>
                                      <p:to x="100000" y="95000"/>
                                    </p:animScale>
                                    <p:animScale>
                                      <p:cBhvr>
                                        <p:cTn id="68" dur="1" decel="50000">
                                          <p:stCondLst>
                                            <p:cond delay="999"/>
                                          </p:stCondLst>
                                        </p:cTn>
                                        <p:tgtEl>
                                          <p:spTgt spid="6"/>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down)">
                                      <p:cBhvr>
                                        <p:cTn id="73" dur="285">
                                          <p:stCondLst>
                                            <p:cond delay="0"/>
                                          </p:stCondLst>
                                        </p:cTn>
                                        <p:tgtEl>
                                          <p:spTgt spid="8"/>
                                        </p:tgtEl>
                                      </p:cBhvr>
                                    </p:animEffect>
                                    <p:anim calcmode="lin" valueType="num">
                                      <p:cBhvr>
                                        <p:cTn id="74" dur="89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5" dur="32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6" dur="326" tmFilter="0, 0; 0.125,0.2665; 0.25,0.4; 0.375,0.465; 0.5,0.5;  0.625,0.535; 0.75,0.6; 0.875,0.7335; 1,1">
                                          <p:stCondLst>
                                            <p:cond delay="326"/>
                                          </p:stCondLst>
                                        </p:cTn>
                                        <p:tgtEl>
                                          <p:spTgt spid="8"/>
                                        </p:tgtEl>
                                        <p:attrNameLst>
                                          <p:attrName>ppt_y</p:attrName>
                                        </p:attrNameLst>
                                      </p:cBhvr>
                                      <p:tavLst>
                                        <p:tav tm="0" fmla="#ppt_y-sin(pi*$)/9">
                                          <p:val>
                                            <p:fltVal val="0"/>
                                          </p:val>
                                        </p:tav>
                                        <p:tav tm="100000">
                                          <p:val>
                                            <p:fltVal val="1"/>
                                          </p:val>
                                        </p:tav>
                                      </p:tavLst>
                                    </p:anim>
                                    <p:anim calcmode="lin" valueType="num">
                                      <p:cBhvr>
                                        <p:cTn id="77" dur="2" tmFilter="0, 0; 0.125,0.2665; 0.25,0.4; 0.375,0.465; 0.5,0.5;  0.625,0.535; 0.75,0.6; 0.875,0.7335; 1,1">
                                          <p:stCondLst>
                                            <p:cond delay="651"/>
                                          </p:stCondLst>
                                        </p:cTn>
                                        <p:tgtEl>
                                          <p:spTgt spid="8"/>
                                        </p:tgtEl>
                                        <p:attrNameLst>
                                          <p:attrName>ppt_y</p:attrName>
                                        </p:attrNameLst>
                                      </p:cBhvr>
                                      <p:tavLst>
                                        <p:tav tm="0" fmla="#ppt_y-sin(pi*$)/27">
                                          <p:val>
                                            <p:fltVal val="0"/>
                                          </p:val>
                                        </p:tav>
                                        <p:tav tm="100000">
                                          <p:val>
                                            <p:fltVal val="1"/>
                                          </p:val>
                                        </p:tav>
                                      </p:tavLst>
                                    </p:anim>
                                    <p:anim calcmode="lin" valueType="num">
                                      <p:cBhvr>
                                        <p:cTn id="78" dur="1" tmFilter="0, 0; 0.125,0.2665; 0.25,0.4; 0.375,0.465; 0.5,0.5;  0.625,0.535; 0.75,0.6; 0.875,0.7335; 1,1">
                                          <p:stCondLst>
                                            <p:cond delay="999"/>
                                          </p:stCondLst>
                                        </p:cTn>
                                        <p:tgtEl>
                                          <p:spTgt spid="8"/>
                                        </p:tgtEl>
                                        <p:attrNameLst>
                                          <p:attrName>ppt_y</p:attrName>
                                        </p:attrNameLst>
                                      </p:cBhvr>
                                      <p:tavLst>
                                        <p:tav tm="0" fmla="#ppt_y-sin(pi*$)/81">
                                          <p:val>
                                            <p:fltVal val="0"/>
                                          </p:val>
                                        </p:tav>
                                        <p:tav tm="100000">
                                          <p:val>
                                            <p:fltVal val="1"/>
                                          </p:val>
                                        </p:tav>
                                      </p:tavLst>
                                    </p:anim>
                                    <p:animScale>
                                      <p:cBhvr>
                                        <p:cTn id="79" dur="1">
                                          <p:stCondLst>
                                            <p:cond delay="320"/>
                                          </p:stCondLst>
                                        </p:cTn>
                                        <p:tgtEl>
                                          <p:spTgt spid="8"/>
                                        </p:tgtEl>
                                      </p:cBhvr>
                                      <p:to x="100000" y="60000"/>
                                    </p:animScale>
                                    <p:animScale>
                                      <p:cBhvr>
                                        <p:cTn id="80" dur="1" decel="50000">
                                          <p:stCondLst>
                                            <p:cond delay="332"/>
                                          </p:stCondLst>
                                        </p:cTn>
                                        <p:tgtEl>
                                          <p:spTgt spid="8"/>
                                        </p:tgtEl>
                                      </p:cBhvr>
                                      <p:to x="100000" y="100000"/>
                                    </p:animScale>
                                    <p:animScale>
                                      <p:cBhvr>
                                        <p:cTn id="81" dur="1">
                                          <p:stCondLst>
                                            <p:cond delay="645"/>
                                          </p:stCondLst>
                                        </p:cTn>
                                        <p:tgtEl>
                                          <p:spTgt spid="8"/>
                                        </p:tgtEl>
                                      </p:cBhvr>
                                      <p:to x="100000" y="80000"/>
                                    </p:animScale>
                                    <p:animScale>
                                      <p:cBhvr>
                                        <p:cTn id="82" dur="1" decel="50000">
                                          <p:stCondLst>
                                            <p:cond delay="658"/>
                                          </p:stCondLst>
                                        </p:cTn>
                                        <p:tgtEl>
                                          <p:spTgt spid="8"/>
                                        </p:tgtEl>
                                      </p:cBhvr>
                                      <p:to x="100000" y="100000"/>
                                    </p:animScale>
                                    <p:animScale>
                                      <p:cBhvr>
                                        <p:cTn id="83" dur="1">
                                          <p:stCondLst>
                                            <p:cond delay="999"/>
                                          </p:stCondLst>
                                        </p:cTn>
                                        <p:tgtEl>
                                          <p:spTgt spid="8"/>
                                        </p:tgtEl>
                                      </p:cBhvr>
                                      <p:to x="100000" y="90000"/>
                                    </p:animScale>
                                    <p:animScale>
                                      <p:cBhvr>
                                        <p:cTn id="84" dur="1" decel="50000">
                                          <p:stCondLst>
                                            <p:cond delay="999"/>
                                          </p:stCondLst>
                                        </p:cTn>
                                        <p:tgtEl>
                                          <p:spTgt spid="8"/>
                                        </p:tgtEl>
                                      </p:cBhvr>
                                      <p:to x="100000" y="100000"/>
                                    </p:animScale>
                                    <p:animScale>
                                      <p:cBhvr>
                                        <p:cTn id="85" dur="1">
                                          <p:stCondLst>
                                            <p:cond delay="999"/>
                                          </p:stCondLst>
                                        </p:cTn>
                                        <p:tgtEl>
                                          <p:spTgt spid="8"/>
                                        </p:tgtEl>
                                      </p:cBhvr>
                                      <p:to x="100000" y="95000"/>
                                    </p:animScale>
                                    <p:animScale>
                                      <p:cBhvr>
                                        <p:cTn id="86" dur="1" decel="50000">
                                          <p:stCondLst>
                                            <p:cond delay="999"/>
                                          </p:stCondLst>
                                        </p:cTn>
                                        <p:tgtEl>
                                          <p:spTgt spid="8"/>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31" presetClass="exit" presetSubtype="0" fill="hold" nodeType="clickEffect">
                                  <p:stCondLst>
                                    <p:cond delay="0"/>
                                  </p:stCondLst>
                                  <p:childTnLst>
                                    <p:anim calcmode="lin" valueType="num">
                                      <p:cBhvr>
                                        <p:cTn id="90" dur="1000"/>
                                        <p:tgtEl>
                                          <p:spTgt spid="9"/>
                                        </p:tgtEl>
                                        <p:attrNameLst>
                                          <p:attrName>ppt_w</p:attrName>
                                        </p:attrNameLst>
                                      </p:cBhvr>
                                      <p:tavLst>
                                        <p:tav tm="0">
                                          <p:val>
                                            <p:strVal val="ppt_w"/>
                                          </p:val>
                                        </p:tav>
                                        <p:tav tm="100000">
                                          <p:val>
                                            <p:fltVal val="0"/>
                                          </p:val>
                                        </p:tav>
                                      </p:tavLst>
                                    </p:anim>
                                    <p:anim calcmode="lin" valueType="num">
                                      <p:cBhvr>
                                        <p:cTn id="91" dur="1000"/>
                                        <p:tgtEl>
                                          <p:spTgt spid="9"/>
                                        </p:tgtEl>
                                        <p:attrNameLst>
                                          <p:attrName>ppt_h</p:attrName>
                                        </p:attrNameLst>
                                      </p:cBhvr>
                                      <p:tavLst>
                                        <p:tav tm="0">
                                          <p:val>
                                            <p:strVal val="ppt_h"/>
                                          </p:val>
                                        </p:tav>
                                        <p:tav tm="100000">
                                          <p:val>
                                            <p:fltVal val="0"/>
                                          </p:val>
                                        </p:tav>
                                      </p:tavLst>
                                    </p:anim>
                                    <p:anim calcmode="lin" valueType="num">
                                      <p:cBhvr>
                                        <p:cTn id="92" dur="1000"/>
                                        <p:tgtEl>
                                          <p:spTgt spid="9"/>
                                        </p:tgtEl>
                                        <p:attrNameLst>
                                          <p:attrName>style.rotation</p:attrName>
                                        </p:attrNameLst>
                                      </p:cBhvr>
                                      <p:tavLst>
                                        <p:tav tm="0">
                                          <p:val>
                                            <p:fltVal val="0"/>
                                          </p:val>
                                        </p:tav>
                                        <p:tav tm="100000">
                                          <p:val>
                                            <p:fltVal val="90"/>
                                          </p:val>
                                        </p:tav>
                                      </p:tavLst>
                                    </p:anim>
                                    <p:animEffect transition="out" filter="fade">
                                      <p:cBhvr>
                                        <p:cTn id="93" dur="1000"/>
                                        <p:tgtEl>
                                          <p:spTgt spid="9"/>
                                        </p:tgtEl>
                                      </p:cBhvr>
                                    </p:animEffect>
                                    <p:set>
                                      <p:cBhvr>
                                        <p:cTn id="94" dur="1" fill="hold">
                                          <p:stCondLst>
                                            <p:cond delay="999"/>
                                          </p:stCondLst>
                                        </p:cTn>
                                        <p:tgtEl>
                                          <p:spTgt spid="9"/>
                                        </p:tgtEl>
                                        <p:attrNameLst>
                                          <p:attrName>style.visibility</p:attrName>
                                        </p:attrNameLst>
                                      </p:cBhvr>
                                      <p:to>
                                        <p:strVal val="hidden"/>
                                      </p:to>
                                    </p:set>
                                  </p:childTnLst>
                                </p:cTn>
                              </p:par>
                              <p:par>
                                <p:cTn id="95" presetID="31" presetClass="exit" presetSubtype="0" fill="hold" nodeType="withEffect">
                                  <p:stCondLst>
                                    <p:cond delay="0"/>
                                  </p:stCondLst>
                                  <p:childTnLst>
                                    <p:anim calcmode="lin" valueType="num">
                                      <p:cBhvr>
                                        <p:cTn id="96" dur="1000"/>
                                        <p:tgtEl>
                                          <p:spTgt spid="5"/>
                                        </p:tgtEl>
                                        <p:attrNameLst>
                                          <p:attrName>ppt_w</p:attrName>
                                        </p:attrNameLst>
                                      </p:cBhvr>
                                      <p:tavLst>
                                        <p:tav tm="0">
                                          <p:val>
                                            <p:strVal val="ppt_w"/>
                                          </p:val>
                                        </p:tav>
                                        <p:tav tm="100000">
                                          <p:val>
                                            <p:fltVal val="0"/>
                                          </p:val>
                                        </p:tav>
                                      </p:tavLst>
                                    </p:anim>
                                    <p:anim calcmode="lin" valueType="num">
                                      <p:cBhvr>
                                        <p:cTn id="97" dur="1000"/>
                                        <p:tgtEl>
                                          <p:spTgt spid="5"/>
                                        </p:tgtEl>
                                        <p:attrNameLst>
                                          <p:attrName>ppt_h</p:attrName>
                                        </p:attrNameLst>
                                      </p:cBhvr>
                                      <p:tavLst>
                                        <p:tav tm="0">
                                          <p:val>
                                            <p:strVal val="ppt_h"/>
                                          </p:val>
                                        </p:tav>
                                        <p:tav tm="100000">
                                          <p:val>
                                            <p:fltVal val="0"/>
                                          </p:val>
                                        </p:tav>
                                      </p:tavLst>
                                    </p:anim>
                                    <p:anim calcmode="lin" valueType="num">
                                      <p:cBhvr>
                                        <p:cTn id="98" dur="1000"/>
                                        <p:tgtEl>
                                          <p:spTgt spid="5"/>
                                        </p:tgtEl>
                                        <p:attrNameLst>
                                          <p:attrName>style.rotation</p:attrName>
                                        </p:attrNameLst>
                                      </p:cBhvr>
                                      <p:tavLst>
                                        <p:tav tm="0">
                                          <p:val>
                                            <p:fltVal val="0"/>
                                          </p:val>
                                        </p:tav>
                                        <p:tav tm="100000">
                                          <p:val>
                                            <p:fltVal val="90"/>
                                          </p:val>
                                        </p:tav>
                                      </p:tavLst>
                                    </p:anim>
                                    <p:animEffect transition="out" filter="fade">
                                      <p:cBhvr>
                                        <p:cTn id="99" dur="1000"/>
                                        <p:tgtEl>
                                          <p:spTgt spid="5"/>
                                        </p:tgtEl>
                                      </p:cBhvr>
                                    </p:animEffect>
                                    <p:set>
                                      <p:cBhvr>
                                        <p:cTn id="100" dur="1" fill="hold">
                                          <p:stCondLst>
                                            <p:cond delay="999"/>
                                          </p:stCondLst>
                                        </p:cTn>
                                        <p:tgtEl>
                                          <p:spTgt spid="5"/>
                                        </p:tgtEl>
                                        <p:attrNameLst>
                                          <p:attrName>style.visibility</p:attrName>
                                        </p:attrNameLst>
                                      </p:cBhvr>
                                      <p:to>
                                        <p:strVal val="hidden"/>
                                      </p:to>
                                    </p:set>
                                  </p:childTnLst>
                                </p:cTn>
                              </p:par>
                              <p:par>
                                <p:cTn id="101" presetID="31" presetClass="exit" presetSubtype="0" fill="hold" nodeType="withEffect">
                                  <p:stCondLst>
                                    <p:cond delay="0"/>
                                  </p:stCondLst>
                                  <p:childTnLst>
                                    <p:anim calcmode="lin" valueType="num">
                                      <p:cBhvr>
                                        <p:cTn id="102" dur="1000"/>
                                        <p:tgtEl>
                                          <p:spTgt spid="6"/>
                                        </p:tgtEl>
                                        <p:attrNameLst>
                                          <p:attrName>ppt_w</p:attrName>
                                        </p:attrNameLst>
                                      </p:cBhvr>
                                      <p:tavLst>
                                        <p:tav tm="0">
                                          <p:val>
                                            <p:strVal val="ppt_w"/>
                                          </p:val>
                                        </p:tav>
                                        <p:tav tm="100000">
                                          <p:val>
                                            <p:fltVal val="0"/>
                                          </p:val>
                                        </p:tav>
                                      </p:tavLst>
                                    </p:anim>
                                    <p:anim calcmode="lin" valueType="num">
                                      <p:cBhvr>
                                        <p:cTn id="103" dur="1000"/>
                                        <p:tgtEl>
                                          <p:spTgt spid="6"/>
                                        </p:tgtEl>
                                        <p:attrNameLst>
                                          <p:attrName>ppt_h</p:attrName>
                                        </p:attrNameLst>
                                      </p:cBhvr>
                                      <p:tavLst>
                                        <p:tav tm="0">
                                          <p:val>
                                            <p:strVal val="ppt_h"/>
                                          </p:val>
                                        </p:tav>
                                        <p:tav tm="100000">
                                          <p:val>
                                            <p:fltVal val="0"/>
                                          </p:val>
                                        </p:tav>
                                      </p:tavLst>
                                    </p:anim>
                                    <p:anim calcmode="lin" valueType="num">
                                      <p:cBhvr>
                                        <p:cTn id="104" dur="1000"/>
                                        <p:tgtEl>
                                          <p:spTgt spid="6"/>
                                        </p:tgtEl>
                                        <p:attrNameLst>
                                          <p:attrName>style.rotation</p:attrName>
                                        </p:attrNameLst>
                                      </p:cBhvr>
                                      <p:tavLst>
                                        <p:tav tm="0">
                                          <p:val>
                                            <p:fltVal val="0"/>
                                          </p:val>
                                        </p:tav>
                                        <p:tav tm="100000">
                                          <p:val>
                                            <p:fltVal val="90"/>
                                          </p:val>
                                        </p:tav>
                                      </p:tavLst>
                                    </p:anim>
                                    <p:animEffect transition="out" filter="fade">
                                      <p:cBhvr>
                                        <p:cTn id="105" dur="1000"/>
                                        <p:tgtEl>
                                          <p:spTgt spid="6"/>
                                        </p:tgtEl>
                                      </p:cBhvr>
                                    </p:animEffect>
                                    <p:set>
                                      <p:cBhvr>
                                        <p:cTn id="106" dur="1" fill="hold">
                                          <p:stCondLst>
                                            <p:cond delay="999"/>
                                          </p:stCondLst>
                                        </p:cTn>
                                        <p:tgtEl>
                                          <p:spTgt spid="6"/>
                                        </p:tgtEl>
                                        <p:attrNameLst>
                                          <p:attrName>style.visibility</p:attrName>
                                        </p:attrNameLst>
                                      </p:cBhvr>
                                      <p:to>
                                        <p:strVal val="hidden"/>
                                      </p:to>
                                    </p:set>
                                  </p:childTnLst>
                                </p:cTn>
                              </p:par>
                              <p:par>
                                <p:cTn id="107" presetID="31" presetClass="exit" presetSubtype="0" fill="hold" nodeType="withEffect">
                                  <p:stCondLst>
                                    <p:cond delay="0"/>
                                  </p:stCondLst>
                                  <p:childTnLst>
                                    <p:anim calcmode="lin" valueType="num">
                                      <p:cBhvr>
                                        <p:cTn id="108" dur="1000"/>
                                        <p:tgtEl>
                                          <p:spTgt spid="8"/>
                                        </p:tgtEl>
                                        <p:attrNameLst>
                                          <p:attrName>ppt_w</p:attrName>
                                        </p:attrNameLst>
                                      </p:cBhvr>
                                      <p:tavLst>
                                        <p:tav tm="0">
                                          <p:val>
                                            <p:strVal val="ppt_w"/>
                                          </p:val>
                                        </p:tav>
                                        <p:tav tm="100000">
                                          <p:val>
                                            <p:fltVal val="0"/>
                                          </p:val>
                                        </p:tav>
                                      </p:tavLst>
                                    </p:anim>
                                    <p:anim calcmode="lin" valueType="num">
                                      <p:cBhvr>
                                        <p:cTn id="109" dur="1000"/>
                                        <p:tgtEl>
                                          <p:spTgt spid="8"/>
                                        </p:tgtEl>
                                        <p:attrNameLst>
                                          <p:attrName>ppt_h</p:attrName>
                                        </p:attrNameLst>
                                      </p:cBhvr>
                                      <p:tavLst>
                                        <p:tav tm="0">
                                          <p:val>
                                            <p:strVal val="ppt_h"/>
                                          </p:val>
                                        </p:tav>
                                        <p:tav tm="100000">
                                          <p:val>
                                            <p:fltVal val="0"/>
                                          </p:val>
                                        </p:tav>
                                      </p:tavLst>
                                    </p:anim>
                                    <p:anim calcmode="lin" valueType="num">
                                      <p:cBhvr>
                                        <p:cTn id="110" dur="1000"/>
                                        <p:tgtEl>
                                          <p:spTgt spid="8"/>
                                        </p:tgtEl>
                                        <p:attrNameLst>
                                          <p:attrName>style.rotation</p:attrName>
                                        </p:attrNameLst>
                                      </p:cBhvr>
                                      <p:tavLst>
                                        <p:tav tm="0">
                                          <p:val>
                                            <p:fltVal val="0"/>
                                          </p:val>
                                        </p:tav>
                                        <p:tav tm="100000">
                                          <p:val>
                                            <p:fltVal val="90"/>
                                          </p:val>
                                        </p:tav>
                                      </p:tavLst>
                                    </p:anim>
                                    <p:animEffect transition="out" filter="fade">
                                      <p:cBhvr>
                                        <p:cTn id="111" dur="1000"/>
                                        <p:tgtEl>
                                          <p:spTgt spid="8"/>
                                        </p:tgtEl>
                                      </p:cBhvr>
                                    </p:animEffect>
                                    <p:set>
                                      <p:cBhvr>
                                        <p:cTn id="112" dur="1" fill="hold">
                                          <p:stCondLst>
                                            <p:cond delay="999"/>
                                          </p:stCondLst>
                                        </p:cTn>
                                        <p:tgtEl>
                                          <p:spTgt spid="8"/>
                                        </p:tgtEl>
                                        <p:attrNameLst>
                                          <p:attrName>style.visibility</p:attrName>
                                        </p:attrNameLst>
                                      </p:cBhvr>
                                      <p:to>
                                        <p:strVal val="hidden"/>
                                      </p:to>
                                    </p:set>
                                  </p:childTnLst>
                                </p:cTn>
                              </p:par>
                              <p:par>
                                <p:cTn id="113" presetID="53" presetClass="entr" presetSubtype="16" fill="hold" nodeType="withEffect">
                                  <p:stCondLst>
                                    <p:cond delay="0"/>
                                  </p:stCondLst>
                                  <p:childTnLst>
                                    <p:set>
                                      <p:cBhvr>
                                        <p:cTn id="114" dur="1" fill="hold">
                                          <p:stCondLst>
                                            <p:cond delay="0"/>
                                          </p:stCondLst>
                                        </p:cTn>
                                        <p:tgtEl>
                                          <p:spTgt spid="11"/>
                                        </p:tgtEl>
                                        <p:attrNameLst>
                                          <p:attrName>style.visibility</p:attrName>
                                        </p:attrNameLst>
                                      </p:cBhvr>
                                      <p:to>
                                        <p:strVal val="visible"/>
                                      </p:to>
                                    </p:set>
                                    <p:anim calcmode="lin" valueType="num">
                                      <p:cBhvr>
                                        <p:cTn id="115" dur="500" fill="hold"/>
                                        <p:tgtEl>
                                          <p:spTgt spid="11"/>
                                        </p:tgtEl>
                                        <p:attrNameLst>
                                          <p:attrName>ppt_w</p:attrName>
                                        </p:attrNameLst>
                                      </p:cBhvr>
                                      <p:tavLst>
                                        <p:tav tm="0">
                                          <p:val>
                                            <p:fltVal val="0"/>
                                          </p:val>
                                        </p:tav>
                                        <p:tav tm="100000">
                                          <p:val>
                                            <p:strVal val="#ppt_w"/>
                                          </p:val>
                                        </p:tav>
                                      </p:tavLst>
                                    </p:anim>
                                    <p:anim calcmode="lin" valueType="num">
                                      <p:cBhvr>
                                        <p:cTn id="116" dur="500" fill="hold"/>
                                        <p:tgtEl>
                                          <p:spTgt spid="11"/>
                                        </p:tgtEl>
                                        <p:attrNameLst>
                                          <p:attrName>ppt_h</p:attrName>
                                        </p:attrNameLst>
                                      </p:cBhvr>
                                      <p:tavLst>
                                        <p:tav tm="0">
                                          <p:val>
                                            <p:fltVal val="0"/>
                                          </p:val>
                                        </p:tav>
                                        <p:tav tm="100000">
                                          <p:val>
                                            <p:strVal val="#ppt_h"/>
                                          </p:val>
                                        </p:tav>
                                      </p:tavLst>
                                    </p:anim>
                                    <p:animEffect transition="in" filter="fade">
                                      <p:cBhvr>
                                        <p:cTn id="117" dur="500"/>
                                        <p:tgtEl>
                                          <p:spTgt spid="11"/>
                                        </p:tgtEl>
                                      </p:cBhvr>
                                    </p:animEffect>
                                  </p:childTnLst>
                                </p:cTn>
                              </p:par>
                              <p:par>
                                <p:cTn id="118" presetID="53" presetClass="entr" presetSubtype="16" fill="hold" nodeType="withEffect">
                                  <p:stCondLst>
                                    <p:cond delay="0"/>
                                  </p:stCondLst>
                                  <p:childTnLst>
                                    <p:set>
                                      <p:cBhvr>
                                        <p:cTn id="119" dur="1" fill="hold">
                                          <p:stCondLst>
                                            <p:cond delay="0"/>
                                          </p:stCondLst>
                                        </p:cTn>
                                        <p:tgtEl>
                                          <p:spTgt spid="13"/>
                                        </p:tgtEl>
                                        <p:attrNameLst>
                                          <p:attrName>style.visibility</p:attrName>
                                        </p:attrNameLst>
                                      </p:cBhvr>
                                      <p:to>
                                        <p:strVal val="visible"/>
                                      </p:to>
                                    </p:set>
                                    <p:anim calcmode="lin" valueType="num">
                                      <p:cBhvr>
                                        <p:cTn id="120" dur="500" fill="hold"/>
                                        <p:tgtEl>
                                          <p:spTgt spid="13"/>
                                        </p:tgtEl>
                                        <p:attrNameLst>
                                          <p:attrName>ppt_w</p:attrName>
                                        </p:attrNameLst>
                                      </p:cBhvr>
                                      <p:tavLst>
                                        <p:tav tm="0">
                                          <p:val>
                                            <p:fltVal val="0"/>
                                          </p:val>
                                        </p:tav>
                                        <p:tav tm="100000">
                                          <p:val>
                                            <p:strVal val="#ppt_w"/>
                                          </p:val>
                                        </p:tav>
                                      </p:tavLst>
                                    </p:anim>
                                    <p:anim calcmode="lin" valueType="num">
                                      <p:cBhvr>
                                        <p:cTn id="121" dur="500" fill="hold"/>
                                        <p:tgtEl>
                                          <p:spTgt spid="13"/>
                                        </p:tgtEl>
                                        <p:attrNameLst>
                                          <p:attrName>ppt_h</p:attrName>
                                        </p:attrNameLst>
                                      </p:cBhvr>
                                      <p:tavLst>
                                        <p:tav tm="0">
                                          <p:val>
                                            <p:fltVal val="0"/>
                                          </p:val>
                                        </p:tav>
                                        <p:tav tm="100000">
                                          <p:val>
                                            <p:strVal val="#ppt_h"/>
                                          </p:val>
                                        </p:tav>
                                      </p:tavLst>
                                    </p:anim>
                                    <p:animEffect transition="in" filter="fade">
                                      <p:cBhvr>
                                        <p:cTn id="122" dur="500"/>
                                        <p:tgtEl>
                                          <p:spTgt spid="13"/>
                                        </p:tgtEl>
                                      </p:cBhvr>
                                    </p:animEffect>
                                  </p:childTnLst>
                                </p:cTn>
                              </p:par>
                              <p:par>
                                <p:cTn id="123" presetID="53" presetClass="entr" presetSubtype="16" fill="hold" nodeType="withEffect">
                                  <p:stCondLst>
                                    <p:cond delay="0"/>
                                  </p:stCondLst>
                                  <p:childTnLst>
                                    <p:set>
                                      <p:cBhvr>
                                        <p:cTn id="124" dur="1" fill="hold">
                                          <p:stCondLst>
                                            <p:cond delay="0"/>
                                          </p:stCondLst>
                                        </p:cTn>
                                        <p:tgtEl>
                                          <p:spTgt spid="10"/>
                                        </p:tgtEl>
                                        <p:attrNameLst>
                                          <p:attrName>style.visibility</p:attrName>
                                        </p:attrNameLst>
                                      </p:cBhvr>
                                      <p:to>
                                        <p:strVal val="visible"/>
                                      </p:to>
                                    </p:set>
                                    <p:anim calcmode="lin" valueType="num">
                                      <p:cBhvr>
                                        <p:cTn id="125" dur="500" fill="hold"/>
                                        <p:tgtEl>
                                          <p:spTgt spid="10"/>
                                        </p:tgtEl>
                                        <p:attrNameLst>
                                          <p:attrName>ppt_w</p:attrName>
                                        </p:attrNameLst>
                                      </p:cBhvr>
                                      <p:tavLst>
                                        <p:tav tm="0">
                                          <p:val>
                                            <p:fltVal val="0"/>
                                          </p:val>
                                        </p:tav>
                                        <p:tav tm="100000">
                                          <p:val>
                                            <p:strVal val="#ppt_w"/>
                                          </p:val>
                                        </p:tav>
                                      </p:tavLst>
                                    </p:anim>
                                    <p:anim calcmode="lin" valueType="num">
                                      <p:cBhvr>
                                        <p:cTn id="126" dur="500" fill="hold"/>
                                        <p:tgtEl>
                                          <p:spTgt spid="10"/>
                                        </p:tgtEl>
                                        <p:attrNameLst>
                                          <p:attrName>ppt_h</p:attrName>
                                        </p:attrNameLst>
                                      </p:cBhvr>
                                      <p:tavLst>
                                        <p:tav tm="0">
                                          <p:val>
                                            <p:fltVal val="0"/>
                                          </p:val>
                                        </p:tav>
                                        <p:tav tm="100000">
                                          <p:val>
                                            <p:strVal val="#ppt_h"/>
                                          </p:val>
                                        </p:tav>
                                      </p:tavLst>
                                    </p:anim>
                                    <p:animEffect transition="in" filter="fade">
                                      <p:cBhvr>
                                        <p:cTn id="1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B175DDAF-6E44-4B3B-B0AC-069B39836141}"/>
              </a:ext>
            </a:extLst>
          </p:cNvPr>
          <p:cNvPicPr>
            <a:picLocks noChangeAspect="1"/>
          </p:cNvPicPr>
          <p:nvPr/>
        </p:nvPicPr>
        <p:blipFill rotWithShape="1">
          <a:blip r:embed="rId2"/>
          <a:srcRect/>
          <a:stretch/>
        </p:blipFill>
        <p:spPr>
          <a:xfrm>
            <a:off x="0" y="0"/>
            <a:ext cx="12192000" cy="6857999"/>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êu đề 1">
            <a:extLst>
              <a:ext uri="{FF2B5EF4-FFF2-40B4-BE49-F238E27FC236}">
                <a16:creationId xmlns:a16="http://schemas.microsoft.com/office/drawing/2014/main" id="{B3205D62-6F03-4400-B9E9-439ABEF8B04D}"/>
              </a:ext>
            </a:extLst>
          </p:cNvPr>
          <p:cNvSpPr>
            <a:spLocks noGrp="1"/>
          </p:cNvSpPr>
          <p:nvPr>
            <p:ph type="title"/>
          </p:nvPr>
        </p:nvSpPr>
        <p:spPr>
          <a:xfrm>
            <a:off x="248396" y="2043805"/>
            <a:ext cx="5053399" cy="1342754"/>
          </a:xfrm>
        </p:spPr>
        <p:txBody>
          <a:bodyPr>
            <a:normAutofit/>
          </a:bodyPr>
          <a:lstStyle/>
          <a:p>
            <a:pPr algn="ctr"/>
            <a:r>
              <a:rPr lang="en-BZ" sz="3600" dirty="0">
                <a:latin typeface="#9Slide03 Cabin Condensed" panose="00000506000000000000" pitchFamily="2" charset="0"/>
              </a:rPr>
              <a:t>TÂM TRẠNG TRÊN ĐƯỜNG RỜI QUÊ:</a:t>
            </a:r>
            <a:endParaRPr lang="en-BZ" sz="3600" dirty="0"/>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hỗ dành sẵn cho Nội dung 2">
            <a:extLst>
              <a:ext uri="{FF2B5EF4-FFF2-40B4-BE49-F238E27FC236}">
                <a16:creationId xmlns:a16="http://schemas.microsoft.com/office/drawing/2014/main" id="{199AD388-419D-4067-9375-8E585AA891B0}"/>
              </a:ext>
            </a:extLst>
          </p:cNvPr>
          <p:cNvSpPr>
            <a:spLocks noGrp="1"/>
          </p:cNvSpPr>
          <p:nvPr>
            <p:ph idx="1"/>
          </p:nvPr>
        </p:nvSpPr>
        <p:spPr>
          <a:xfrm>
            <a:off x="-1" y="3707214"/>
            <a:ext cx="5550195" cy="2619839"/>
          </a:xfrm>
        </p:spPr>
        <p:txBody>
          <a:bodyPr anchor="ctr">
            <a:normAutofit fontScale="92500" lnSpcReduction="10000"/>
          </a:bodyPr>
          <a:lstStyle/>
          <a:p>
            <a:r>
              <a:rPr kumimoji="0" lang="en-BZ" sz="4400" b="1" u="none" strike="noStrike" kern="1200" cap="none" spc="0" normalizeH="0" baseline="0" noProof="0" dirty="0" err="1">
                <a:ln>
                  <a:noFill/>
                </a:ln>
                <a:effectLst/>
                <a:uLnTx/>
                <a:uFillTx/>
                <a:latin typeface="#9Slide05 Braxton Regular" panose="03060000000000000000" pitchFamily="66" charset="0"/>
              </a:rPr>
              <a:t>Thuyền</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chúng</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tôi</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thẳng</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tiến</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Trong</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hoàng</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hôn</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những</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dãy</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núi</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xanh</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hai</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bên</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bờ</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sông</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đen</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sẫm</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lại</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nối</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tiếp</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nhau</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chạy</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lùi</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về</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phía</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sau</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lái</a:t>
            </a:r>
            <a:r>
              <a:rPr kumimoji="0" lang="en-BZ" sz="4400" b="1" u="none" strike="noStrike" kern="1200" cap="none" spc="0" normalizeH="0" baseline="0" noProof="0" dirty="0">
                <a:ln>
                  <a:noFill/>
                </a:ln>
                <a:effectLst/>
                <a:uLnTx/>
                <a:uFillTx/>
                <a:latin typeface="#9Slide05 Braxton Regular" panose="03060000000000000000" pitchFamily="66" charset="0"/>
              </a:rPr>
              <a:t>.</a:t>
            </a:r>
          </a:p>
          <a:p>
            <a:endParaRPr lang="en-BZ" sz="4400" dirty="0">
              <a:latin typeface="#9Slide05 Braxton Regular" panose="03060000000000000000" pitchFamily="66" charset="0"/>
            </a:endParaRPr>
          </a:p>
        </p:txBody>
      </p:sp>
    </p:spTree>
    <p:extLst>
      <p:ext uri="{BB962C8B-B14F-4D97-AF65-F5344CB8AC3E}">
        <p14:creationId xmlns:p14="http://schemas.microsoft.com/office/powerpoint/2010/main" val="3187507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a:extLst>
              <a:ext uri="{FF2B5EF4-FFF2-40B4-BE49-F238E27FC236}">
                <a16:creationId xmlns:a16="http://schemas.microsoft.com/office/drawing/2014/main" id="{48AA08E3-0FD0-4807-B1DC-D14BF8FEE3D5}"/>
              </a:ext>
            </a:extLst>
          </p:cNvPr>
          <p:cNvPicPr>
            <a:picLocks noChangeAspect="1"/>
          </p:cNvPicPr>
          <p:nvPr/>
        </p:nvPicPr>
        <p:blipFill rotWithShape="1">
          <a:blip r:embed="rId2">
            <a:extLst>
              <a:ext uri="{28A0092B-C50C-407E-A947-70E740481C1C}">
                <a14:useLocalDpi xmlns:a14="http://schemas.microsoft.com/office/drawing/2010/main" val="0"/>
              </a:ext>
            </a:extLst>
          </a:blip>
          <a:srcRect t="3652" r="-2" b="780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solidFill>
            <a:srgbClr val="FFFFFF"/>
          </a:solidFill>
          <a:scene3d>
            <a:camera prst="orthographicFront"/>
            <a:lightRig rig="threePt" dir="t">
              <a:rot lat="0" lon="0" rev="2700000"/>
            </a:lightRig>
          </a:scene3d>
          <a:sp3d contourW="6350">
            <a:bevelT h="38100"/>
            <a:contourClr>
              <a:srgbClr val="C0C0C0"/>
            </a:contourClr>
          </a:sp3d>
        </p:spPr>
      </p:pic>
      <p:pic>
        <p:nvPicPr>
          <p:cNvPr id="5" name="Picture 7">
            <a:extLst>
              <a:ext uri="{FF2B5EF4-FFF2-40B4-BE49-F238E27FC236}">
                <a16:creationId xmlns:a16="http://schemas.microsoft.com/office/drawing/2014/main" id="{48144001-4D6E-4EBF-9091-417639797047}"/>
              </a:ext>
            </a:extLst>
          </p:cNvPr>
          <p:cNvPicPr>
            <a:picLocks noChangeAspect="1"/>
          </p:cNvPicPr>
          <p:nvPr/>
        </p:nvPicPr>
        <p:blipFill rotWithShape="1">
          <a:blip r:embed="rId3">
            <a:extLst>
              <a:ext uri="{28A0092B-C50C-407E-A947-70E740481C1C}">
                <a14:useLocalDpi xmlns:a14="http://schemas.microsoft.com/office/drawing/2010/main" val="0"/>
              </a:ext>
            </a:extLst>
          </a:blip>
          <a:srcRect r="-2" b="34695"/>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solidFill>
            <a:srgbClr val="FFFFFF"/>
          </a:solidFill>
          <a:scene3d>
            <a:camera prst="orthographicFront"/>
            <a:lightRig rig="threePt" dir="t">
              <a:rot lat="0" lon="0" rev="2700000"/>
            </a:lightRig>
          </a:scene3d>
          <a:sp3d contourW="6350">
            <a:bevelT h="38100"/>
            <a:contourClr>
              <a:srgbClr val="C0C0C0"/>
            </a:contourClr>
          </a:sp3d>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hỗ dành sẵn cho Nội dung 2">
            <a:extLst>
              <a:ext uri="{FF2B5EF4-FFF2-40B4-BE49-F238E27FC236}">
                <a16:creationId xmlns:a16="http://schemas.microsoft.com/office/drawing/2014/main" id="{5E35337B-86DC-472C-8005-F0E3D4251A0B}"/>
              </a:ext>
            </a:extLst>
          </p:cNvPr>
          <p:cNvSpPr>
            <a:spLocks noGrp="1"/>
          </p:cNvSpPr>
          <p:nvPr>
            <p:ph idx="1"/>
          </p:nvPr>
        </p:nvSpPr>
        <p:spPr>
          <a:xfrm>
            <a:off x="249883" y="2371878"/>
            <a:ext cx="5091701" cy="4327091"/>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3600" b="1" u="none" strike="noStrike" kern="1200" cap="none" spc="0" normalizeH="0" baseline="0" noProof="0" dirty="0" err="1">
                <a:ln>
                  <a:noFill/>
                </a:ln>
                <a:effectLst/>
                <a:uLnTx/>
                <a:uFillTx/>
                <a:latin typeface="#9Slide05 Braxton Regular" panose="03060000000000000000" pitchFamily="66" charset="0"/>
              </a:rPr>
              <a:t>Ngôi</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nhà</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cũ</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xa</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dần</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phong</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cảnh</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làng</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cũ</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cũng</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mờ</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dần</a:t>
            </a:r>
            <a:r>
              <a:rPr kumimoji="0" lang="en-BZ" sz="3600" b="1" u="none" strike="noStrike" kern="1200" cap="none" spc="0" normalizeH="0" baseline="0" noProof="0" dirty="0">
                <a:ln>
                  <a:noFill/>
                </a:ln>
                <a:effectLst/>
                <a:uLnTx/>
                <a:uFillTx/>
                <a:latin typeface="#9Slide05 Braxton Regular" panose="03060000000000000000" pitchFamily="66"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3600" b="1" u="none" strike="noStrike" kern="1200" cap="none" spc="0" normalizeH="0" baseline="0" noProof="0" dirty="0" err="1">
                <a:ln>
                  <a:noFill/>
                </a:ln>
                <a:effectLst/>
                <a:uLnTx/>
                <a:uFillTx/>
                <a:latin typeface="#9Slide05 Braxton Regular" panose="03060000000000000000" pitchFamily="66" charset="0"/>
              </a:rPr>
              <a:t>Tôi</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cảm</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thấy</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chung</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quanh</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tôi</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là</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bốn</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bức</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tường</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vô</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hình</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nhưng</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rất</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cao</a:t>
            </a:r>
            <a:r>
              <a:rPr kumimoji="0" lang="en-BZ" sz="3600" b="1" u="none" strike="noStrike" kern="1200" cap="none" spc="0" normalizeH="0" baseline="0" noProof="0" dirty="0">
                <a:ln>
                  <a:noFill/>
                </a:ln>
                <a:effectLst/>
                <a:uLnTx/>
                <a:uFillTx/>
                <a:latin typeface="#9Slide05 Braxton Regular" panose="03060000000000000000" pitchFamily="66"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3600" b="1" u="none" strike="noStrike" kern="1200" cap="none" spc="0" normalizeH="0" baseline="0" noProof="0" dirty="0" err="1">
                <a:ln>
                  <a:noFill/>
                </a:ln>
                <a:effectLst/>
                <a:uLnTx/>
                <a:uFillTx/>
                <a:latin typeface="#9Slide05 Braxton Regular" panose="03060000000000000000" pitchFamily="66" charset="0"/>
              </a:rPr>
              <a:t>Hình</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ảnh</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đứa</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trẻ</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oai</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hùng</a:t>
            </a:r>
            <a:r>
              <a:rPr kumimoji="0" lang="en-BZ" sz="3600" b="1" u="none" strike="noStrike" kern="1200" cap="none" spc="0" normalizeH="0" baseline="0" noProof="0" dirty="0">
                <a:ln>
                  <a:noFill/>
                </a:ln>
                <a:effectLst/>
                <a:uLnTx/>
                <a:uFillTx/>
                <a:latin typeface="#9Slide05 Braxton Regular" panose="03060000000000000000" pitchFamily="66" charset="0"/>
              </a:rPr>
              <a:t>…</a:t>
            </a:r>
            <a:r>
              <a:rPr kumimoji="0" lang="en-BZ" sz="3600" b="1" u="none" strike="noStrike" kern="1200" cap="none" spc="0" normalizeH="0" baseline="0" noProof="0" dirty="0" err="1">
                <a:ln>
                  <a:noFill/>
                </a:ln>
                <a:effectLst/>
                <a:uLnTx/>
                <a:uFillTx/>
                <a:latin typeface="#9Slide05 Braxton Regular" panose="03060000000000000000" pitchFamily="66" charset="0"/>
              </a:rPr>
              <a:t>tôi</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vốn</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nhớ</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rõ</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lắm</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nhưng</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bây</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giờ</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bỗng</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nhiên</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mờ</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nhạt</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đi</a:t>
            </a:r>
            <a:r>
              <a:rPr kumimoji="0" lang="en-BZ" sz="3600" b="1" u="none" strike="noStrike" kern="1200" cap="none" spc="0" normalizeH="0" baseline="0" noProof="0" dirty="0">
                <a:ln>
                  <a:noFill/>
                </a:ln>
                <a:effectLst/>
                <a:uLnTx/>
                <a:uFillTx/>
                <a:latin typeface="#9Slide05 Braxton Regular" panose="03060000000000000000" pitchFamily="66" charset="0"/>
              </a:rPr>
              <a:t>…</a:t>
            </a:r>
            <a:endParaRPr lang="en-BZ" sz="3600" dirty="0">
              <a:latin typeface="#9Slide05 Braxton Regular" panose="03060000000000000000" pitchFamily="66" charset="0"/>
            </a:endParaRPr>
          </a:p>
        </p:txBody>
      </p:sp>
    </p:spTree>
    <p:extLst>
      <p:ext uri="{BB962C8B-B14F-4D97-AF65-F5344CB8AC3E}">
        <p14:creationId xmlns:p14="http://schemas.microsoft.com/office/powerpoint/2010/main" val="167245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030"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Chinese style vintage classical ink landscape background style,ink landscape,classical,chinese painting,classical">
            <a:extLst>
              <a:ext uri="{FF2B5EF4-FFF2-40B4-BE49-F238E27FC236}">
                <a16:creationId xmlns:a16="http://schemas.microsoft.com/office/drawing/2014/main" id="{EEC819AD-DD56-440A-BF5A-4E4EBC0935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3" r="-2" b="11997"/>
          <a:stretch/>
        </p:blipFill>
        <p:spPr bwMode="auto">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4" name="Diagram 4">
            <a:extLst>
              <a:ext uri="{FF2B5EF4-FFF2-40B4-BE49-F238E27FC236}">
                <a16:creationId xmlns:a16="http://schemas.microsoft.com/office/drawing/2014/main" id="{A47EC92F-C72A-48F4-BCFD-222CBE2FC04F}"/>
              </a:ext>
            </a:extLst>
          </p:cNvPr>
          <p:cNvGraphicFramePr>
            <a:graphicFrameLocks noGrp="1"/>
          </p:cNvGraphicFramePr>
          <p:nvPr>
            <p:ph idx="1"/>
            <p:extLst>
              <p:ext uri="{D42A27DB-BD31-4B8C-83A1-F6EECF244321}">
                <p14:modId xmlns:p14="http://schemas.microsoft.com/office/powerpoint/2010/main" val="461977904"/>
              </p:ext>
            </p:extLst>
          </p:nvPr>
        </p:nvGraphicFramePr>
        <p:xfrm>
          <a:off x="514320" y="590635"/>
          <a:ext cx="4891791" cy="5470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8199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3AECF9F0-180E-48C9-9E4E-4F54478E7159}"/>
                                            </p:graphicEl>
                                          </p:spTgt>
                                        </p:tgtEl>
                                        <p:attrNameLst>
                                          <p:attrName>style.visibility</p:attrName>
                                        </p:attrNameLst>
                                      </p:cBhvr>
                                      <p:to>
                                        <p:strVal val="visible"/>
                                      </p:to>
                                    </p:set>
                                    <p:animEffect transition="in" filter="fade">
                                      <p:cBhvr>
                                        <p:cTn id="7" dur="1000"/>
                                        <p:tgtEl>
                                          <p:spTgt spid="4">
                                            <p:graphicEl>
                                              <a:dgm id="{3AECF9F0-180E-48C9-9E4E-4F54478E7159}"/>
                                            </p:graphicEl>
                                          </p:spTgt>
                                        </p:tgtEl>
                                      </p:cBhvr>
                                    </p:animEffect>
                                    <p:anim calcmode="lin" valueType="num">
                                      <p:cBhvr>
                                        <p:cTn id="8" dur="1000" fill="hold"/>
                                        <p:tgtEl>
                                          <p:spTgt spid="4">
                                            <p:graphicEl>
                                              <a:dgm id="{3AECF9F0-180E-48C9-9E4E-4F54478E7159}"/>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3AECF9F0-180E-48C9-9E4E-4F54478E715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EFD8FE34-DB23-47B6-8C39-41067098EE39}"/>
                                            </p:graphicEl>
                                          </p:spTgt>
                                        </p:tgtEl>
                                        <p:attrNameLst>
                                          <p:attrName>style.visibility</p:attrName>
                                        </p:attrNameLst>
                                      </p:cBhvr>
                                      <p:to>
                                        <p:strVal val="visible"/>
                                      </p:to>
                                    </p:set>
                                    <p:animEffect transition="in" filter="fade">
                                      <p:cBhvr>
                                        <p:cTn id="14" dur="1000"/>
                                        <p:tgtEl>
                                          <p:spTgt spid="4">
                                            <p:graphicEl>
                                              <a:dgm id="{EFD8FE34-DB23-47B6-8C39-41067098EE39}"/>
                                            </p:graphicEl>
                                          </p:spTgt>
                                        </p:tgtEl>
                                      </p:cBhvr>
                                    </p:animEffect>
                                    <p:anim calcmode="lin" valueType="num">
                                      <p:cBhvr>
                                        <p:cTn id="15" dur="1000" fill="hold"/>
                                        <p:tgtEl>
                                          <p:spTgt spid="4">
                                            <p:graphicEl>
                                              <a:dgm id="{EFD8FE34-DB23-47B6-8C39-41067098EE39}"/>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EFD8FE34-DB23-47B6-8C39-41067098EE39}"/>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23F48E35-2575-47CE-9C7F-158163160EED}"/>
                                            </p:graphicEl>
                                          </p:spTgt>
                                        </p:tgtEl>
                                        <p:attrNameLst>
                                          <p:attrName>style.visibility</p:attrName>
                                        </p:attrNameLst>
                                      </p:cBhvr>
                                      <p:to>
                                        <p:strVal val="visible"/>
                                      </p:to>
                                    </p:set>
                                    <p:animEffect transition="in" filter="fade">
                                      <p:cBhvr>
                                        <p:cTn id="19" dur="1000"/>
                                        <p:tgtEl>
                                          <p:spTgt spid="4">
                                            <p:graphicEl>
                                              <a:dgm id="{23F48E35-2575-47CE-9C7F-158163160EED}"/>
                                            </p:graphicEl>
                                          </p:spTgt>
                                        </p:tgtEl>
                                      </p:cBhvr>
                                    </p:animEffect>
                                    <p:anim calcmode="lin" valueType="num">
                                      <p:cBhvr>
                                        <p:cTn id="20" dur="1000" fill="hold"/>
                                        <p:tgtEl>
                                          <p:spTgt spid="4">
                                            <p:graphicEl>
                                              <a:dgm id="{23F48E35-2575-47CE-9C7F-158163160EED}"/>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23F48E35-2575-47CE-9C7F-158163160EED}"/>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BA42F83C-8A31-4B4F-9D58-C9BC7F6E9031}"/>
                                            </p:graphicEl>
                                          </p:spTgt>
                                        </p:tgtEl>
                                        <p:attrNameLst>
                                          <p:attrName>style.visibility</p:attrName>
                                        </p:attrNameLst>
                                      </p:cBhvr>
                                      <p:to>
                                        <p:strVal val="visible"/>
                                      </p:to>
                                    </p:set>
                                    <p:animEffect transition="in" filter="fade">
                                      <p:cBhvr>
                                        <p:cTn id="26" dur="1000"/>
                                        <p:tgtEl>
                                          <p:spTgt spid="4">
                                            <p:graphicEl>
                                              <a:dgm id="{BA42F83C-8A31-4B4F-9D58-C9BC7F6E9031}"/>
                                            </p:graphicEl>
                                          </p:spTgt>
                                        </p:tgtEl>
                                      </p:cBhvr>
                                    </p:animEffect>
                                    <p:anim calcmode="lin" valueType="num">
                                      <p:cBhvr>
                                        <p:cTn id="27" dur="1000" fill="hold"/>
                                        <p:tgtEl>
                                          <p:spTgt spid="4">
                                            <p:graphicEl>
                                              <a:dgm id="{BA42F83C-8A31-4B4F-9D58-C9BC7F6E9031}"/>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BA42F83C-8A31-4B4F-9D58-C9BC7F6E9031}"/>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C0C4B8A7-623B-41C2-B2E7-71703F0C3D62}"/>
                                            </p:graphicEl>
                                          </p:spTgt>
                                        </p:tgtEl>
                                        <p:attrNameLst>
                                          <p:attrName>style.visibility</p:attrName>
                                        </p:attrNameLst>
                                      </p:cBhvr>
                                      <p:to>
                                        <p:strVal val="visible"/>
                                      </p:to>
                                    </p:set>
                                    <p:animEffect transition="in" filter="fade">
                                      <p:cBhvr>
                                        <p:cTn id="31" dur="1000"/>
                                        <p:tgtEl>
                                          <p:spTgt spid="4">
                                            <p:graphicEl>
                                              <a:dgm id="{C0C4B8A7-623B-41C2-B2E7-71703F0C3D62}"/>
                                            </p:graphicEl>
                                          </p:spTgt>
                                        </p:tgtEl>
                                      </p:cBhvr>
                                    </p:animEffect>
                                    <p:anim calcmode="lin" valueType="num">
                                      <p:cBhvr>
                                        <p:cTn id="32" dur="1000" fill="hold"/>
                                        <p:tgtEl>
                                          <p:spTgt spid="4">
                                            <p:graphicEl>
                                              <a:dgm id="{C0C4B8A7-623B-41C2-B2E7-71703F0C3D62}"/>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C0C4B8A7-623B-41C2-B2E7-71703F0C3D6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p:cNvGrpSpPr/>
          <p:nvPr/>
        </p:nvGrpSpPr>
        <p:grpSpPr>
          <a:xfrm>
            <a:off x="0" y="2384440"/>
            <a:ext cx="2499052" cy="2950124"/>
            <a:chOff x="624590" y="2836890"/>
            <a:chExt cx="1852534" cy="2163612"/>
          </a:xfrm>
          <a:solidFill>
            <a:schemeClr val="accent1"/>
          </a:solidFill>
          <a:effectLst>
            <a:reflection blurRad="6350" stA="52000" endA="300" endPos="35000" dir="5400000" sy="-100000" algn="bl" rotWithShape="0"/>
          </a:effectLst>
        </p:grpSpPr>
        <p:sp>
          <p:nvSpPr>
            <p:cNvPr id="37" name="Flowchart: Connector 36"/>
            <p:cNvSpPr/>
            <p:nvPr/>
          </p:nvSpPr>
          <p:spPr>
            <a:xfrm>
              <a:off x="624590" y="3276600"/>
              <a:ext cx="1723902" cy="1723902"/>
            </a:xfrm>
            <a:prstGeom prst="flowChartConnector">
              <a:avLst/>
            </a:prstGeom>
            <a:grpFill/>
            <a:ln>
              <a:noFill/>
            </a:ln>
            <a:scene3d>
              <a:camera prst="orthographicFront"/>
              <a:lightRig rig="threePt" dir="t"/>
            </a:scene3d>
            <a:sp3d>
              <a:bevelT w="889000" h="977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Donut 79"/>
            <p:cNvSpPr/>
            <p:nvPr/>
          </p:nvSpPr>
          <p:spPr>
            <a:xfrm rot="2026199">
              <a:off x="1782580" y="2836890"/>
              <a:ext cx="694544" cy="694544"/>
            </a:xfrm>
            <a:prstGeom prst="donut">
              <a:avLst>
                <a:gd name="adj" fmla="val 9520"/>
              </a:avLst>
            </a:prstGeom>
            <a:grpFill/>
            <a:ln>
              <a:noFill/>
            </a:ln>
            <a:scene3d>
              <a:camera prst="isometricOffAxis2Top"/>
              <a:lightRig rig="threePt" dir="t"/>
            </a:scene3d>
            <a:sp3d prstMaterial="dkEdge">
              <a:bevelT h="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Freeform 77"/>
          <p:cNvSpPr/>
          <p:nvPr/>
        </p:nvSpPr>
        <p:spPr>
          <a:xfrm>
            <a:off x="1928834" y="2337735"/>
            <a:ext cx="1219818" cy="782332"/>
          </a:xfrm>
          <a:custGeom>
            <a:avLst/>
            <a:gdLst>
              <a:gd name="connsiteX0" fmla="*/ 0 w 929390"/>
              <a:gd name="connsiteY0" fmla="*/ 447207 h 522157"/>
              <a:gd name="connsiteX1" fmla="*/ 554636 w 929390"/>
              <a:gd name="connsiteY1" fmla="*/ 12492 h 522157"/>
              <a:gd name="connsiteX2" fmla="*/ 929390 w 929390"/>
              <a:gd name="connsiteY2" fmla="*/ 522157 h 522157"/>
              <a:gd name="connsiteX3" fmla="*/ 929390 w 929390"/>
              <a:gd name="connsiteY3" fmla="*/ 522157 h 522157"/>
            </a:gdLst>
            <a:ahLst/>
            <a:cxnLst>
              <a:cxn ang="0">
                <a:pos x="connsiteX0" y="connsiteY0"/>
              </a:cxn>
              <a:cxn ang="0">
                <a:pos x="connsiteX1" y="connsiteY1"/>
              </a:cxn>
              <a:cxn ang="0">
                <a:pos x="connsiteX2" y="connsiteY2"/>
              </a:cxn>
              <a:cxn ang="0">
                <a:pos x="connsiteX3" y="connsiteY3"/>
              </a:cxn>
            </a:cxnLst>
            <a:rect l="l" t="t" r="r" b="b"/>
            <a:pathLst>
              <a:path w="929390" h="522157">
                <a:moveTo>
                  <a:pt x="0" y="447207"/>
                </a:moveTo>
                <a:cubicBezTo>
                  <a:pt x="199869" y="223603"/>
                  <a:pt x="399738" y="0"/>
                  <a:pt x="554636" y="12492"/>
                </a:cubicBezTo>
                <a:cubicBezTo>
                  <a:pt x="709534" y="24984"/>
                  <a:pt x="929390" y="522157"/>
                  <a:pt x="929390" y="522157"/>
                </a:cubicBezTo>
                <a:lnTo>
                  <a:pt x="929390" y="522157"/>
                </a:lnTo>
              </a:path>
            </a:pathLst>
          </a:custGeom>
          <a:ln w="57150">
            <a:solidFill>
              <a:schemeClr val="tx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Explosion 1 78"/>
          <p:cNvSpPr/>
          <p:nvPr/>
        </p:nvSpPr>
        <p:spPr>
          <a:xfrm>
            <a:off x="2917886" y="2766500"/>
            <a:ext cx="579620" cy="579620"/>
          </a:xfrm>
          <a:prstGeom prst="irregularSeal1">
            <a:avLst/>
          </a:prstGeom>
          <a:solidFill>
            <a:srgbClr val="FF0000"/>
          </a:solidFill>
          <a:ln>
            <a:solidFill>
              <a:srgbClr val="FDD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5" name="Group 84"/>
          <p:cNvGrpSpPr/>
          <p:nvPr/>
        </p:nvGrpSpPr>
        <p:grpSpPr>
          <a:xfrm>
            <a:off x="2998561" y="2522461"/>
            <a:ext cx="2398411" cy="2909767"/>
            <a:chOff x="3397774" y="2806910"/>
            <a:chExt cx="1867519" cy="2163611"/>
          </a:xfrm>
          <a:solidFill>
            <a:schemeClr val="accent2">
              <a:lumMod val="75000"/>
            </a:schemeClr>
          </a:solidFill>
          <a:effectLst>
            <a:reflection blurRad="6350" stA="52000" endA="300" endPos="35000" dir="5400000" sy="-100000" algn="bl" rotWithShape="0"/>
          </a:effectLst>
        </p:grpSpPr>
        <p:sp>
          <p:nvSpPr>
            <p:cNvPr id="45" name="Flowchart: Connector 44"/>
            <p:cNvSpPr/>
            <p:nvPr/>
          </p:nvSpPr>
          <p:spPr>
            <a:xfrm>
              <a:off x="3397774" y="3246619"/>
              <a:ext cx="1723902" cy="1723902"/>
            </a:xfrm>
            <a:prstGeom prst="flowChartConnector">
              <a:avLst/>
            </a:prstGeom>
            <a:grpFill/>
            <a:ln>
              <a:noFill/>
            </a:ln>
            <a:scene3d>
              <a:camera prst="orthographicFront"/>
              <a:lightRig rig="threePt" dir="t"/>
            </a:scene3d>
            <a:sp3d>
              <a:bevelT w="889000" h="977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Donut 80"/>
            <p:cNvSpPr/>
            <p:nvPr/>
          </p:nvSpPr>
          <p:spPr>
            <a:xfrm rot="2026199">
              <a:off x="4570749" y="2806910"/>
              <a:ext cx="694544" cy="694544"/>
            </a:xfrm>
            <a:prstGeom prst="donut">
              <a:avLst>
                <a:gd name="adj" fmla="val 9520"/>
              </a:avLst>
            </a:prstGeom>
            <a:grpFill/>
            <a:ln>
              <a:noFill/>
            </a:ln>
            <a:scene3d>
              <a:camera prst="isometricOffAxis2Top"/>
              <a:lightRig rig="threePt" dir="t"/>
            </a:scene3d>
            <a:sp3d prstMaterial="dkEdge">
              <a:bevelT h="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6" name="Group 85"/>
          <p:cNvGrpSpPr/>
          <p:nvPr/>
        </p:nvGrpSpPr>
        <p:grpSpPr>
          <a:xfrm>
            <a:off x="5808680" y="2595401"/>
            <a:ext cx="2364468" cy="2843242"/>
            <a:chOff x="5972298" y="2996004"/>
            <a:chExt cx="1841325" cy="2156898"/>
          </a:xfrm>
          <a:solidFill>
            <a:schemeClr val="accent6">
              <a:lumMod val="75000"/>
            </a:schemeClr>
          </a:solidFill>
          <a:effectLst>
            <a:reflection blurRad="6350" stA="52000" endA="300" endPos="35000" dir="5400000" sy="-100000" algn="bl" rotWithShape="0"/>
          </a:effectLst>
        </p:grpSpPr>
        <p:sp>
          <p:nvSpPr>
            <p:cNvPr id="73" name="Flowchart: Connector 72"/>
            <p:cNvSpPr/>
            <p:nvPr/>
          </p:nvSpPr>
          <p:spPr>
            <a:xfrm>
              <a:off x="5972298" y="3429000"/>
              <a:ext cx="1723902" cy="1723902"/>
            </a:xfrm>
            <a:prstGeom prst="flowChartConnector">
              <a:avLst/>
            </a:prstGeom>
            <a:grpFill/>
            <a:ln>
              <a:noFill/>
            </a:ln>
            <a:scene3d>
              <a:camera prst="orthographicFront"/>
              <a:lightRig rig="threePt" dir="t"/>
            </a:scene3d>
            <a:sp3d>
              <a:bevelT w="889000" h="977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Donut 82"/>
            <p:cNvSpPr/>
            <p:nvPr/>
          </p:nvSpPr>
          <p:spPr>
            <a:xfrm rot="2026199">
              <a:off x="7119079" y="2996004"/>
              <a:ext cx="694544" cy="694544"/>
            </a:xfrm>
            <a:prstGeom prst="donut">
              <a:avLst>
                <a:gd name="adj" fmla="val 9520"/>
              </a:avLst>
            </a:prstGeom>
            <a:grpFill/>
            <a:ln>
              <a:noFill/>
            </a:ln>
            <a:scene3d>
              <a:camera prst="isometricOffAxis2Top"/>
              <a:lightRig rig="threePt" dir="t"/>
            </a:scene3d>
            <a:sp3d prstMaterial="dkEdge">
              <a:bevelT h="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Freeform 74"/>
          <p:cNvSpPr/>
          <p:nvPr/>
        </p:nvSpPr>
        <p:spPr>
          <a:xfrm>
            <a:off x="7610204" y="2482915"/>
            <a:ext cx="1325510" cy="855409"/>
          </a:xfrm>
          <a:custGeom>
            <a:avLst/>
            <a:gdLst>
              <a:gd name="connsiteX0" fmla="*/ 0 w 929390"/>
              <a:gd name="connsiteY0" fmla="*/ 447207 h 522157"/>
              <a:gd name="connsiteX1" fmla="*/ 554636 w 929390"/>
              <a:gd name="connsiteY1" fmla="*/ 12492 h 522157"/>
              <a:gd name="connsiteX2" fmla="*/ 929390 w 929390"/>
              <a:gd name="connsiteY2" fmla="*/ 522157 h 522157"/>
              <a:gd name="connsiteX3" fmla="*/ 929390 w 929390"/>
              <a:gd name="connsiteY3" fmla="*/ 522157 h 522157"/>
            </a:gdLst>
            <a:ahLst/>
            <a:cxnLst>
              <a:cxn ang="0">
                <a:pos x="connsiteX0" y="connsiteY0"/>
              </a:cxn>
              <a:cxn ang="0">
                <a:pos x="connsiteX1" y="connsiteY1"/>
              </a:cxn>
              <a:cxn ang="0">
                <a:pos x="connsiteX2" y="connsiteY2"/>
              </a:cxn>
              <a:cxn ang="0">
                <a:pos x="connsiteX3" y="connsiteY3"/>
              </a:cxn>
            </a:cxnLst>
            <a:rect l="l" t="t" r="r" b="b"/>
            <a:pathLst>
              <a:path w="929390" h="522157">
                <a:moveTo>
                  <a:pt x="0" y="447207"/>
                </a:moveTo>
                <a:cubicBezTo>
                  <a:pt x="199869" y="223603"/>
                  <a:pt x="399738" y="0"/>
                  <a:pt x="554636" y="12492"/>
                </a:cubicBezTo>
                <a:cubicBezTo>
                  <a:pt x="709534" y="24984"/>
                  <a:pt x="929390" y="522157"/>
                  <a:pt x="929390" y="522157"/>
                </a:cubicBezTo>
                <a:lnTo>
                  <a:pt x="929390" y="522157"/>
                </a:lnTo>
              </a:path>
            </a:pathLst>
          </a:custGeom>
          <a:ln w="38100">
            <a:solidFill>
              <a:schemeClr val="tx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Explosion 1 39"/>
          <p:cNvSpPr/>
          <p:nvPr/>
        </p:nvSpPr>
        <p:spPr>
          <a:xfrm>
            <a:off x="8642960" y="2884126"/>
            <a:ext cx="579620" cy="579620"/>
          </a:xfrm>
          <a:prstGeom prst="irregularSeal1">
            <a:avLst/>
          </a:prstGeom>
          <a:solidFill>
            <a:srgbClr val="FF0000"/>
          </a:solidFill>
          <a:ln>
            <a:solidFill>
              <a:srgbClr val="FDD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a:off x="4813962" y="2391440"/>
            <a:ext cx="1325510" cy="855409"/>
          </a:xfrm>
          <a:custGeom>
            <a:avLst/>
            <a:gdLst>
              <a:gd name="connsiteX0" fmla="*/ 0 w 929390"/>
              <a:gd name="connsiteY0" fmla="*/ 447207 h 522157"/>
              <a:gd name="connsiteX1" fmla="*/ 554636 w 929390"/>
              <a:gd name="connsiteY1" fmla="*/ 12492 h 522157"/>
              <a:gd name="connsiteX2" fmla="*/ 929390 w 929390"/>
              <a:gd name="connsiteY2" fmla="*/ 522157 h 522157"/>
              <a:gd name="connsiteX3" fmla="*/ 929390 w 929390"/>
              <a:gd name="connsiteY3" fmla="*/ 522157 h 522157"/>
            </a:gdLst>
            <a:ahLst/>
            <a:cxnLst>
              <a:cxn ang="0">
                <a:pos x="connsiteX0" y="connsiteY0"/>
              </a:cxn>
              <a:cxn ang="0">
                <a:pos x="connsiteX1" y="connsiteY1"/>
              </a:cxn>
              <a:cxn ang="0">
                <a:pos x="connsiteX2" y="connsiteY2"/>
              </a:cxn>
              <a:cxn ang="0">
                <a:pos x="connsiteX3" y="connsiteY3"/>
              </a:cxn>
            </a:cxnLst>
            <a:rect l="l" t="t" r="r" b="b"/>
            <a:pathLst>
              <a:path w="929390" h="522157">
                <a:moveTo>
                  <a:pt x="0" y="447207"/>
                </a:moveTo>
                <a:cubicBezTo>
                  <a:pt x="199869" y="223603"/>
                  <a:pt x="399738" y="0"/>
                  <a:pt x="554636" y="12492"/>
                </a:cubicBezTo>
                <a:cubicBezTo>
                  <a:pt x="709534" y="24984"/>
                  <a:pt x="929390" y="522157"/>
                  <a:pt x="929390" y="522157"/>
                </a:cubicBezTo>
                <a:lnTo>
                  <a:pt x="929390" y="522157"/>
                </a:lnTo>
              </a:path>
            </a:pathLst>
          </a:custGeom>
          <a:ln w="38100">
            <a:solidFill>
              <a:schemeClr val="tx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Explosion 1 69"/>
          <p:cNvSpPr/>
          <p:nvPr/>
        </p:nvSpPr>
        <p:spPr>
          <a:xfrm>
            <a:off x="5781604" y="2876370"/>
            <a:ext cx="579620" cy="579620"/>
          </a:xfrm>
          <a:prstGeom prst="irregularSeal1">
            <a:avLst/>
          </a:prstGeom>
          <a:solidFill>
            <a:srgbClr val="FF0000"/>
          </a:solidFill>
          <a:ln>
            <a:solidFill>
              <a:srgbClr val="FDD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TextBox 93"/>
          <p:cNvSpPr txBox="1"/>
          <p:nvPr/>
        </p:nvSpPr>
        <p:spPr>
          <a:xfrm>
            <a:off x="24667" y="3440989"/>
            <a:ext cx="23390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bức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 name="TextBox 94"/>
          <p:cNvSpPr txBox="1"/>
          <p:nvPr/>
        </p:nvSpPr>
        <p:spPr>
          <a:xfrm>
            <a:off x="2950362" y="3675614"/>
            <a:ext cx="23176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chạy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vạy</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 name="TextBox 95"/>
          <p:cNvSpPr txBox="1"/>
          <p:nvPr/>
        </p:nvSpPr>
        <p:spPr>
          <a:xfrm>
            <a:off x="5892140" y="3608490"/>
            <a:ext cx="21647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đần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7" name="TextBox 26"/>
          <p:cNvSpPr txBox="1"/>
          <p:nvPr/>
        </p:nvSpPr>
        <p:spPr>
          <a:xfrm>
            <a:off x="2998561" y="202029"/>
            <a:ext cx="704991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4400" b="1" i="0" u="none" strike="noStrike" kern="1200" cap="none" spc="0" normalizeH="0" baseline="0" noProof="0" dirty="0">
                <a:ln>
                  <a:noFill/>
                </a:ln>
                <a:effectLst/>
                <a:uLnTx/>
                <a:uFillTx/>
                <a:latin typeface="#9Slide03 Bebas Neue Bold" panose="020B0606020202050201" pitchFamily="34" charset="0"/>
              </a:rPr>
              <a:t>MONG ƯỚC</a:t>
            </a:r>
            <a:r>
              <a:rPr kumimoji="0" lang="en-BZ" sz="4400" b="1" i="0" u="none" strike="noStrike" kern="1200" cap="none" spc="0" normalizeH="0" noProof="0" dirty="0">
                <a:ln>
                  <a:noFill/>
                </a:ln>
                <a:effectLst/>
                <a:uLnTx/>
                <a:uFillTx/>
                <a:latin typeface="#9Slide03 Bebas Neue Bold" panose="020B0606020202050201" pitchFamily="34" charset="0"/>
              </a:rPr>
              <a:t> VỀ </a:t>
            </a:r>
            <a:r>
              <a:rPr kumimoji="0" lang="en-BZ" sz="4400" b="1" i="0" u="none" strike="noStrike" kern="1200" cap="none" spc="0" normalizeH="0" baseline="0" noProof="0" dirty="0">
                <a:ln>
                  <a:noFill/>
                </a:ln>
                <a:effectLst/>
                <a:uLnTx/>
                <a:uFillTx/>
                <a:latin typeface="#9Slide03 Bebas Neue Bold" panose="020B0606020202050201" pitchFamily="34" charset="0"/>
              </a:rPr>
              <a:t>HOÀNG- THỦY SINH</a:t>
            </a:r>
          </a:p>
        </p:txBody>
      </p:sp>
      <p:grpSp>
        <p:nvGrpSpPr>
          <p:cNvPr id="30" name="Group 29"/>
          <p:cNvGrpSpPr/>
          <p:nvPr/>
        </p:nvGrpSpPr>
        <p:grpSpPr>
          <a:xfrm>
            <a:off x="8647197" y="2668565"/>
            <a:ext cx="2404010" cy="2691346"/>
            <a:chOff x="624590" y="2836890"/>
            <a:chExt cx="1852534" cy="2163612"/>
          </a:xfrm>
          <a:solidFill>
            <a:schemeClr val="accent1"/>
          </a:solidFill>
          <a:effectLst>
            <a:reflection blurRad="6350" stA="52000" endA="300" endPos="35000" dir="5400000" sy="-100000" algn="bl" rotWithShape="0"/>
          </a:effectLst>
        </p:grpSpPr>
        <p:sp>
          <p:nvSpPr>
            <p:cNvPr id="31" name="Flowchart: Connector 30"/>
            <p:cNvSpPr/>
            <p:nvPr/>
          </p:nvSpPr>
          <p:spPr>
            <a:xfrm>
              <a:off x="624590" y="3276600"/>
              <a:ext cx="1723902" cy="1723902"/>
            </a:xfrm>
            <a:prstGeom prst="flowChartConnector">
              <a:avLst/>
            </a:prstGeom>
            <a:grpFill/>
            <a:ln>
              <a:noFill/>
            </a:ln>
            <a:scene3d>
              <a:camera prst="orthographicFront"/>
              <a:lightRig rig="threePt" dir="t"/>
            </a:scene3d>
            <a:sp3d>
              <a:bevelT w="889000" h="977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Donut 31"/>
            <p:cNvSpPr/>
            <p:nvPr/>
          </p:nvSpPr>
          <p:spPr>
            <a:xfrm rot="2026199">
              <a:off x="1782580" y="2836890"/>
              <a:ext cx="694544" cy="694544"/>
            </a:xfrm>
            <a:prstGeom prst="donut">
              <a:avLst>
                <a:gd name="adj" fmla="val 9520"/>
              </a:avLst>
            </a:prstGeom>
            <a:grpFill/>
            <a:ln>
              <a:noFill/>
            </a:ln>
            <a:scene3d>
              <a:camera prst="isometricOffAxis2Top"/>
              <a:lightRig rig="threePt" dir="t"/>
            </a:scene3d>
            <a:sp3d prstMaterial="dkEdge">
              <a:bevelT h="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3" name="Freeform 32"/>
          <p:cNvSpPr/>
          <p:nvPr/>
        </p:nvSpPr>
        <p:spPr>
          <a:xfrm>
            <a:off x="10569203" y="2592827"/>
            <a:ext cx="1219818" cy="782332"/>
          </a:xfrm>
          <a:custGeom>
            <a:avLst/>
            <a:gdLst>
              <a:gd name="connsiteX0" fmla="*/ 0 w 929390"/>
              <a:gd name="connsiteY0" fmla="*/ 447207 h 522157"/>
              <a:gd name="connsiteX1" fmla="*/ 554636 w 929390"/>
              <a:gd name="connsiteY1" fmla="*/ 12492 h 522157"/>
              <a:gd name="connsiteX2" fmla="*/ 929390 w 929390"/>
              <a:gd name="connsiteY2" fmla="*/ 522157 h 522157"/>
              <a:gd name="connsiteX3" fmla="*/ 929390 w 929390"/>
              <a:gd name="connsiteY3" fmla="*/ 522157 h 522157"/>
            </a:gdLst>
            <a:ahLst/>
            <a:cxnLst>
              <a:cxn ang="0">
                <a:pos x="connsiteX0" y="connsiteY0"/>
              </a:cxn>
              <a:cxn ang="0">
                <a:pos x="connsiteX1" y="connsiteY1"/>
              </a:cxn>
              <a:cxn ang="0">
                <a:pos x="connsiteX2" y="connsiteY2"/>
              </a:cxn>
              <a:cxn ang="0">
                <a:pos x="connsiteX3" y="connsiteY3"/>
              </a:cxn>
            </a:cxnLst>
            <a:rect l="l" t="t" r="r" b="b"/>
            <a:pathLst>
              <a:path w="929390" h="522157">
                <a:moveTo>
                  <a:pt x="0" y="447207"/>
                </a:moveTo>
                <a:cubicBezTo>
                  <a:pt x="199869" y="223603"/>
                  <a:pt x="399738" y="0"/>
                  <a:pt x="554636" y="12492"/>
                </a:cubicBezTo>
                <a:cubicBezTo>
                  <a:pt x="709534" y="24984"/>
                  <a:pt x="929390" y="522157"/>
                  <a:pt x="929390" y="522157"/>
                </a:cubicBezTo>
                <a:lnTo>
                  <a:pt x="929390" y="522157"/>
                </a:lnTo>
              </a:path>
            </a:pathLst>
          </a:custGeom>
          <a:ln w="57150">
            <a:solidFill>
              <a:schemeClr val="tx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Explosion 1 33"/>
          <p:cNvSpPr/>
          <p:nvPr/>
        </p:nvSpPr>
        <p:spPr>
          <a:xfrm>
            <a:off x="11612380" y="3081937"/>
            <a:ext cx="579620" cy="579620"/>
          </a:xfrm>
          <a:prstGeom prst="irregularSeal1">
            <a:avLst/>
          </a:prstGeom>
          <a:solidFill>
            <a:srgbClr val="FF0000"/>
          </a:solidFill>
          <a:ln>
            <a:solidFill>
              <a:srgbClr val="FDD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8710773" y="3650215"/>
            <a:ext cx="23390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nhẫn</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3660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500" fill="hold"/>
                                        <p:tgtEl>
                                          <p:spTgt spid="79"/>
                                        </p:tgtEl>
                                        <p:attrNameLst>
                                          <p:attrName>ppt_w</p:attrName>
                                        </p:attrNameLst>
                                      </p:cBhvr>
                                      <p:tavLst>
                                        <p:tav tm="0">
                                          <p:val>
                                            <p:fltVal val="0"/>
                                          </p:val>
                                        </p:tav>
                                        <p:tav tm="100000">
                                          <p:val>
                                            <p:strVal val="#ppt_w"/>
                                          </p:val>
                                        </p:tav>
                                      </p:tavLst>
                                    </p:anim>
                                    <p:anim calcmode="lin" valueType="num">
                                      <p:cBhvr>
                                        <p:cTn id="13" dur="500" fill="hold"/>
                                        <p:tgtEl>
                                          <p:spTgt spid="79"/>
                                        </p:tgtEl>
                                        <p:attrNameLst>
                                          <p:attrName>ppt_h</p:attrName>
                                        </p:attrNameLst>
                                      </p:cBhvr>
                                      <p:tavLst>
                                        <p:tav tm="0">
                                          <p:val>
                                            <p:fltVal val="0"/>
                                          </p:val>
                                        </p:tav>
                                        <p:tav tm="100000">
                                          <p:val>
                                            <p:strVal val="#ppt_h"/>
                                          </p:val>
                                        </p:tav>
                                      </p:tavLst>
                                    </p:anim>
                                    <p:animEffect transition="in" filter="fade">
                                      <p:cBhvr>
                                        <p:cTn id="14" dur="500"/>
                                        <p:tgtEl>
                                          <p:spTgt spid="79"/>
                                        </p:tgtEl>
                                      </p:cBhvr>
                                    </p:animEffect>
                                  </p:childTnLst>
                                </p:cTn>
                              </p:par>
                              <p:par>
                                <p:cTn id="15" presetID="53" presetClass="entr" presetSubtype="16"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anim calcmode="lin" valueType="num">
                                      <p:cBhvr>
                                        <p:cTn id="17" dur="500" fill="hold"/>
                                        <p:tgtEl>
                                          <p:spTgt spid="84"/>
                                        </p:tgtEl>
                                        <p:attrNameLst>
                                          <p:attrName>ppt_w</p:attrName>
                                        </p:attrNameLst>
                                      </p:cBhvr>
                                      <p:tavLst>
                                        <p:tav tm="0">
                                          <p:val>
                                            <p:fltVal val="0"/>
                                          </p:val>
                                        </p:tav>
                                        <p:tav tm="100000">
                                          <p:val>
                                            <p:strVal val="#ppt_w"/>
                                          </p:val>
                                        </p:tav>
                                      </p:tavLst>
                                    </p:anim>
                                    <p:anim calcmode="lin" valueType="num">
                                      <p:cBhvr>
                                        <p:cTn id="18" dur="500" fill="hold"/>
                                        <p:tgtEl>
                                          <p:spTgt spid="84"/>
                                        </p:tgtEl>
                                        <p:attrNameLst>
                                          <p:attrName>ppt_h</p:attrName>
                                        </p:attrNameLst>
                                      </p:cBhvr>
                                      <p:tavLst>
                                        <p:tav tm="0">
                                          <p:val>
                                            <p:fltVal val="0"/>
                                          </p:val>
                                        </p:tav>
                                        <p:tav tm="100000">
                                          <p:val>
                                            <p:strVal val="#ppt_h"/>
                                          </p:val>
                                        </p:tav>
                                      </p:tavLst>
                                    </p:anim>
                                    <p:animEffect transition="in" filter="fade">
                                      <p:cBhvr>
                                        <p:cTn id="19" dur="500"/>
                                        <p:tgtEl>
                                          <p:spTgt spid="84"/>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p:cTn id="22" dur="500" fill="hold"/>
                                        <p:tgtEl>
                                          <p:spTgt spid="78"/>
                                        </p:tgtEl>
                                        <p:attrNameLst>
                                          <p:attrName>ppt_w</p:attrName>
                                        </p:attrNameLst>
                                      </p:cBhvr>
                                      <p:tavLst>
                                        <p:tav tm="0">
                                          <p:val>
                                            <p:fltVal val="0"/>
                                          </p:val>
                                        </p:tav>
                                        <p:tav tm="100000">
                                          <p:val>
                                            <p:strVal val="#ppt_w"/>
                                          </p:val>
                                        </p:tav>
                                      </p:tavLst>
                                    </p:anim>
                                    <p:anim calcmode="lin" valueType="num">
                                      <p:cBhvr>
                                        <p:cTn id="23" dur="500" fill="hold"/>
                                        <p:tgtEl>
                                          <p:spTgt spid="78"/>
                                        </p:tgtEl>
                                        <p:attrNameLst>
                                          <p:attrName>ppt_h</p:attrName>
                                        </p:attrNameLst>
                                      </p:cBhvr>
                                      <p:tavLst>
                                        <p:tav tm="0">
                                          <p:val>
                                            <p:fltVal val="0"/>
                                          </p:val>
                                        </p:tav>
                                        <p:tav tm="100000">
                                          <p:val>
                                            <p:strVal val="#ppt_h"/>
                                          </p:val>
                                        </p:tav>
                                      </p:tavLst>
                                    </p:anim>
                                    <p:animEffect transition="in" filter="fade">
                                      <p:cBhvr>
                                        <p:cTn id="24" dur="500"/>
                                        <p:tgtEl>
                                          <p:spTgt spid="78"/>
                                        </p:tgtEl>
                                      </p:cBhvr>
                                    </p:animEffect>
                                  </p:childTnLst>
                                </p:cTn>
                              </p:par>
                              <p:par>
                                <p:cTn id="25" presetID="53" presetClass="entr" presetSubtype="16" fill="hold" grpId="2" nodeType="withEffect">
                                  <p:stCondLst>
                                    <p:cond delay="0"/>
                                  </p:stCondLst>
                                  <p:childTnLst>
                                    <p:set>
                                      <p:cBhvr>
                                        <p:cTn id="26" dur="1" fill="hold">
                                          <p:stCondLst>
                                            <p:cond delay="0"/>
                                          </p:stCondLst>
                                        </p:cTn>
                                        <p:tgtEl>
                                          <p:spTgt spid="70"/>
                                        </p:tgtEl>
                                        <p:attrNameLst>
                                          <p:attrName>style.visibility</p:attrName>
                                        </p:attrNameLst>
                                      </p:cBhvr>
                                      <p:to>
                                        <p:strVal val="visible"/>
                                      </p:to>
                                    </p:set>
                                    <p:anim calcmode="lin" valueType="num">
                                      <p:cBhvr>
                                        <p:cTn id="27" dur="500" fill="hold"/>
                                        <p:tgtEl>
                                          <p:spTgt spid="70"/>
                                        </p:tgtEl>
                                        <p:attrNameLst>
                                          <p:attrName>ppt_w</p:attrName>
                                        </p:attrNameLst>
                                      </p:cBhvr>
                                      <p:tavLst>
                                        <p:tav tm="0">
                                          <p:val>
                                            <p:fltVal val="0"/>
                                          </p:val>
                                        </p:tav>
                                        <p:tav tm="100000">
                                          <p:val>
                                            <p:strVal val="#ppt_w"/>
                                          </p:val>
                                        </p:tav>
                                      </p:tavLst>
                                    </p:anim>
                                    <p:anim calcmode="lin" valueType="num">
                                      <p:cBhvr>
                                        <p:cTn id="28" dur="500" fill="hold"/>
                                        <p:tgtEl>
                                          <p:spTgt spid="70"/>
                                        </p:tgtEl>
                                        <p:attrNameLst>
                                          <p:attrName>ppt_h</p:attrName>
                                        </p:attrNameLst>
                                      </p:cBhvr>
                                      <p:tavLst>
                                        <p:tav tm="0">
                                          <p:val>
                                            <p:fltVal val="0"/>
                                          </p:val>
                                        </p:tav>
                                        <p:tav tm="100000">
                                          <p:val>
                                            <p:strVal val="#ppt_h"/>
                                          </p:val>
                                        </p:tav>
                                      </p:tavLst>
                                    </p:anim>
                                    <p:animEffect transition="in" filter="fade">
                                      <p:cBhvr>
                                        <p:cTn id="29" dur="500"/>
                                        <p:tgtEl>
                                          <p:spTgt spid="70"/>
                                        </p:tgtEl>
                                      </p:cBhvr>
                                    </p:animEffect>
                                  </p:childTnLst>
                                </p:cTn>
                              </p:par>
                              <p:par>
                                <p:cTn id="30" presetID="53" presetClass="entr" presetSubtype="16"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 calcmode="lin" valueType="num">
                                      <p:cBhvr>
                                        <p:cTn id="32" dur="500" fill="hold"/>
                                        <p:tgtEl>
                                          <p:spTgt spid="85"/>
                                        </p:tgtEl>
                                        <p:attrNameLst>
                                          <p:attrName>ppt_w</p:attrName>
                                        </p:attrNameLst>
                                      </p:cBhvr>
                                      <p:tavLst>
                                        <p:tav tm="0">
                                          <p:val>
                                            <p:fltVal val="0"/>
                                          </p:val>
                                        </p:tav>
                                        <p:tav tm="100000">
                                          <p:val>
                                            <p:strVal val="#ppt_w"/>
                                          </p:val>
                                        </p:tav>
                                      </p:tavLst>
                                    </p:anim>
                                    <p:anim calcmode="lin" valueType="num">
                                      <p:cBhvr>
                                        <p:cTn id="33" dur="500" fill="hold"/>
                                        <p:tgtEl>
                                          <p:spTgt spid="85"/>
                                        </p:tgtEl>
                                        <p:attrNameLst>
                                          <p:attrName>ppt_h</p:attrName>
                                        </p:attrNameLst>
                                      </p:cBhvr>
                                      <p:tavLst>
                                        <p:tav tm="0">
                                          <p:val>
                                            <p:fltVal val="0"/>
                                          </p:val>
                                        </p:tav>
                                        <p:tav tm="100000">
                                          <p:val>
                                            <p:strVal val="#ppt_h"/>
                                          </p:val>
                                        </p:tav>
                                      </p:tavLst>
                                    </p:anim>
                                    <p:animEffect transition="in" filter="fade">
                                      <p:cBhvr>
                                        <p:cTn id="34" dur="500"/>
                                        <p:tgtEl>
                                          <p:spTgt spid="85"/>
                                        </p:tgtEl>
                                      </p:cBhvr>
                                    </p:animEffect>
                                  </p:childTnLst>
                                </p:cTn>
                              </p:par>
                              <p:par>
                                <p:cTn id="35" presetID="53" presetClass="entr" presetSubtype="16" fill="hold" grpId="1"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p:cTn id="37" dur="500" fill="hold"/>
                                        <p:tgtEl>
                                          <p:spTgt spid="74"/>
                                        </p:tgtEl>
                                        <p:attrNameLst>
                                          <p:attrName>ppt_w</p:attrName>
                                        </p:attrNameLst>
                                      </p:cBhvr>
                                      <p:tavLst>
                                        <p:tav tm="0">
                                          <p:val>
                                            <p:fltVal val="0"/>
                                          </p:val>
                                        </p:tav>
                                        <p:tav tm="100000">
                                          <p:val>
                                            <p:strVal val="#ppt_w"/>
                                          </p:val>
                                        </p:tav>
                                      </p:tavLst>
                                    </p:anim>
                                    <p:anim calcmode="lin" valueType="num">
                                      <p:cBhvr>
                                        <p:cTn id="38" dur="500" fill="hold"/>
                                        <p:tgtEl>
                                          <p:spTgt spid="74"/>
                                        </p:tgtEl>
                                        <p:attrNameLst>
                                          <p:attrName>ppt_h</p:attrName>
                                        </p:attrNameLst>
                                      </p:cBhvr>
                                      <p:tavLst>
                                        <p:tav tm="0">
                                          <p:val>
                                            <p:fltVal val="0"/>
                                          </p:val>
                                        </p:tav>
                                        <p:tav tm="100000">
                                          <p:val>
                                            <p:strVal val="#ppt_h"/>
                                          </p:val>
                                        </p:tav>
                                      </p:tavLst>
                                    </p:anim>
                                    <p:animEffect transition="in" filter="fade">
                                      <p:cBhvr>
                                        <p:cTn id="39" dur="500"/>
                                        <p:tgtEl>
                                          <p:spTgt spid="74"/>
                                        </p:tgtEl>
                                      </p:cBhvr>
                                    </p:animEffect>
                                  </p:childTnLst>
                                </p:cTn>
                              </p:par>
                              <p:par>
                                <p:cTn id="40" presetID="53" presetClass="entr" presetSubtype="16" fill="hold" grpId="2"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par>
                                <p:cTn id="45" presetID="53" presetClass="entr" presetSubtype="16" fill="hold" nodeType="withEffect">
                                  <p:stCondLst>
                                    <p:cond delay="0"/>
                                  </p:stCondLst>
                                  <p:childTnLst>
                                    <p:set>
                                      <p:cBhvr>
                                        <p:cTn id="46" dur="1" fill="hold">
                                          <p:stCondLst>
                                            <p:cond delay="0"/>
                                          </p:stCondLst>
                                        </p:cTn>
                                        <p:tgtEl>
                                          <p:spTgt spid="86"/>
                                        </p:tgtEl>
                                        <p:attrNameLst>
                                          <p:attrName>style.visibility</p:attrName>
                                        </p:attrNameLst>
                                      </p:cBhvr>
                                      <p:to>
                                        <p:strVal val="visible"/>
                                      </p:to>
                                    </p:set>
                                    <p:anim calcmode="lin" valueType="num">
                                      <p:cBhvr>
                                        <p:cTn id="47" dur="500" fill="hold"/>
                                        <p:tgtEl>
                                          <p:spTgt spid="86"/>
                                        </p:tgtEl>
                                        <p:attrNameLst>
                                          <p:attrName>ppt_w</p:attrName>
                                        </p:attrNameLst>
                                      </p:cBhvr>
                                      <p:tavLst>
                                        <p:tav tm="0">
                                          <p:val>
                                            <p:fltVal val="0"/>
                                          </p:val>
                                        </p:tav>
                                        <p:tav tm="100000">
                                          <p:val>
                                            <p:strVal val="#ppt_w"/>
                                          </p:val>
                                        </p:tav>
                                      </p:tavLst>
                                    </p:anim>
                                    <p:anim calcmode="lin" valueType="num">
                                      <p:cBhvr>
                                        <p:cTn id="48" dur="500" fill="hold"/>
                                        <p:tgtEl>
                                          <p:spTgt spid="86"/>
                                        </p:tgtEl>
                                        <p:attrNameLst>
                                          <p:attrName>ppt_h</p:attrName>
                                        </p:attrNameLst>
                                      </p:cBhvr>
                                      <p:tavLst>
                                        <p:tav tm="0">
                                          <p:val>
                                            <p:fltVal val="0"/>
                                          </p:val>
                                        </p:tav>
                                        <p:tav tm="100000">
                                          <p:val>
                                            <p:strVal val="#ppt_h"/>
                                          </p:val>
                                        </p:tav>
                                      </p:tavLst>
                                    </p:anim>
                                    <p:animEffect transition="in" filter="fade">
                                      <p:cBhvr>
                                        <p:cTn id="49" dur="500"/>
                                        <p:tgtEl>
                                          <p:spTgt spid="86"/>
                                        </p:tgtEl>
                                      </p:cBhvr>
                                    </p:animEffect>
                                  </p:childTnLst>
                                </p:cTn>
                              </p:par>
                              <p:par>
                                <p:cTn id="50" presetID="53" presetClass="entr" presetSubtype="16" fill="hold" grpId="1" nodeType="withEffect">
                                  <p:stCondLst>
                                    <p:cond delay="0"/>
                                  </p:stCondLst>
                                  <p:childTnLst>
                                    <p:set>
                                      <p:cBhvr>
                                        <p:cTn id="51" dur="1" fill="hold">
                                          <p:stCondLst>
                                            <p:cond delay="0"/>
                                          </p:stCondLst>
                                        </p:cTn>
                                        <p:tgtEl>
                                          <p:spTgt spid="75"/>
                                        </p:tgtEl>
                                        <p:attrNameLst>
                                          <p:attrName>style.visibility</p:attrName>
                                        </p:attrNameLst>
                                      </p:cBhvr>
                                      <p:to>
                                        <p:strVal val="visible"/>
                                      </p:to>
                                    </p:set>
                                    <p:anim calcmode="lin" valueType="num">
                                      <p:cBhvr>
                                        <p:cTn id="52" dur="500" fill="hold"/>
                                        <p:tgtEl>
                                          <p:spTgt spid="75"/>
                                        </p:tgtEl>
                                        <p:attrNameLst>
                                          <p:attrName>ppt_w</p:attrName>
                                        </p:attrNameLst>
                                      </p:cBhvr>
                                      <p:tavLst>
                                        <p:tav tm="0">
                                          <p:val>
                                            <p:fltVal val="0"/>
                                          </p:val>
                                        </p:tav>
                                        <p:tav tm="100000">
                                          <p:val>
                                            <p:strVal val="#ppt_w"/>
                                          </p:val>
                                        </p:tav>
                                      </p:tavLst>
                                    </p:anim>
                                    <p:anim calcmode="lin" valueType="num">
                                      <p:cBhvr>
                                        <p:cTn id="53" dur="500" fill="hold"/>
                                        <p:tgtEl>
                                          <p:spTgt spid="75"/>
                                        </p:tgtEl>
                                        <p:attrNameLst>
                                          <p:attrName>ppt_h</p:attrName>
                                        </p:attrNameLst>
                                      </p:cBhvr>
                                      <p:tavLst>
                                        <p:tav tm="0">
                                          <p:val>
                                            <p:fltVal val="0"/>
                                          </p:val>
                                        </p:tav>
                                        <p:tav tm="100000">
                                          <p:val>
                                            <p:strVal val="#ppt_h"/>
                                          </p:val>
                                        </p:tav>
                                      </p:tavLst>
                                    </p:anim>
                                    <p:animEffect transition="in" filter="fade">
                                      <p:cBhvr>
                                        <p:cTn id="54" dur="500"/>
                                        <p:tgtEl>
                                          <p:spTgt spid="75"/>
                                        </p:tgtEl>
                                      </p:cBhvr>
                                    </p:animEffect>
                                  </p:childTnLst>
                                </p:cTn>
                              </p:par>
                              <p:par>
                                <p:cTn id="55" presetID="1" presetClass="entr" presetSubtype="0" fill="hold" grpId="1"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6" presetClass="entr" presetSubtype="21"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arn(inVertical)">
                                      <p:cBhvr>
                                        <p:cTn id="59" dur="500"/>
                                        <p:tgtEl>
                                          <p:spTgt spid="30"/>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4"/>
                                        </p:tgtEl>
                                        <p:attrNameLst>
                                          <p:attrName>style.visibility</p:attrName>
                                        </p:attrNameLst>
                                      </p:cBhvr>
                                      <p:to>
                                        <p:strVal val="visible"/>
                                      </p:to>
                                    </p:set>
                                    <p:anim calcmode="lin" valueType="num">
                                      <p:cBhvr additive="base">
                                        <p:cTn id="67" dur="500" fill="hold"/>
                                        <p:tgtEl>
                                          <p:spTgt spid="94"/>
                                        </p:tgtEl>
                                        <p:attrNameLst>
                                          <p:attrName>ppt_x</p:attrName>
                                        </p:attrNameLst>
                                      </p:cBhvr>
                                      <p:tavLst>
                                        <p:tav tm="0">
                                          <p:val>
                                            <p:strVal val="#ppt_x"/>
                                          </p:val>
                                        </p:tav>
                                        <p:tav tm="100000">
                                          <p:val>
                                            <p:strVal val="#ppt_x"/>
                                          </p:val>
                                        </p:tav>
                                      </p:tavLst>
                                    </p:anim>
                                    <p:anim calcmode="lin" valueType="num">
                                      <p:cBhvr additive="base">
                                        <p:cTn id="68"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95"/>
                                        </p:tgtEl>
                                        <p:attrNameLst>
                                          <p:attrName>style.visibility</p:attrName>
                                        </p:attrNameLst>
                                      </p:cBhvr>
                                      <p:to>
                                        <p:strVal val="visible"/>
                                      </p:to>
                                    </p:set>
                                    <p:anim calcmode="lin" valueType="num">
                                      <p:cBhvr additive="base">
                                        <p:cTn id="73" dur="500" fill="hold"/>
                                        <p:tgtEl>
                                          <p:spTgt spid="95"/>
                                        </p:tgtEl>
                                        <p:attrNameLst>
                                          <p:attrName>ppt_x</p:attrName>
                                        </p:attrNameLst>
                                      </p:cBhvr>
                                      <p:tavLst>
                                        <p:tav tm="0">
                                          <p:val>
                                            <p:strVal val="#ppt_x"/>
                                          </p:val>
                                        </p:tav>
                                        <p:tav tm="100000">
                                          <p:val>
                                            <p:strVal val="#ppt_x"/>
                                          </p:val>
                                        </p:tav>
                                      </p:tavLst>
                                    </p:anim>
                                    <p:anim calcmode="lin" valueType="num">
                                      <p:cBhvr additive="base">
                                        <p:cTn id="74"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96"/>
                                        </p:tgtEl>
                                        <p:attrNameLst>
                                          <p:attrName>style.visibility</p:attrName>
                                        </p:attrNameLst>
                                      </p:cBhvr>
                                      <p:to>
                                        <p:strVal val="visible"/>
                                      </p:to>
                                    </p:set>
                                    <p:anim calcmode="lin" valueType="num">
                                      <p:cBhvr additive="base">
                                        <p:cTn id="79" dur="500" fill="hold"/>
                                        <p:tgtEl>
                                          <p:spTgt spid="96"/>
                                        </p:tgtEl>
                                        <p:attrNameLst>
                                          <p:attrName>ppt_x</p:attrName>
                                        </p:attrNameLst>
                                      </p:cBhvr>
                                      <p:tavLst>
                                        <p:tav tm="0">
                                          <p:val>
                                            <p:strVal val="#ppt_x"/>
                                          </p:val>
                                        </p:tav>
                                        <p:tav tm="100000">
                                          <p:val>
                                            <p:strVal val="#ppt_x"/>
                                          </p:val>
                                        </p:tav>
                                      </p:tavLst>
                                    </p:anim>
                                    <p:anim calcmode="lin" valueType="num">
                                      <p:cBhvr additive="base">
                                        <p:cTn id="80"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additive="base">
                                        <p:cTn id="85" dur="500" fill="hold"/>
                                        <p:tgtEl>
                                          <p:spTgt spid="35"/>
                                        </p:tgtEl>
                                        <p:attrNameLst>
                                          <p:attrName>ppt_x</p:attrName>
                                        </p:attrNameLst>
                                      </p:cBhvr>
                                      <p:tavLst>
                                        <p:tav tm="0">
                                          <p:val>
                                            <p:strVal val="#ppt_x"/>
                                          </p:val>
                                        </p:tav>
                                        <p:tav tm="100000">
                                          <p:val>
                                            <p:strVal val="#ppt_x"/>
                                          </p:val>
                                        </p:tav>
                                      </p:tavLst>
                                    </p:anim>
                                    <p:anim calcmode="lin" valueType="num">
                                      <p:cBhvr additive="base">
                                        <p:cTn id="8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4" presetClass="path" presetSubtype="0" accel="50000" decel="50000" fill="hold" grpId="0" nodeType="clickEffect">
                                  <p:stCondLst>
                                    <p:cond delay="0"/>
                                  </p:stCondLst>
                                  <p:childTnLst>
                                    <p:animMotion origin="layout" path="M -8.33333E-7 -1.85185E-6 L -0.03073 -0.08981 C -0.03711 -0.10995 -0.04674 -0.12037 -0.05677 -0.12037 C -0.06836 -0.12037 -0.0776 -0.10995 -0.08411 -0.08981 L -0.11497 -1.85185E-6 " pathEditMode="relative" rAng="0" ptsTypes="AAAAA">
                                      <p:cBhvr>
                                        <p:cTn id="90" dur="2000" fill="hold"/>
                                        <p:tgtEl>
                                          <p:spTgt spid="79"/>
                                        </p:tgtEl>
                                        <p:attrNameLst>
                                          <p:attrName>ppt_x</p:attrName>
                                          <p:attrName>ppt_y</p:attrName>
                                        </p:attrNameLst>
                                      </p:cBhvr>
                                      <p:rCtr x="-5755" y="-6019"/>
                                    </p:animMotion>
                                  </p:childTnLst>
                                </p:cTn>
                              </p:par>
                            </p:childTnLst>
                          </p:cTn>
                        </p:par>
                        <p:par>
                          <p:cTn id="91" fill="hold">
                            <p:stCondLst>
                              <p:cond delay="2000"/>
                            </p:stCondLst>
                            <p:childTnLst>
                              <p:par>
                                <p:cTn id="92" presetID="1" presetClass="exit" presetSubtype="0" fill="hold" nodeType="afterEffect">
                                  <p:stCondLst>
                                    <p:cond delay="0"/>
                                  </p:stCondLst>
                                  <p:childTnLst>
                                    <p:set>
                                      <p:cBhvr>
                                        <p:cTn id="93"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bomb.wav"/>
                                        </p:tgtEl>
                                      </p:cMediaNode>
                                    </p:audio>
                                  </p:subTnLst>
                                </p:cTn>
                              </p:par>
                            </p:childTnLst>
                          </p:cTn>
                        </p:par>
                        <p:par>
                          <p:cTn id="94" fill="hold">
                            <p:stCondLst>
                              <p:cond delay="2000"/>
                            </p:stCondLst>
                            <p:childTnLst>
                              <p:par>
                                <p:cTn id="95" presetID="1" presetClass="exit" presetSubtype="0" fill="hold" grpId="1" nodeType="afterEffect">
                                  <p:stCondLst>
                                    <p:cond delay="0"/>
                                  </p:stCondLst>
                                  <p:childTnLst>
                                    <p:set>
                                      <p:cBhvr>
                                        <p:cTn id="96" dur="1" fill="hold">
                                          <p:stCondLst>
                                            <p:cond delay="0"/>
                                          </p:stCondLst>
                                        </p:cTn>
                                        <p:tgtEl>
                                          <p:spTgt spid="79"/>
                                        </p:tgtEl>
                                        <p:attrNameLst>
                                          <p:attrName>style.visibility</p:attrName>
                                        </p:attrNameLst>
                                      </p:cBhvr>
                                      <p:to>
                                        <p:strVal val="hidden"/>
                                      </p:to>
                                    </p:set>
                                  </p:childTnLst>
                                </p:cTn>
                              </p:par>
                            </p:childTnLst>
                          </p:cTn>
                        </p:par>
                        <p:par>
                          <p:cTn id="97" fill="hold">
                            <p:stCondLst>
                              <p:cond delay="2000"/>
                            </p:stCondLst>
                            <p:childTnLst>
                              <p:par>
                                <p:cTn id="98" presetID="1" presetClass="exit" presetSubtype="0" fill="hold" grpId="0" nodeType="afterEffect">
                                  <p:stCondLst>
                                    <p:cond delay="0"/>
                                  </p:stCondLst>
                                  <p:childTnLst>
                                    <p:set>
                                      <p:cBhvr>
                                        <p:cTn id="99" dur="1" fill="hold">
                                          <p:stCondLst>
                                            <p:cond delay="0"/>
                                          </p:stCondLst>
                                        </p:cTn>
                                        <p:tgtEl>
                                          <p:spTgt spid="78"/>
                                        </p:tgtEl>
                                        <p:attrNameLst>
                                          <p:attrName>style.visibility</p:attrName>
                                        </p:attrNameLst>
                                      </p:cBhvr>
                                      <p:to>
                                        <p:strVal val="hidden"/>
                                      </p:to>
                                    </p:set>
                                  </p:childTnLst>
                                </p:cTn>
                              </p:par>
                            </p:childTnLst>
                          </p:cTn>
                        </p:par>
                        <p:par>
                          <p:cTn id="100" fill="hold">
                            <p:stCondLst>
                              <p:cond delay="2000"/>
                            </p:stCondLst>
                            <p:childTnLst>
                              <p:par>
                                <p:cTn id="101" presetID="44" presetClass="path" presetSubtype="0" accel="50000" decel="50000" fill="hold" grpId="1" nodeType="afterEffect">
                                  <p:stCondLst>
                                    <p:cond delay="0"/>
                                  </p:stCondLst>
                                  <p:childTnLst>
                                    <p:animMotion origin="layout" path="M 3.95833E-6 7.40741E-7 L -0.02865 -0.09468 C -0.03451 -0.11597 -0.04362 -0.12662 -0.05287 -0.12662 C -0.06355 -0.12662 -0.07201 -0.11597 -0.07787 -0.09468 L -0.10651 7.40741E-7 " pathEditMode="relative" rAng="0" ptsTypes="AAAAA">
                                      <p:cBhvr>
                                        <p:cTn id="102" dur="2000" fill="hold"/>
                                        <p:tgtEl>
                                          <p:spTgt spid="70"/>
                                        </p:tgtEl>
                                        <p:attrNameLst>
                                          <p:attrName>ppt_x</p:attrName>
                                          <p:attrName>ppt_y</p:attrName>
                                        </p:attrNameLst>
                                      </p:cBhvr>
                                      <p:rCtr x="-5326" y="-6343"/>
                                    </p:animMotion>
                                  </p:childTnLst>
                                </p:cTn>
                              </p:par>
                            </p:childTnLst>
                          </p:cTn>
                        </p:par>
                        <p:par>
                          <p:cTn id="103" fill="hold">
                            <p:stCondLst>
                              <p:cond delay="4000"/>
                            </p:stCondLst>
                            <p:childTnLst>
                              <p:par>
                                <p:cTn id="104" presetID="1" presetClass="exit" presetSubtype="0" fill="hold" nodeType="afterEffect">
                                  <p:stCondLst>
                                    <p:cond delay="0"/>
                                  </p:stCondLst>
                                  <p:childTnLst>
                                    <p:set>
                                      <p:cBhvr>
                                        <p:cTn id="105"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3" name="bomb.wav"/>
                                        </p:tgtEl>
                                      </p:cMediaNode>
                                    </p:audio>
                                  </p:subTnLst>
                                </p:cTn>
                              </p:par>
                            </p:childTnLst>
                          </p:cTn>
                        </p:par>
                        <p:par>
                          <p:cTn id="106" fill="hold">
                            <p:stCondLst>
                              <p:cond delay="4000"/>
                            </p:stCondLst>
                            <p:childTnLst>
                              <p:par>
                                <p:cTn id="107" presetID="1" presetClass="exit" presetSubtype="0" fill="hold" grpId="0" nodeType="afterEffect">
                                  <p:stCondLst>
                                    <p:cond delay="0"/>
                                  </p:stCondLst>
                                  <p:childTnLst>
                                    <p:set>
                                      <p:cBhvr>
                                        <p:cTn id="108" dur="1" fill="hold">
                                          <p:stCondLst>
                                            <p:cond delay="0"/>
                                          </p:stCondLst>
                                        </p:cTn>
                                        <p:tgtEl>
                                          <p:spTgt spid="70"/>
                                        </p:tgtEl>
                                        <p:attrNameLst>
                                          <p:attrName>style.visibility</p:attrName>
                                        </p:attrNameLst>
                                      </p:cBhvr>
                                      <p:to>
                                        <p:strVal val="hidden"/>
                                      </p:to>
                                    </p:set>
                                  </p:childTnLst>
                                </p:cTn>
                              </p:par>
                            </p:childTnLst>
                          </p:cTn>
                        </p:par>
                        <p:par>
                          <p:cTn id="109" fill="hold">
                            <p:stCondLst>
                              <p:cond delay="4000"/>
                            </p:stCondLst>
                            <p:childTnLst>
                              <p:par>
                                <p:cTn id="110" presetID="1" presetClass="exit" presetSubtype="0" fill="hold" grpId="0" nodeType="afterEffect">
                                  <p:stCondLst>
                                    <p:cond delay="0"/>
                                  </p:stCondLst>
                                  <p:childTnLst>
                                    <p:set>
                                      <p:cBhvr>
                                        <p:cTn id="111" dur="1" fill="hold">
                                          <p:stCondLst>
                                            <p:cond delay="0"/>
                                          </p:stCondLst>
                                        </p:cTn>
                                        <p:tgtEl>
                                          <p:spTgt spid="74"/>
                                        </p:tgtEl>
                                        <p:attrNameLst>
                                          <p:attrName>style.visibility</p:attrName>
                                        </p:attrNameLst>
                                      </p:cBhvr>
                                      <p:to>
                                        <p:strVal val="hidden"/>
                                      </p:to>
                                    </p:set>
                                  </p:childTnLst>
                                </p:cTn>
                              </p:par>
                            </p:childTnLst>
                          </p:cTn>
                        </p:par>
                        <p:par>
                          <p:cTn id="112" fill="hold">
                            <p:stCondLst>
                              <p:cond delay="4000"/>
                            </p:stCondLst>
                            <p:childTnLst>
                              <p:par>
                                <p:cTn id="113" presetID="44" presetClass="path" presetSubtype="0" accel="50000" decel="50000" fill="hold" grpId="1" nodeType="afterEffect">
                                  <p:stCondLst>
                                    <p:cond delay="0"/>
                                  </p:stCondLst>
                                  <p:childTnLst>
                                    <p:animMotion origin="layout" path="M -2.08333E-6 -1.48148E-6 L -0.02786 -0.06574 C -0.03372 -0.08032 -0.04245 -0.08796 -0.05156 -0.08796 C -0.06198 -0.08796 -0.07031 -0.08032 -0.07604 -0.06574 L -0.10403 -1.48148E-6 " pathEditMode="relative" rAng="0" ptsTypes="AAAAA">
                                      <p:cBhvr>
                                        <p:cTn id="114" dur="2000" fill="hold"/>
                                        <p:tgtEl>
                                          <p:spTgt spid="40"/>
                                        </p:tgtEl>
                                        <p:attrNameLst>
                                          <p:attrName>ppt_x</p:attrName>
                                          <p:attrName>ppt_y</p:attrName>
                                        </p:attrNameLst>
                                      </p:cBhvr>
                                      <p:rCtr x="-5208" y="-4398"/>
                                    </p:animMotion>
                                  </p:childTnLst>
                                </p:cTn>
                              </p:par>
                            </p:childTnLst>
                          </p:cTn>
                        </p:par>
                        <p:par>
                          <p:cTn id="115" fill="hold">
                            <p:stCondLst>
                              <p:cond delay="6000"/>
                            </p:stCondLst>
                            <p:childTnLst>
                              <p:par>
                                <p:cTn id="116" presetID="1" presetClass="exit" presetSubtype="0" fill="hold" nodeType="afterEffect">
                                  <p:stCondLst>
                                    <p:cond delay="0"/>
                                  </p:stCondLst>
                                  <p:childTnLst>
                                    <p:set>
                                      <p:cBhvr>
                                        <p:cTn id="117" dur="1" fill="hold">
                                          <p:stCondLst>
                                            <p:cond delay="0"/>
                                          </p:stCondLst>
                                        </p:cTn>
                                        <p:tgtEl>
                                          <p:spTgt spid="86"/>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3" name="bomb.wav"/>
                                        </p:tgtEl>
                                      </p:cMediaNode>
                                    </p:audio>
                                  </p:subTnLst>
                                </p:cTn>
                              </p:par>
                            </p:childTnLst>
                          </p:cTn>
                        </p:par>
                        <p:par>
                          <p:cTn id="118" fill="hold">
                            <p:stCondLst>
                              <p:cond delay="6000"/>
                            </p:stCondLst>
                            <p:childTnLst>
                              <p:par>
                                <p:cTn id="119" presetID="1" presetClass="exit" presetSubtype="0" fill="hold" grpId="0" nodeType="afterEffect">
                                  <p:stCondLst>
                                    <p:cond delay="0"/>
                                  </p:stCondLst>
                                  <p:childTnLst>
                                    <p:set>
                                      <p:cBhvr>
                                        <p:cTn id="120" dur="1" fill="hold">
                                          <p:stCondLst>
                                            <p:cond delay="0"/>
                                          </p:stCondLst>
                                        </p:cTn>
                                        <p:tgtEl>
                                          <p:spTgt spid="40"/>
                                        </p:tgtEl>
                                        <p:attrNameLst>
                                          <p:attrName>style.visibility</p:attrName>
                                        </p:attrNameLst>
                                      </p:cBhvr>
                                      <p:to>
                                        <p:strVal val="hidden"/>
                                      </p:to>
                                    </p:set>
                                  </p:childTnLst>
                                </p:cTn>
                              </p:par>
                            </p:childTnLst>
                          </p:cTn>
                        </p:par>
                        <p:par>
                          <p:cTn id="121" fill="hold">
                            <p:stCondLst>
                              <p:cond delay="6000"/>
                            </p:stCondLst>
                            <p:childTnLst>
                              <p:par>
                                <p:cTn id="122" presetID="1" presetClass="exit" presetSubtype="0" fill="hold" grpId="0" nodeType="afterEffect">
                                  <p:stCondLst>
                                    <p:cond delay="0"/>
                                  </p:stCondLst>
                                  <p:childTnLst>
                                    <p:set>
                                      <p:cBhvr>
                                        <p:cTn id="123" dur="1" fill="hold">
                                          <p:stCondLst>
                                            <p:cond delay="0"/>
                                          </p:stCondLst>
                                        </p:cTn>
                                        <p:tgtEl>
                                          <p:spTgt spid="75"/>
                                        </p:tgtEl>
                                        <p:attrNameLst>
                                          <p:attrName>style.visibility</p:attrName>
                                        </p:attrNameLst>
                                      </p:cBhvr>
                                      <p:to>
                                        <p:strVal val="hidden"/>
                                      </p:to>
                                    </p:set>
                                  </p:childTnLst>
                                </p:cTn>
                              </p:par>
                            </p:childTnLst>
                          </p:cTn>
                        </p:par>
                        <p:par>
                          <p:cTn id="124" fill="hold">
                            <p:stCondLst>
                              <p:cond delay="6000"/>
                            </p:stCondLst>
                            <p:childTnLst>
                              <p:par>
                                <p:cTn id="125" presetID="44" presetClass="path" presetSubtype="0" accel="50000" decel="50000" fill="hold" grpId="2" nodeType="afterEffect">
                                  <p:stCondLst>
                                    <p:cond delay="0"/>
                                  </p:stCondLst>
                                  <p:childTnLst>
                                    <p:animMotion origin="layout" path="M -1.875E-6 -0.01806 L -0.02604 -0.08288 C -0.03138 -0.09746 -0.03958 -0.1051 -0.04791 -0.1051 C -0.05755 -0.1051 -0.06549 -0.09746 -0.07083 -0.08288 L -0.09648 -0.01806 " pathEditMode="relative" rAng="0" ptsTypes="AAAAA">
                                      <p:cBhvr>
                                        <p:cTn id="126" dur="2000" fill="hold"/>
                                        <p:tgtEl>
                                          <p:spTgt spid="34"/>
                                        </p:tgtEl>
                                        <p:attrNameLst>
                                          <p:attrName>ppt_x</p:attrName>
                                          <p:attrName>ppt_y</p:attrName>
                                        </p:attrNameLst>
                                      </p:cBhvr>
                                      <p:rCtr x="-4831" y="-4352"/>
                                    </p:animMotion>
                                  </p:childTnLst>
                                </p:cTn>
                              </p:par>
                            </p:childTnLst>
                          </p:cTn>
                        </p:par>
                        <p:par>
                          <p:cTn id="127" fill="hold">
                            <p:stCondLst>
                              <p:cond delay="8000"/>
                            </p:stCondLst>
                            <p:childTnLst>
                              <p:par>
                                <p:cTn id="128" presetID="22" presetClass="exit" presetSubtype="4" fill="hold" nodeType="afterEffect">
                                  <p:stCondLst>
                                    <p:cond delay="0"/>
                                  </p:stCondLst>
                                  <p:childTnLst>
                                    <p:animEffect transition="out" filter="wipe(down)">
                                      <p:cBhvr>
                                        <p:cTn id="129" dur="10"/>
                                        <p:tgtEl>
                                          <p:spTgt spid="30"/>
                                        </p:tgtEl>
                                      </p:cBhvr>
                                    </p:animEffect>
                                    <p:set>
                                      <p:cBhvr>
                                        <p:cTn id="130" dur="1" fill="hold">
                                          <p:stCondLst>
                                            <p:cond delay="9"/>
                                          </p:stCondLst>
                                        </p:cTn>
                                        <p:tgtEl>
                                          <p:spTgt spid="30"/>
                                        </p:tgtEl>
                                        <p:attrNameLst>
                                          <p:attrName>style.visibility</p:attrName>
                                        </p:attrNameLst>
                                      </p:cBhvr>
                                      <p:to>
                                        <p:strVal val="hidden"/>
                                      </p:to>
                                    </p:set>
                                  </p:childTnLst>
                                </p:cTn>
                              </p:par>
                            </p:childTnLst>
                          </p:cTn>
                        </p:par>
                        <p:par>
                          <p:cTn id="131" fill="hold">
                            <p:stCondLst>
                              <p:cond delay="8010"/>
                            </p:stCondLst>
                            <p:childTnLst>
                              <p:par>
                                <p:cTn id="132" presetID="22" presetClass="exit" presetSubtype="4" fill="hold" grpId="0" nodeType="afterEffect">
                                  <p:stCondLst>
                                    <p:cond delay="0"/>
                                  </p:stCondLst>
                                  <p:childTnLst>
                                    <p:animEffect transition="out" filter="wipe(down)">
                                      <p:cBhvr>
                                        <p:cTn id="133" dur="10"/>
                                        <p:tgtEl>
                                          <p:spTgt spid="34"/>
                                        </p:tgtEl>
                                      </p:cBhvr>
                                    </p:animEffect>
                                    <p:set>
                                      <p:cBhvr>
                                        <p:cTn id="134" dur="1" fill="hold">
                                          <p:stCondLst>
                                            <p:cond delay="9"/>
                                          </p:stCondLst>
                                        </p:cTn>
                                        <p:tgtEl>
                                          <p:spTgt spid="34"/>
                                        </p:tgtEl>
                                        <p:attrNameLst>
                                          <p:attrName>style.visibility</p:attrName>
                                        </p:attrNameLst>
                                      </p:cBhvr>
                                      <p:to>
                                        <p:strVal val="hidden"/>
                                      </p:to>
                                    </p:set>
                                  </p:childTnLst>
                                </p:cTn>
                              </p:par>
                            </p:childTnLst>
                          </p:cTn>
                        </p:par>
                        <p:par>
                          <p:cTn id="135" fill="hold">
                            <p:stCondLst>
                              <p:cond delay="8020"/>
                            </p:stCondLst>
                            <p:childTnLst>
                              <p:par>
                                <p:cTn id="136" presetID="22" presetClass="exit" presetSubtype="4" fill="hold" grpId="1" nodeType="afterEffect">
                                  <p:stCondLst>
                                    <p:cond delay="0"/>
                                  </p:stCondLst>
                                  <p:childTnLst>
                                    <p:animEffect transition="out" filter="wipe(down)">
                                      <p:cBhvr>
                                        <p:cTn id="137" dur="10"/>
                                        <p:tgtEl>
                                          <p:spTgt spid="33"/>
                                        </p:tgtEl>
                                      </p:cBhvr>
                                    </p:animEffect>
                                    <p:set>
                                      <p:cBhvr>
                                        <p:cTn id="138" dur="1" fill="hold">
                                          <p:stCondLst>
                                            <p:cond delay="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9" grpId="0" animBg="1"/>
      <p:bldP spid="79" grpId="1" animBg="1"/>
      <p:bldP spid="79" grpId="2" animBg="1"/>
      <p:bldP spid="75" grpId="0" animBg="1"/>
      <p:bldP spid="75" grpId="1" animBg="1"/>
      <p:bldP spid="40" grpId="0" animBg="1"/>
      <p:bldP spid="40" grpId="1" animBg="1"/>
      <p:bldP spid="40" grpId="2" animBg="1"/>
      <p:bldP spid="74" grpId="0" animBg="1"/>
      <p:bldP spid="74" grpId="1" animBg="1"/>
      <p:bldP spid="70" grpId="0" animBg="1"/>
      <p:bldP spid="70" grpId="1" animBg="1"/>
      <p:bldP spid="70" grpId="2" animBg="1"/>
      <p:bldP spid="94" grpId="0"/>
      <p:bldP spid="95" grpId="0"/>
      <p:bldP spid="96" grpId="0"/>
      <p:bldP spid="27" grpId="0"/>
      <p:bldP spid="33" grpId="0" animBg="1"/>
      <p:bldP spid="33" grpId="1" animBg="1"/>
      <p:bldP spid="34" grpId="0" animBg="1"/>
      <p:bldP spid="34" grpId="1" animBg="1"/>
      <p:bldP spid="34" grpId="2" animBg="1"/>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yellow moon glow ocean | Good night moon, Scenic pictures, Super moon">
            <a:extLst>
              <a:ext uri="{FF2B5EF4-FFF2-40B4-BE49-F238E27FC236}">
                <a16:creationId xmlns:a16="http://schemas.microsoft.com/office/drawing/2014/main" id="{4B866D0E-BBF3-4733-8937-192835B803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021" b="909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hỗ dành sẵn cho Nội dung 2">
            <a:extLst>
              <a:ext uri="{FF2B5EF4-FFF2-40B4-BE49-F238E27FC236}">
                <a16:creationId xmlns:a16="http://schemas.microsoft.com/office/drawing/2014/main" id="{76BC2999-03F9-4FFE-9049-1233153352C5}"/>
              </a:ext>
            </a:extLst>
          </p:cNvPr>
          <p:cNvSpPr>
            <a:spLocks noGrp="1"/>
          </p:cNvSpPr>
          <p:nvPr>
            <p:ph idx="1"/>
          </p:nvPr>
        </p:nvSpPr>
        <p:spPr>
          <a:xfrm>
            <a:off x="371094" y="2718054"/>
            <a:ext cx="7178022" cy="3980458"/>
          </a:xfrm>
        </p:spPr>
        <p:txBody>
          <a:bodyPr anchor="t">
            <a:normAutofit fontScale="92500" lnSpcReduction="10000"/>
          </a:bodyPr>
          <a:lstStyle/>
          <a:p>
            <a:r>
              <a:rPr kumimoji="0" lang="en-BZ" sz="3600" b="1" u="none" strike="noStrike" kern="1200" cap="none" spc="0" normalizeH="0" baseline="0" noProof="0">
                <a:ln>
                  <a:noFill/>
                </a:ln>
                <a:effectLst/>
                <a:uLnTx/>
                <a:uFillTx/>
                <a:latin typeface="#9Slide05 Braxton Regular" panose="03060000000000000000" pitchFamily="66" charset="0"/>
              </a:rPr>
              <a:t>Tôi đang mơ màng thì trước mắt tôi hiện ra cảnh tượng một cánh đồng cát, màu xanh biếc, cạnh bờ biển, trên vòm trời xanh đậm, treo lơ lửng một vừng trăng tròn vàng thắm.</a:t>
            </a:r>
          </a:p>
          <a:p>
            <a:r>
              <a:rPr kumimoji="0" lang="en-BZ" sz="3600" b="1" u="none" strike="noStrike" kern="1200" cap="none" spc="0" normalizeH="0" baseline="0" noProof="0">
                <a:ln>
                  <a:noFill/>
                </a:ln>
                <a:effectLst/>
                <a:uLnTx/>
                <a:uFillTx/>
                <a:latin typeface="#9Slide05 Braxton Regular" panose="03060000000000000000" pitchFamily="66" charset="0"/>
              </a:rPr>
              <a:t>…Đã gọi là hi vọng thì không thể nói đâu là thực đâu là hư. Cũng giống như những con đường trên mặt đất; kì thực trên mặt đất vốn làm gì có đường. Người ta đi mãi thì thành đường thôi. </a:t>
            </a:r>
          </a:p>
          <a:p>
            <a:endParaRPr lang="en-BZ" sz="3600" dirty="0">
              <a:latin typeface="#9Slide05 Braxton Regular" panose="03060000000000000000" pitchFamily="66" charset="0"/>
            </a:endParaRPr>
          </a:p>
        </p:txBody>
      </p:sp>
    </p:spTree>
    <p:extLst>
      <p:ext uri="{BB962C8B-B14F-4D97-AF65-F5344CB8AC3E}">
        <p14:creationId xmlns:p14="http://schemas.microsoft.com/office/powerpoint/2010/main" val="2743156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696" y="518754"/>
            <a:ext cx="6368213" cy="427646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p:cNvSpPr txBox="1"/>
          <p:nvPr/>
        </p:nvSpPr>
        <p:spPr>
          <a:xfrm>
            <a:off x="250210" y="-149191"/>
            <a:ext cx="11631699" cy="830997"/>
          </a:xfrm>
          <a:prstGeom prst="rect">
            <a:avLst/>
          </a:prstGeom>
          <a:noFill/>
        </p:spPr>
        <p:txBody>
          <a:bodyPr wrap="square" rtlCol="0">
            <a:spAutoFit/>
          </a:bodyPr>
          <a:lstStyle/>
          <a:p>
            <a:r>
              <a:rPr lang="en-BZ" sz="4800" b="1" dirty="0" err="1"/>
              <a:t>Từng</a:t>
            </a:r>
            <a:r>
              <a:rPr lang="en-BZ" sz="4800" b="1" dirty="0"/>
              <a:t> </a:t>
            </a:r>
            <a:r>
              <a:rPr lang="en-BZ" sz="4800" b="1" dirty="0" err="1"/>
              <a:t>có</a:t>
            </a:r>
            <a:r>
              <a:rPr lang="en-BZ" sz="4800" b="1" dirty="0"/>
              <a:t> ý </a:t>
            </a:r>
            <a:r>
              <a:rPr lang="en-BZ" sz="4800" b="1" dirty="0" err="1"/>
              <a:t>định</a:t>
            </a:r>
            <a:r>
              <a:rPr lang="en-BZ" sz="4800" b="1" dirty="0"/>
              <a:t> </a:t>
            </a:r>
            <a:r>
              <a:rPr lang="en-BZ" sz="4800" b="1" dirty="0" err="1"/>
              <a:t>và</a:t>
            </a:r>
            <a:r>
              <a:rPr lang="en-BZ" sz="4800" b="1" dirty="0"/>
              <a:t> </a:t>
            </a:r>
            <a:r>
              <a:rPr lang="en-BZ" sz="4800" b="1" dirty="0" err="1"/>
              <a:t>làm</a:t>
            </a:r>
            <a:r>
              <a:rPr lang="en-BZ" sz="4800" b="1" dirty="0"/>
              <a:t> </a:t>
            </a:r>
            <a:r>
              <a:rPr lang="en-BZ" sz="4800" b="1" dirty="0" err="1"/>
              <a:t>nhiều</a:t>
            </a:r>
            <a:r>
              <a:rPr lang="en-BZ" sz="4800" b="1" dirty="0"/>
              <a:t> </a:t>
            </a:r>
            <a:r>
              <a:rPr lang="en-BZ" sz="4800" b="1" dirty="0" err="1"/>
              <a:t>nghề</a:t>
            </a:r>
            <a:endParaRPr lang="en-BZ" sz="48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22" y="973250"/>
            <a:ext cx="4815064" cy="516134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Hộp Văn bản 1">
            <a:extLst>
              <a:ext uri="{FF2B5EF4-FFF2-40B4-BE49-F238E27FC236}">
                <a16:creationId xmlns:a16="http://schemas.microsoft.com/office/drawing/2014/main" id="{BF1CCA88-65E9-46D0-B6EA-93716B37DB8D}"/>
              </a:ext>
            </a:extLst>
          </p:cNvPr>
          <p:cNvSpPr txBox="1"/>
          <p:nvPr/>
        </p:nvSpPr>
        <p:spPr>
          <a:xfrm>
            <a:off x="5513696" y="4795217"/>
            <a:ext cx="6229882" cy="1938992"/>
          </a:xfrm>
          <a:prstGeom prst="rect">
            <a:avLst/>
          </a:prstGeom>
          <a:noFill/>
        </p:spPr>
        <p:txBody>
          <a:bodyPr wrap="square" rtlCol="0">
            <a:spAutoFit/>
          </a:bodyPr>
          <a:lstStyle/>
          <a:p>
            <a:r>
              <a:rPr lang="en-BZ" sz="4000" b="1" dirty="0" err="1"/>
              <a:t>Học</a:t>
            </a:r>
            <a:r>
              <a:rPr lang="en-BZ" sz="4000" b="1" dirty="0"/>
              <a:t> ở </a:t>
            </a:r>
            <a:r>
              <a:rPr lang="en-BZ" sz="4000" b="1" dirty="0" err="1"/>
              <a:t>trường</a:t>
            </a:r>
            <a:r>
              <a:rPr lang="en-BZ" sz="4000" b="1" dirty="0"/>
              <a:t> </a:t>
            </a:r>
            <a:r>
              <a:rPr lang="en-BZ" sz="4000" b="1" dirty="0" err="1"/>
              <a:t>đào</a:t>
            </a:r>
            <a:r>
              <a:rPr lang="en-BZ" sz="4000" b="1" dirty="0"/>
              <a:t> </a:t>
            </a:r>
            <a:r>
              <a:rPr lang="en-BZ" sz="4000" b="1" dirty="0" err="1"/>
              <a:t>tạo</a:t>
            </a:r>
            <a:r>
              <a:rPr lang="en-BZ" sz="4000" b="1" dirty="0"/>
              <a:t> </a:t>
            </a:r>
            <a:r>
              <a:rPr lang="en-BZ" sz="4000" b="1" dirty="0" err="1"/>
              <a:t>nhân</a:t>
            </a:r>
            <a:r>
              <a:rPr lang="en-BZ" sz="4000" b="1" dirty="0"/>
              <a:t> </a:t>
            </a:r>
            <a:r>
              <a:rPr lang="en-BZ" sz="4000" b="1" dirty="0" err="1"/>
              <a:t>viên</a:t>
            </a:r>
            <a:r>
              <a:rPr lang="en-BZ" sz="4000" b="1" dirty="0"/>
              <a:t> </a:t>
            </a:r>
            <a:r>
              <a:rPr lang="en-BZ" sz="4000" b="1" dirty="0" err="1"/>
              <a:t>hàng</a:t>
            </a:r>
            <a:r>
              <a:rPr lang="en-BZ" sz="4000" b="1" dirty="0"/>
              <a:t> </a:t>
            </a:r>
            <a:r>
              <a:rPr lang="en-BZ" sz="4000" b="1" dirty="0" err="1"/>
              <a:t>hải</a:t>
            </a:r>
            <a:r>
              <a:rPr lang="en-BZ" sz="4000" b="1" dirty="0"/>
              <a:t>, </a:t>
            </a:r>
            <a:r>
              <a:rPr lang="en-BZ" sz="4000" b="1" dirty="0" err="1"/>
              <a:t>học</a:t>
            </a:r>
            <a:r>
              <a:rPr lang="en-BZ" sz="4000" b="1" dirty="0"/>
              <a:t> </a:t>
            </a:r>
            <a:r>
              <a:rPr lang="en-BZ" sz="4000" b="1" dirty="0" err="1"/>
              <a:t>kĩ</a:t>
            </a:r>
            <a:r>
              <a:rPr lang="en-BZ" sz="4000" b="1" dirty="0"/>
              <a:t> s</a:t>
            </a:r>
            <a:r>
              <a:rPr lang="vi-VN" sz="4000" b="1" dirty="0"/>
              <a:t>ư</a:t>
            </a:r>
            <a:r>
              <a:rPr lang="en-BZ" sz="4000" b="1" dirty="0"/>
              <a:t> </a:t>
            </a:r>
            <a:r>
              <a:rPr lang="en-BZ" sz="4000" b="1" dirty="0" err="1"/>
              <a:t>hầm</a:t>
            </a:r>
            <a:r>
              <a:rPr lang="en-BZ" sz="4000" b="1" dirty="0"/>
              <a:t> </a:t>
            </a:r>
            <a:r>
              <a:rPr lang="en-BZ" sz="4000" b="1" dirty="0" err="1"/>
              <a:t>mỏ</a:t>
            </a:r>
            <a:r>
              <a:rPr lang="en-BZ" sz="4000" b="1" dirty="0"/>
              <a:t> </a:t>
            </a:r>
            <a:r>
              <a:rPr lang="en-BZ" sz="4000" b="1" dirty="0" err="1"/>
              <a:t>rồi</a:t>
            </a:r>
            <a:r>
              <a:rPr lang="en-BZ" sz="4000" b="1" dirty="0"/>
              <a:t> </a:t>
            </a:r>
            <a:r>
              <a:rPr lang="en-BZ" sz="4000" b="1" dirty="0" err="1"/>
              <a:t>chuyển</a:t>
            </a:r>
            <a:r>
              <a:rPr lang="en-BZ" sz="4000" b="1" dirty="0"/>
              <a:t> sang </a:t>
            </a:r>
            <a:r>
              <a:rPr lang="en-BZ" sz="4000" b="1" dirty="0" err="1"/>
              <a:t>học</a:t>
            </a:r>
            <a:r>
              <a:rPr lang="en-BZ" sz="4000" b="1" dirty="0"/>
              <a:t> y</a:t>
            </a:r>
          </a:p>
        </p:txBody>
      </p:sp>
    </p:spTree>
    <p:extLst>
      <p:ext uri="{BB962C8B-B14F-4D97-AF65-F5344CB8AC3E}">
        <p14:creationId xmlns:p14="http://schemas.microsoft.com/office/powerpoint/2010/main" val="158745961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1000"/>
                                        <p:tgtEl>
                                          <p:spTgt spid="7"/>
                                        </p:tgtEl>
                                      </p:cBhvr>
                                    </p:animEffect>
                                  </p:childTnLst>
                                </p:cTn>
                              </p:par>
                              <p:par>
                                <p:cTn id="12" presetID="16" presetClass="entr" presetSubtype="2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175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Lối Đi Bộ, Con Đường, Nông Thôn, Màu Xanh Lá Cây, Đường">
            <a:extLst>
              <a:ext uri="{FF2B5EF4-FFF2-40B4-BE49-F238E27FC236}">
                <a16:creationId xmlns:a16="http://schemas.microsoft.com/office/drawing/2014/main" id="{17043EAD-38FE-451C-8946-DE7462E680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82" r="-1" b="15197"/>
          <a:stretch/>
        </p:blipFill>
        <p:spPr bwMode="auto">
          <a:xfrm>
            <a:off x="320040" y="320040"/>
            <a:ext cx="11548872" cy="4303462"/>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Hộp Văn bản 1">
            <a:extLst>
              <a:ext uri="{FF2B5EF4-FFF2-40B4-BE49-F238E27FC236}">
                <a16:creationId xmlns:a16="http://schemas.microsoft.com/office/drawing/2014/main" id="{38FB79AA-B793-46C5-BAA9-3119A08A665D}"/>
              </a:ext>
            </a:extLst>
          </p:cNvPr>
          <p:cNvSpPr txBox="1"/>
          <p:nvPr/>
        </p:nvSpPr>
        <p:spPr>
          <a:xfrm>
            <a:off x="449634" y="5009083"/>
            <a:ext cx="3709487" cy="134599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600" b="1" dirty="0">
                <a:solidFill>
                  <a:schemeClr val="bg1"/>
                </a:solidFill>
                <a:latin typeface="+mj-lt"/>
                <a:ea typeface="+mj-ea"/>
                <a:cs typeface="+mj-cs"/>
              </a:rPr>
              <a:t>HÌNH ẢNH CON ĐƯỜNG</a:t>
            </a:r>
          </a:p>
        </p:txBody>
      </p:sp>
      <p:cxnSp>
        <p:nvCxnSpPr>
          <p:cNvPr id="139" name="Straight Connector 13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4379976" y="5009083"/>
            <a:ext cx="6976872" cy="1345997"/>
          </a:xfrm>
          <a:prstGeom prst="rect">
            <a:avLst/>
          </a:prstGeom>
        </p:spPr>
        <p:txBody>
          <a:bodyPr vert="horz" lIns="91440" tIns="45720" rIns="91440" bIns="45720" rtlCol="0" anchor="ctr">
            <a:normAutofit fontScale="92500" lnSpcReduction="10000"/>
          </a:bodyPr>
          <a:lstStyle/>
          <a:p>
            <a:pPr indent="-228600">
              <a:lnSpc>
                <a:spcPct val="90000"/>
              </a:lnSpc>
              <a:spcAft>
                <a:spcPts val="600"/>
              </a:spcAft>
              <a:buFont typeface="Arial" panose="020B0604020202020204" pitchFamily="34" charset="0"/>
              <a:buChar char="•"/>
            </a:pPr>
            <a:r>
              <a:rPr lang="en-US" sz="3200" b="1" dirty="0">
                <a:solidFill>
                  <a:schemeClr val="bg1"/>
                </a:solidFill>
              </a:rPr>
              <a:t>- </a:t>
            </a:r>
            <a:r>
              <a:rPr lang="en-US" sz="3200" b="1" dirty="0" err="1">
                <a:solidFill>
                  <a:schemeClr val="bg1"/>
                </a:solidFill>
              </a:rPr>
              <a:t>Xuất</a:t>
            </a:r>
            <a:r>
              <a:rPr lang="en-US" sz="3200" b="1" dirty="0">
                <a:solidFill>
                  <a:schemeClr val="bg1"/>
                </a:solidFill>
              </a:rPr>
              <a:t> </a:t>
            </a:r>
            <a:r>
              <a:rPr lang="en-US" sz="3200" b="1" dirty="0" err="1">
                <a:solidFill>
                  <a:schemeClr val="bg1"/>
                </a:solidFill>
              </a:rPr>
              <a:t>hiện</a:t>
            </a:r>
            <a:r>
              <a:rPr lang="en-US" sz="3200" b="1" dirty="0">
                <a:solidFill>
                  <a:schemeClr val="bg1"/>
                </a:solidFill>
              </a:rPr>
              <a:t> 80 </a:t>
            </a:r>
            <a:r>
              <a:rPr lang="en-US" sz="3200" b="1" dirty="0" err="1">
                <a:solidFill>
                  <a:schemeClr val="bg1"/>
                </a:solidFill>
              </a:rPr>
              <a:t>lần</a:t>
            </a:r>
            <a:r>
              <a:rPr lang="en-US" sz="3200" b="1" dirty="0">
                <a:solidFill>
                  <a:schemeClr val="bg1"/>
                </a:solidFill>
              </a:rPr>
              <a:t> </a:t>
            </a:r>
            <a:r>
              <a:rPr lang="en-US" sz="3200" b="1" dirty="0" err="1">
                <a:solidFill>
                  <a:schemeClr val="bg1"/>
                </a:solidFill>
              </a:rPr>
              <a:t>trong</a:t>
            </a:r>
            <a:r>
              <a:rPr lang="en-US" sz="3200" b="1" dirty="0">
                <a:solidFill>
                  <a:schemeClr val="bg1"/>
                </a:solidFill>
              </a:rPr>
              <a:t> </a:t>
            </a:r>
            <a:r>
              <a:rPr lang="en-US" sz="3200" b="1" dirty="0" err="1">
                <a:solidFill>
                  <a:schemeClr val="bg1"/>
                </a:solidFill>
              </a:rPr>
              <a:t>hai</a:t>
            </a:r>
            <a:r>
              <a:rPr lang="en-US" sz="3200" b="1" dirty="0">
                <a:solidFill>
                  <a:schemeClr val="bg1"/>
                </a:solidFill>
              </a:rPr>
              <a:t> </a:t>
            </a:r>
            <a:r>
              <a:rPr lang="en-US" sz="3200" b="1" dirty="0" err="1">
                <a:solidFill>
                  <a:schemeClr val="bg1"/>
                </a:solidFill>
              </a:rPr>
              <a:t>tập</a:t>
            </a:r>
            <a:r>
              <a:rPr lang="en-US" sz="3200" b="1" dirty="0">
                <a:solidFill>
                  <a:schemeClr val="bg1"/>
                </a:solidFill>
              </a:rPr>
              <a:t> </a:t>
            </a:r>
            <a:r>
              <a:rPr lang="en-US" sz="3200" b="1" dirty="0" err="1">
                <a:solidFill>
                  <a:schemeClr val="bg1"/>
                </a:solidFill>
              </a:rPr>
              <a:t>truyện</a:t>
            </a:r>
            <a:r>
              <a:rPr lang="en-US" sz="3200" b="1" dirty="0">
                <a:solidFill>
                  <a:schemeClr val="bg1"/>
                </a:solidFill>
              </a:rPr>
              <a:t> </a:t>
            </a:r>
            <a:r>
              <a:rPr lang="en-US" sz="3200" b="1" i="1" dirty="0" err="1">
                <a:solidFill>
                  <a:schemeClr val="bg1"/>
                </a:solidFill>
              </a:rPr>
              <a:t>Gào</a:t>
            </a:r>
            <a:r>
              <a:rPr lang="en-US" sz="3200" b="1" i="1" dirty="0">
                <a:solidFill>
                  <a:schemeClr val="bg1"/>
                </a:solidFill>
              </a:rPr>
              <a:t> </a:t>
            </a:r>
            <a:r>
              <a:rPr lang="en-US" sz="3200" b="1" i="1" dirty="0" err="1">
                <a:solidFill>
                  <a:schemeClr val="bg1"/>
                </a:solidFill>
              </a:rPr>
              <a:t>thét</a:t>
            </a:r>
            <a:r>
              <a:rPr lang="en-US" sz="3200" b="1" i="1" dirty="0">
                <a:solidFill>
                  <a:schemeClr val="bg1"/>
                </a:solidFill>
              </a:rPr>
              <a:t> </a:t>
            </a:r>
            <a:r>
              <a:rPr lang="en-US" sz="3200" b="1" dirty="0" err="1">
                <a:solidFill>
                  <a:schemeClr val="bg1"/>
                </a:solidFill>
              </a:rPr>
              <a:t>và</a:t>
            </a:r>
            <a:r>
              <a:rPr lang="en-US" sz="3200" b="1" dirty="0">
                <a:solidFill>
                  <a:schemeClr val="bg1"/>
                </a:solidFill>
              </a:rPr>
              <a:t> </a:t>
            </a:r>
            <a:r>
              <a:rPr lang="en-US" sz="3200" b="1" i="1" dirty="0" err="1">
                <a:solidFill>
                  <a:schemeClr val="bg1"/>
                </a:solidFill>
              </a:rPr>
              <a:t>Bàng</a:t>
            </a:r>
            <a:r>
              <a:rPr lang="en-US" sz="3200" b="1" i="1" dirty="0">
                <a:solidFill>
                  <a:schemeClr val="bg1"/>
                </a:solidFill>
              </a:rPr>
              <a:t> </a:t>
            </a:r>
            <a:r>
              <a:rPr lang="en-US" sz="3200" b="1" i="1" dirty="0" err="1">
                <a:solidFill>
                  <a:schemeClr val="bg1"/>
                </a:solidFill>
              </a:rPr>
              <a:t>hoàng</a:t>
            </a:r>
            <a:endParaRPr lang="en-US" sz="3200" b="1" i="1" dirty="0">
              <a:solidFill>
                <a:schemeClr val="bg1"/>
              </a:solidFill>
            </a:endParaRPr>
          </a:p>
          <a:p>
            <a:pPr indent="-228600">
              <a:lnSpc>
                <a:spcPct val="90000"/>
              </a:lnSpc>
              <a:spcAft>
                <a:spcPts val="600"/>
              </a:spcAft>
              <a:buFont typeface="Arial" panose="020B0604020202020204" pitchFamily="34" charset="0"/>
              <a:buChar char="•"/>
            </a:pPr>
            <a:r>
              <a:rPr lang="en-US" sz="3200" b="1" i="1" dirty="0">
                <a:solidFill>
                  <a:schemeClr val="bg1"/>
                </a:solidFill>
              </a:rPr>
              <a:t>- </a:t>
            </a:r>
            <a:r>
              <a:rPr lang="en-US" sz="3200" b="1" dirty="0" err="1">
                <a:solidFill>
                  <a:schemeClr val="bg1"/>
                </a:solidFill>
              </a:rPr>
              <a:t>Xuất</a:t>
            </a:r>
            <a:r>
              <a:rPr lang="en-US" sz="3200" b="1" dirty="0">
                <a:solidFill>
                  <a:schemeClr val="bg1"/>
                </a:solidFill>
              </a:rPr>
              <a:t> </a:t>
            </a:r>
            <a:r>
              <a:rPr lang="en-US" sz="3200" b="1" dirty="0" err="1">
                <a:solidFill>
                  <a:schemeClr val="bg1"/>
                </a:solidFill>
              </a:rPr>
              <a:t>hiện</a:t>
            </a:r>
            <a:r>
              <a:rPr lang="en-US" sz="3200" b="1" dirty="0">
                <a:solidFill>
                  <a:schemeClr val="bg1"/>
                </a:solidFill>
              </a:rPr>
              <a:t> </a:t>
            </a:r>
            <a:r>
              <a:rPr lang="en-US" sz="3200" b="1" dirty="0" err="1">
                <a:solidFill>
                  <a:schemeClr val="bg1"/>
                </a:solidFill>
              </a:rPr>
              <a:t>chín</a:t>
            </a:r>
            <a:r>
              <a:rPr lang="en-US" sz="3200" b="1" dirty="0">
                <a:solidFill>
                  <a:schemeClr val="bg1"/>
                </a:solidFill>
              </a:rPr>
              <a:t> </a:t>
            </a:r>
            <a:r>
              <a:rPr lang="en-US" sz="3200" b="1" dirty="0" err="1">
                <a:solidFill>
                  <a:schemeClr val="bg1"/>
                </a:solidFill>
              </a:rPr>
              <a:t>lần</a:t>
            </a:r>
            <a:r>
              <a:rPr lang="en-US" sz="3200" b="1" dirty="0">
                <a:solidFill>
                  <a:schemeClr val="bg1"/>
                </a:solidFill>
              </a:rPr>
              <a:t> </a:t>
            </a:r>
            <a:r>
              <a:rPr lang="en-US" sz="3200" b="1" dirty="0" err="1">
                <a:solidFill>
                  <a:schemeClr val="bg1"/>
                </a:solidFill>
              </a:rPr>
              <a:t>trong</a:t>
            </a:r>
            <a:r>
              <a:rPr lang="en-US" sz="3200" b="1" dirty="0">
                <a:solidFill>
                  <a:schemeClr val="bg1"/>
                </a:solidFill>
              </a:rPr>
              <a:t> </a:t>
            </a:r>
            <a:r>
              <a:rPr lang="en-US" sz="3200" b="1" i="1" dirty="0" err="1">
                <a:solidFill>
                  <a:schemeClr val="bg1"/>
                </a:solidFill>
              </a:rPr>
              <a:t>Cố</a:t>
            </a:r>
            <a:r>
              <a:rPr lang="en-US" sz="3200" b="1" i="1" dirty="0">
                <a:solidFill>
                  <a:schemeClr val="bg1"/>
                </a:solidFill>
              </a:rPr>
              <a:t> </a:t>
            </a:r>
            <a:r>
              <a:rPr lang="en-US" sz="3200" b="1" i="1" dirty="0" err="1">
                <a:solidFill>
                  <a:schemeClr val="bg1"/>
                </a:solidFill>
              </a:rPr>
              <a:t>hương</a:t>
            </a:r>
            <a:endParaRPr lang="en-US" sz="3200" b="1" i="1" dirty="0">
              <a:solidFill>
                <a:schemeClr val="bg1"/>
              </a:solidFill>
            </a:endParaRPr>
          </a:p>
        </p:txBody>
      </p:sp>
    </p:spTree>
    <p:extLst>
      <p:ext uri="{BB962C8B-B14F-4D97-AF65-F5344CB8AC3E}">
        <p14:creationId xmlns:p14="http://schemas.microsoft.com/office/powerpoint/2010/main" val="2288273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Effect transition="in" filter="wipe(down)">
                                      <p:cBhvr>
                                        <p:cTn id="7" dur="500"/>
                                        <p:tgtEl>
                                          <p:spTgt spid="1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1">
                                            <p:txEl>
                                              <p:pRg st="1" end="1"/>
                                            </p:txEl>
                                          </p:spTgt>
                                        </p:tgtEl>
                                        <p:attrNameLst>
                                          <p:attrName>style.visibility</p:attrName>
                                        </p:attrNameLst>
                                      </p:cBhvr>
                                      <p:to>
                                        <p:strVal val="visible"/>
                                      </p:to>
                                    </p:set>
                                    <p:animEffect transition="in" filter="wipe(down)">
                                      <p:cBhvr>
                                        <p:cTn id="12" dur="500"/>
                                        <p:tgtEl>
                                          <p:spTgt spid="10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clrChange>
              <a:clrFrom>
                <a:srgbClr val="F7F7F7"/>
              </a:clrFrom>
              <a:clrTo>
                <a:srgbClr val="F7F7F7">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29645" y="31442"/>
            <a:ext cx="12075396" cy="7089809"/>
          </a:xfrm>
          <a:prstGeom prst="rect">
            <a:avLst/>
          </a:prstGeom>
        </p:spPr>
      </p:pic>
      <p:pic>
        <p:nvPicPr>
          <p:cNvPr id="14" name="Picture 1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78433" y="1305144"/>
            <a:ext cx="1995572" cy="1847305"/>
          </a:xfrm>
          <a:prstGeom prst="rect">
            <a:avLst/>
          </a:prstGeom>
        </p:spPr>
      </p:pic>
      <p:pic>
        <p:nvPicPr>
          <p:cNvPr id="16" name="Picture 15"/>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314291" y="465300"/>
            <a:ext cx="2624385" cy="1309770"/>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7" name="Picture 16"/>
          <p:cNvPicPr>
            <a:picLocks noChangeAspect="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27121" y="3733520"/>
            <a:ext cx="3146178" cy="3124480"/>
          </a:xfrm>
          <a:prstGeom prst="rect">
            <a:avLst/>
          </a:prstGeom>
        </p:spPr>
      </p:pic>
      <p:pic>
        <p:nvPicPr>
          <p:cNvPr id="18" name="Picture 1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81946" y="-145649"/>
            <a:ext cx="1931460" cy="1171253"/>
          </a:xfrm>
          <a:prstGeom prst="rect">
            <a:avLst/>
          </a:prstGeom>
        </p:spPr>
      </p:pic>
      <p:sp>
        <p:nvSpPr>
          <p:cNvPr id="20" name="TextBox 19"/>
          <p:cNvSpPr txBox="1"/>
          <p:nvPr/>
        </p:nvSpPr>
        <p:spPr>
          <a:xfrm>
            <a:off x="7291274" y="0"/>
            <a:ext cx="2928042" cy="461665"/>
          </a:xfrm>
          <a:prstGeom prst="rect">
            <a:avLst/>
          </a:prstGeom>
          <a:noFill/>
        </p:spPr>
        <p:txBody>
          <a:bodyPr wrap="square" rtlCol="0">
            <a:spAutoFit/>
          </a:bodyPr>
          <a:lstStyle/>
          <a:p>
            <a:r>
              <a:rPr lang="en-BZ" sz="2400" b="1" dirty="0"/>
              <a:t>ĐỔI MỚI</a:t>
            </a:r>
          </a:p>
        </p:txBody>
      </p:sp>
      <p:sp>
        <p:nvSpPr>
          <p:cNvPr id="21" name="TextBox 20"/>
          <p:cNvSpPr txBox="1"/>
          <p:nvPr/>
        </p:nvSpPr>
        <p:spPr>
          <a:xfrm>
            <a:off x="9678571" y="617176"/>
            <a:ext cx="2260104" cy="461665"/>
          </a:xfrm>
          <a:prstGeom prst="rect">
            <a:avLst/>
          </a:prstGeom>
          <a:noFill/>
        </p:spPr>
        <p:txBody>
          <a:bodyPr wrap="square" rtlCol="0">
            <a:spAutoFit/>
          </a:bodyPr>
          <a:lstStyle/>
          <a:p>
            <a:r>
              <a:rPr lang="en-BZ" sz="2400" b="1" dirty="0"/>
              <a:t>ĐẤU TRANH</a:t>
            </a:r>
          </a:p>
        </p:txBody>
      </p:sp>
      <p:sp>
        <p:nvSpPr>
          <p:cNvPr id="23" name="TextBox 22"/>
          <p:cNvSpPr txBox="1"/>
          <p:nvPr/>
        </p:nvSpPr>
        <p:spPr>
          <a:xfrm>
            <a:off x="5960890" y="1622829"/>
            <a:ext cx="2260104" cy="523220"/>
          </a:xfrm>
          <a:prstGeom prst="rect">
            <a:avLst/>
          </a:prstGeom>
          <a:noFill/>
        </p:spPr>
        <p:txBody>
          <a:bodyPr wrap="square" rtlCol="0">
            <a:spAutoFit/>
          </a:bodyPr>
          <a:lstStyle/>
          <a:p>
            <a:pPr algn="ctr"/>
            <a:r>
              <a:rPr lang="en-BZ" sz="2800" b="1" dirty="0"/>
              <a:t>KHÁT VỌNG</a:t>
            </a:r>
          </a:p>
        </p:txBody>
      </p:sp>
      <p:sp>
        <p:nvSpPr>
          <p:cNvPr id="25" name="TextBox 24"/>
          <p:cNvSpPr txBox="1"/>
          <p:nvPr/>
        </p:nvSpPr>
        <p:spPr>
          <a:xfrm>
            <a:off x="1512353" y="4072718"/>
            <a:ext cx="2260104" cy="954107"/>
          </a:xfrm>
          <a:prstGeom prst="rect">
            <a:avLst/>
          </a:prstGeom>
          <a:noFill/>
        </p:spPr>
        <p:txBody>
          <a:bodyPr wrap="square" rtlCol="0">
            <a:spAutoFit/>
          </a:bodyPr>
          <a:lstStyle/>
          <a:p>
            <a:pPr algn="ctr"/>
            <a:r>
              <a:rPr lang="en-BZ" sz="2800" b="1" dirty="0"/>
              <a:t>NIỀM TIN VÀ HI VỌNG</a:t>
            </a:r>
          </a:p>
        </p:txBody>
      </p:sp>
      <p:pic>
        <p:nvPicPr>
          <p:cNvPr id="27" name="Picture 26"/>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98789" y="2541332"/>
            <a:ext cx="2801659" cy="2801659"/>
          </a:xfrm>
          <a:prstGeom prst="rect">
            <a:avLst/>
          </a:prstGeom>
        </p:spPr>
      </p:pic>
      <p:sp>
        <p:nvSpPr>
          <p:cNvPr id="28" name="TextBox 27"/>
          <p:cNvSpPr txBox="1"/>
          <p:nvPr/>
        </p:nvSpPr>
        <p:spPr>
          <a:xfrm>
            <a:off x="7607152" y="3118162"/>
            <a:ext cx="2260104" cy="584775"/>
          </a:xfrm>
          <a:prstGeom prst="rect">
            <a:avLst/>
          </a:prstGeom>
          <a:noFill/>
        </p:spPr>
        <p:txBody>
          <a:bodyPr wrap="square" rtlCol="0">
            <a:spAutoFit/>
          </a:bodyPr>
          <a:lstStyle/>
          <a:p>
            <a:pPr algn="ctr"/>
            <a:r>
              <a:rPr lang="en-BZ" sz="3200" b="1" dirty="0"/>
              <a:t>TIẾN BỘ</a:t>
            </a:r>
          </a:p>
        </p:txBody>
      </p:sp>
      <p:pic>
        <p:nvPicPr>
          <p:cNvPr id="30" name="Picture 2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3092" y="2838321"/>
            <a:ext cx="895700" cy="628668"/>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33012" y="558360"/>
            <a:ext cx="635739" cy="622198"/>
          </a:xfrm>
          <a:prstGeom prst="rect">
            <a:avLst/>
          </a:prstGeom>
        </p:spPr>
      </p:pic>
      <p:pic>
        <p:nvPicPr>
          <p:cNvPr id="34" name="Picture 33"/>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9941" y="3932610"/>
            <a:ext cx="1833065" cy="1833065"/>
          </a:xfrm>
          <a:prstGeom prst="rect">
            <a:avLst/>
          </a:prstGeom>
        </p:spPr>
      </p:pic>
      <p:pic>
        <p:nvPicPr>
          <p:cNvPr id="35" name="Picture 34"/>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0816" y="5592424"/>
            <a:ext cx="3431996" cy="1956238"/>
          </a:xfrm>
          <a:prstGeom prst="rect">
            <a:avLst/>
          </a:prstGeom>
        </p:spPr>
      </p:pic>
    </p:spTree>
    <p:extLst>
      <p:ext uri="{BB962C8B-B14F-4D97-AF65-F5344CB8AC3E}">
        <p14:creationId xmlns:p14="http://schemas.microsoft.com/office/powerpoint/2010/main" val="24657446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1000"/>
                                        <p:tgtEl>
                                          <p:spTgt spid="1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ox(in)">
                                      <p:cBhvr>
                                        <p:cTn id="10" dur="10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1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1000"/>
                                        <p:tgtEl>
                                          <p:spTgt spid="1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ircle(in)">
                                      <p:cBhvr>
                                        <p:cTn id="33" dur="1000"/>
                                        <p:tgtEl>
                                          <p:spTgt spid="23"/>
                                        </p:tgtEl>
                                      </p:cBhvr>
                                    </p:animEffect>
                                  </p:childTnLst>
                                </p:cTn>
                              </p:par>
                              <p:par>
                                <p:cTn id="34" presetID="6" presetClass="entr" presetSubtype="16"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in)">
                                      <p:cBhvr>
                                        <p:cTn id="36" dur="10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285">
                                          <p:stCondLst>
                                            <p:cond delay="0"/>
                                          </p:stCondLst>
                                        </p:cTn>
                                        <p:tgtEl>
                                          <p:spTgt spid="28"/>
                                        </p:tgtEl>
                                      </p:cBhvr>
                                    </p:animEffect>
                                    <p:anim calcmode="lin" valueType="num">
                                      <p:cBhvr>
                                        <p:cTn id="42" dur="89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3" dur="32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4" dur="326" tmFilter="0, 0; 0.125,0.2665; 0.25,0.4; 0.375,0.465; 0.5,0.5;  0.625,0.535; 0.75,0.6; 0.875,0.7335; 1,1">
                                          <p:stCondLst>
                                            <p:cond delay="326"/>
                                          </p:stCondLst>
                                        </p:cTn>
                                        <p:tgtEl>
                                          <p:spTgt spid="28"/>
                                        </p:tgtEl>
                                        <p:attrNameLst>
                                          <p:attrName>ppt_y</p:attrName>
                                        </p:attrNameLst>
                                      </p:cBhvr>
                                      <p:tavLst>
                                        <p:tav tm="0" fmla="#ppt_y-sin(pi*$)/9">
                                          <p:val>
                                            <p:fltVal val="0"/>
                                          </p:val>
                                        </p:tav>
                                        <p:tav tm="100000">
                                          <p:val>
                                            <p:fltVal val="1"/>
                                          </p:val>
                                        </p:tav>
                                      </p:tavLst>
                                    </p:anim>
                                    <p:anim calcmode="lin" valueType="num">
                                      <p:cBhvr>
                                        <p:cTn id="45" dur="2" tmFilter="0, 0; 0.125,0.2665; 0.25,0.4; 0.375,0.465; 0.5,0.5;  0.625,0.535; 0.75,0.6; 0.875,0.7335; 1,1">
                                          <p:stCondLst>
                                            <p:cond delay="651"/>
                                          </p:stCondLst>
                                        </p:cTn>
                                        <p:tgtEl>
                                          <p:spTgt spid="28"/>
                                        </p:tgtEl>
                                        <p:attrNameLst>
                                          <p:attrName>ppt_y</p:attrName>
                                        </p:attrNameLst>
                                      </p:cBhvr>
                                      <p:tavLst>
                                        <p:tav tm="0" fmla="#ppt_y-sin(pi*$)/27">
                                          <p:val>
                                            <p:fltVal val="0"/>
                                          </p:val>
                                        </p:tav>
                                        <p:tav tm="100000">
                                          <p:val>
                                            <p:fltVal val="1"/>
                                          </p:val>
                                        </p:tav>
                                      </p:tavLst>
                                    </p:anim>
                                    <p:anim calcmode="lin" valueType="num">
                                      <p:cBhvr>
                                        <p:cTn id="46" dur="1" tmFilter="0, 0; 0.125,0.2665; 0.25,0.4; 0.375,0.465; 0.5,0.5;  0.625,0.535; 0.75,0.6; 0.875,0.7335; 1,1">
                                          <p:stCondLst>
                                            <p:cond delay="999"/>
                                          </p:stCondLst>
                                        </p:cTn>
                                        <p:tgtEl>
                                          <p:spTgt spid="28"/>
                                        </p:tgtEl>
                                        <p:attrNameLst>
                                          <p:attrName>ppt_y</p:attrName>
                                        </p:attrNameLst>
                                      </p:cBhvr>
                                      <p:tavLst>
                                        <p:tav tm="0" fmla="#ppt_y-sin(pi*$)/81">
                                          <p:val>
                                            <p:fltVal val="0"/>
                                          </p:val>
                                        </p:tav>
                                        <p:tav tm="100000">
                                          <p:val>
                                            <p:fltVal val="1"/>
                                          </p:val>
                                        </p:tav>
                                      </p:tavLst>
                                    </p:anim>
                                    <p:animScale>
                                      <p:cBhvr>
                                        <p:cTn id="47" dur="1">
                                          <p:stCondLst>
                                            <p:cond delay="320"/>
                                          </p:stCondLst>
                                        </p:cTn>
                                        <p:tgtEl>
                                          <p:spTgt spid="28"/>
                                        </p:tgtEl>
                                      </p:cBhvr>
                                      <p:to x="100000" y="60000"/>
                                    </p:animScale>
                                    <p:animScale>
                                      <p:cBhvr>
                                        <p:cTn id="48" dur="1" decel="50000">
                                          <p:stCondLst>
                                            <p:cond delay="332"/>
                                          </p:stCondLst>
                                        </p:cTn>
                                        <p:tgtEl>
                                          <p:spTgt spid="28"/>
                                        </p:tgtEl>
                                      </p:cBhvr>
                                      <p:to x="100000" y="100000"/>
                                    </p:animScale>
                                    <p:animScale>
                                      <p:cBhvr>
                                        <p:cTn id="49" dur="1">
                                          <p:stCondLst>
                                            <p:cond delay="645"/>
                                          </p:stCondLst>
                                        </p:cTn>
                                        <p:tgtEl>
                                          <p:spTgt spid="28"/>
                                        </p:tgtEl>
                                      </p:cBhvr>
                                      <p:to x="100000" y="80000"/>
                                    </p:animScale>
                                    <p:animScale>
                                      <p:cBhvr>
                                        <p:cTn id="50" dur="1" decel="50000">
                                          <p:stCondLst>
                                            <p:cond delay="658"/>
                                          </p:stCondLst>
                                        </p:cTn>
                                        <p:tgtEl>
                                          <p:spTgt spid="28"/>
                                        </p:tgtEl>
                                      </p:cBhvr>
                                      <p:to x="100000" y="100000"/>
                                    </p:animScale>
                                    <p:animScale>
                                      <p:cBhvr>
                                        <p:cTn id="51" dur="1">
                                          <p:stCondLst>
                                            <p:cond delay="999"/>
                                          </p:stCondLst>
                                        </p:cTn>
                                        <p:tgtEl>
                                          <p:spTgt spid="28"/>
                                        </p:tgtEl>
                                      </p:cBhvr>
                                      <p:to x="100000" y="90000"/>
                                    </p:animScale>
                                    <p:animScale>
                                      <p:cBhvr>
                                        <p:cTn id="52" dur="1" decel="50000">
                                          <p:stCondLst>
                                            <p:cond delay="999"/>
                                          </p:stCondLst>
                                        </p:cTn>
                                        <p:tgtEl>
                                          <p:spTgt spid="28"/>
                                        </p:tgtEl>
                                      </p:cBhvr>
                                      <p:to x="100000" y="100000"/>
                                    </p:animScale>
                                    <p:animScale>
                                      <p:cBhvr>
                                        <p:cTn id="53" dur="1">
                                          <p:stCondLst>
                                            <p:cond delay="999"/>
                                          </p:stCondLst>
                                        </p:cTn>
                                        <p:tgtEl>
                                          <p:spTgt spid="28"/>
                                        </p:tgtEl>
                                      </p:cBhvr>
                                      <p:to x="100000" y="95000"/>
                                    </p:animScale>
                                    <p:animScale>
                                      <p:cBhvr>
                                        <p:cTn id="54" dur="1" decel="50000">
                                          <p:stCondLst>
                                            <p:cond delay="999"/>
                                          </p:stCondLst>
                                        </p:cTn>
                                        <p:tgtEl>
                                          <p:spTgt spid="28"/>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285">
                                          <p:stCondLst>
                                            <p:cond delay="0"/>
                                          </p:stCondLst>
                                        </p:cTn>
                                        <p:tgtEl>
                                          <p:spTgt spid="27"/>
                                        </p:tgtEl>
                                      </p:cBhvr>
                                    </p:animEffect>
                                    <p:anim calcmode="lin" valueType="num">
                                      <p:cBhvr>
                                        <p:cTn id="58" dur="896"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9" dur="326"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60" dur="326" tmFilter="0, 0; 0.125,0.2665; 0.25,0.4; 0.375,0.465; 0.5,0.5;  0.625,0.535; 0.75,0.6; 0.875,0.7335; 1,1">
                                          <p:stCondLst>
                                            <p:cond delay="326"/>
                                          </p:stCondLst>
                                        </p:cTn>
                                        <p:tgtEl>
                                          <p:spTgt spid="27"/>
                                        </p:tgtEl>
                                        <p:attrNameLst>
                                          <p:attrName>ppt_y</p:attrName>
                                        </p:attrNameLst>
                                      </p:cBhvr>
                                      <p:tavLst>
                                        <p:tav tm="0" fmla="#ppt_y-sin(pi*$)/9">
                                          <p:val>
                                            <p:fltVal val="0"/>
                                          </p:val>
                                        </p:tav>
                                        <p:tav tm="100000">
                                          <p:val>
                                            <p:fltVal val="1"/>
                                          </p:val>
                                        </p:tav>
                                      </p:tavLst>
                                    </p:anim>
                                    <p:anim calcmode="lin" valueType="num">
                                      <p:cBhvr>
                                        <p:cTn id="61" dur="2" tmFilter="0, 0; 0.125,0.2665; 0.25,0.4; 0.375,0.465; 0.5,0.5;  0.625,0.535; 0.75,0.6; 0.875,0.7335; 1,1">
                                          <p:stCondLst>
                                            <p:cond delay="651"/>
                                          </p:stCondLst>
                                        </p:cTn>
                                        <p:tgtEl>
                                          <p:spTgt spid="27"/>
                                        </p:tgtEl>
                                        <p:attrNameLst>
                                          <p:attrName>ppt_y</p:attrName>
                                        </p:attrNameLst>
                                      </p:cBhvr>
                                      <p:tavLst>
                                        <p:tav tm="0" fmla="#ppt_y-sin(pi*$)/27">
                                          <p:val>
                                            <p:fltVal val="0"/>
                                          </p:val>
                                        </p:tav>
                                        <p:tav tm="100000">
                                          <p:val>
                                            <p:fltVal val="1"/>
                                          </p:val>
                                        </p:tav>
                                      </p:tavLst>
                                    </p:anim>
                                    <p:anim calcmode="lin" valueType="num">
                                      <p:cBhvr>
                                        <p:cTn id="62" dur="1" tmFilter="0, 0; 0.125,0.2665; 0.25,0.4; 0.375,0.465; 0.5,0.5;  0.625,0.535; 0.75,0.6; 0.875,0.7335; 1,1">
                                          <p:stCondLst>
                                            <p:cond delay="999"/>
                                          </p:stCondLst>
                                        </p:cTn>
                                        <p:tgtEl>
                                          <p:spTgt spid="27"/>
                                        </p:tgtEl>
                                        <p:attrNameLst>
                                          <p:attrName>ppt_y</p:attrName>
                                        </p:attrNameLst>
                                      </p:cBhvr>
                                      <p:tavLst>
                                        <p:tav tm="0" fmla="#ppt_y-sin(pi*$)/81">
                                          <p:val>
                                            <p:fltVal val="0"/>
                                          </p:val>
                                        </p:tav>
                                        <p:tav tm="100000">
                                          <p:val>
                                            <p:fltVal val="1"/>
                                          </p:val>
                                        </p:tav>
                                      </p:tavLst>
                                    </p:anim>
                                    <p:animScale>
                                      <p:cBhvr>
                                        <p:cTn id="63" dur="1">
                                          <p:stCondLst>
                                            <p:cond delay="320"/>
                                          </p:stCondLst>
                                        </p:cTn>
                                        <p:tgtEl>
                                          <p:spTgt spid="27"/>
                                        </p:tgtEl>
                                      </p:cBhvr>
                                      <p:to x="100000" y="60000"/>
                                    </p:animScale>
                                    <p:animScale>
                                      <p:cBhvr>
                                        <p:cTn id="64" dur="1" decel="50000">
                                          <p:stCondLst>
                                            <p:cond delay="332"/>
                                          </p:stCondLst>
                                        </p:cTn>
                                        <p:tgtEl>
                                          <p:spTgt spid="27"/>
                                        </p:tgtEl>
                                      </p:cBhvr>
                                      <p:to x="100000" y="100000"/>
                                    </p:animScale>
                                    <p:animScale>
                                      <p:cBhvr>
                                        <p:cTn id="65" dur="1">
                                          <p:stCondLst>
                                            <p:cond delay="645"/>
                                          </p:stCondLst>
                                        </p:cTn>
                                        <p:tgtEl>
                                          <p:spTgt spid="27"/>
                                        </p:tgtEl>
                                      </p:cBhvr>
                                      <p:to x="100000" y="80000"/>
                                    </p:animScale>
                                    <p:animScale>
                                      <p:cBhvr>
                                        <p:cTn id="66" dur="1" decel="50000">
                                          <p:stCondLst>
                                            <p:cond delay="658"/>
                                          </p:stCondLst>
                                        </p:cTn>
                                        <p:tgtEl>
                                          <p:spTgt spid="27"/>
                                        </p:tgtEl>
                                      </p:cBhvr>
                                      <p:to x="100000" y="100000"/>
                                    </p:animScale>
                                    <p:animScale>
                                      <p:cBhvr>
                                        <p:cTn id="67" dur="1">
                                          <p:stCondLst>
                                            <p:cond delay="999"/>
                                          </p:stCondLst>
                                        </p:cTn>
                                        <p:tgtEl>
                                          <p:spTgt spid="27"/>
                                        </p:tgtEl>
                                      </p:cBhvr>
                                      <p:to x="100000" y="90000"/>
                                    </p:animScale>
                                    <p:animScale>
                                      <p:cBhvr>
                                        <p:cTn id="68" dur="1" decel="50000">
                                          <p:stCondLst>
                                            <p:cond delay="999"/>
                                          </p:stCondLst>
                                        </p:cTn>
                                        <p:tgtEl>
                                          <p:spTgt spid="27"/>
                                        </p:tgtEl>
                                      </p:cBhvr>
                                      <p:to x="100000" y="100000"/>
                                    </p:animScale>
                                    <p:animScale>
                                      <p:cBhvr>
                                        <p:cTn id="69" dur="1">
                                          <p:stCondLst>
                                            <p:cond delay="999"/>
                                          </p:stCondLst>
                                        </p:cTn>
                                        <p:tgtEl>
                                          <p:spTgt spid="27"/>
                                        </p:tgtEl>
                                      </p:cBhvr>
                                      <p:to x="100000" y="95000"/>
                                    </p:animScale>
                                    <p:animScale>
                                      <p:cBhvr>
                                        <p:cTn id="70" dur="1" decel="50000">
                                          <p:stCondLst>
                                            <p:cond delay="999"/>
                                          </p:stCondLst>
                                        </p:cTn>
                                        <p:tgtEl>
                                          <p:spTgt spid="27"/>
                                        </p:tgtEl>
                                      </p:cBhvr>
                                      <p:to x="100000" y="100000"/>
                                    </p:animScale>
                                  </p:childTnLst>
                                </p:cTn>
                              </p:par>
                              <p:par>
                                <p:cTn id="71" presetID="6" presetClass="entr" presetSubtype="16"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circle(in)">
                                      <p:cBhvr>
                                        <p:cTn id="73" dur="100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p:cTn id="78" dur="1000" fill="hold"/>
                                        <p:tgtEl>
                                          <p:spTgt spid="17"/>
                                        </p:tgtEl>
                                        <p:attrNameLst>
                                          <p:attrName>ppt_w</p:attrName>
                                        </p:attrNameLst>
                                      </p:cBhvr>
                                      <p:tavLst>
                                        <p:tav tm="0">
                                          <p:val>
                                            <p:strVal val="#ppt_w*0.70"/>
                                          </p:val>
                                        </p:tav>
                                        <p:tav tm="100000">
                                          <p:val>
                                            <p:strVal val="#ppt_w"/>
                                          </p:val>
                                        </p:tav>
                                      </p:tavLst>
                                    </p:anim>
                                    <p:anim calcmode="lin" valueType="num">
                                      <p:cBhvr>
                                        <p:cTn id="79" dur="1000" fill="hold"/>
                                        <p:tgtEl>
                                          <p:spTgt spid="17"/>
                                        </p:tgtEl>
                                        <p:attrNameLst>
                                          <p:attrName>ppt_h</p:attrName>
                                        </p:attrNameLst>
                                      </p:cBhvr>
                                      <p:tavLst>
                                        <p:tav tm="0">
                                          <p:val>
                                            <p:strVal val="#ppt_h"/>
                                          </p:val>
                                        </p:tav>
                                        <p:tav tm="100000">
                                          <p:val>
                                            <p:strVal val="#ppt_h"/>
                                          </p:val>
                                        </p:tav>
                                      </p:tavLst>
                                    </p:anim>
                                    <p:animEffect transition="in" filter="fade">
                                      <p:cBhvr>
                                        <p:cTn id="80" dur="1000"/>
                                        <p:tgtEl>
                                          <p:spTgt spid="17"/>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p:cTn id="83" dur="1000" fill="hold"/>
                                        <p:tgtEl>
                                          <p:spTgt spid="25"/>
                                        </p:tgtEl>
                                        <p:attrNameLst>
                                          <p:attrName>ppt_w</p:attrName>
                                        </p:attrNameLst>
                                      </p:cBhvr>
                                      <p:tavLst>
                                        <p:tav tm="0">
                                          <p:val>
                                            <p:strVal val="#ppt_w*0.70"/>
                                          </p:val>
                                        </p:tav>
                                        <p:tav tm="100000">
                                          <p:val>
                                            <p:strVal val="#ppt_w"/>
                                          </p:val>
                                        </p:tav>
                                      </p:tavLst>
                                    </p:anim>
                                    <p:anim calcmode="lin" valueType="num">
                                      <p:cBhvr>
                                        <p:cTn id="84" dur="1000" fill="hold"/>
                                        <p:tgtEl>
                                          <p:spTgt spid="25"/>
                                        </p:tgtEl>
                                        <p:attrNameLst>
                                          <p:attrName>ppt_h</p:attrName>
                                        </p:attrNameLst>
                                      </p:cBhvr>
                                      <p:tavLst>
                                        <p:tav tm="0">
                                          <p:val>
                                            <p:strVal val="#ppt_h"/>
                                          </p:val>
                                        </p:tav>
                                        <p:tav tm="100000">
                                          <p:val>
                                            <p:strVal val="#ppt_h"/>
                                          </p:val>
                                        </p:tav>
                                      </p:tavLst>
                                    </p:anim>
                                    <p:animEffect transition="in" filter="fade">
                                      <p:cBhvr>
                                        <p:cTn id="85" dur="1000"/>
                                        <p:tgtEl>
                                          <p:spTgt spid="25"/>
                                        </p:tgtEl>
                                      </p:cBhvr>
                                    </p:animEffect>
                                  </p:childTnLst>
                                </p:cTn>
                              </p:par>
                              <p:par>
                                <p:cTn id="86" presetID="21" presetClass="entr" presetSubtype="1"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5"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A2DB34-698B-484C-9360-A273C51AD9E9}"/>
              </a:ext>
            </a:extLst>
          </p:cNvPr>
          <p:cNvSpPr>
            <a:spLocks noGrp="1"/>
          </p:cNvSpPr>
          <p:nvPr>
            <p:ph type="title"/>
          </p:nvPr>
        </p:nvSpPr>
        <p:spPr>
          <a:xfrm>
            <a:off x="4636007" y="3788015"/>
            <a:ext cx="7250465" cy="3497021"/>
          </a:xfrm>
          <a:noFill/>
        </p:spPr>
        <p:txBody>
          <a:bodyPr vert="horz" lIns="91440" tIns="45720" rIns="91440" bIns="45720" rtlCol="0" anchor="b">
            <a:noAutofit/>
          </a:bodyPr>
          <a:lstStyle/>
          <a:p>
            <a:r>
              <a:rPr lang="en-BZ" sz="4000" b="1" spc="-20" dirty="0">
                <a:latin typeface="#9Slide05 Braxton Regular" panose="03060000000000000000" pitchFamily="66" charset="0"/>
                <a:cs typeface="Times New Roman" panose="02020603050405020304" pitchFamily="18" charset="0"/>
              </a:rPr>
              <a:t>…</a:t>
            </a:r>
            <a:r>
              <a:rPr lang="en-BZ" sz="4000" b="1" spc="-20" dirty="0" err="1">
                <a:latin typeface="#9Slide05 Braxton Regular" panose="03060000000000000000" pitchFamily="66" charset="0"/>
                <a:cs typeface="Times New Roman" panose="02020603050405020304" pitchFamily="18" charset="0"/>
              </a:rPr>
              <a:t>Lỗ</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Tấn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từng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nói</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trên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mặt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đất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vốn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không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có</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đường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đường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là</a:t>
            </a:r>
            <a:r>
              <a:rPr lang="en-BZ" sz="4000" b="1" spc="-20" dirty="0">
                <a:latin typeface="#9Slide05 Braxton Regular" panose="03060000000000000000" pitchFamily="66" charset="0"/>
                <a:cs typeface="Times New Roman" panose="02020603050405020304" pitchFamily="18" charset="0"/>
              </a:rPr>
              <a:t> do con </a:t>
            </a:r>
            <a:r>
              <a:rPr lang="en-BZ" sz="4000" b="1" spc="-20" dirty="0" err="1">
                <a:latin typeface="#9Slide05 Braxton Regular" panose="03060000000000000000" pitchFamily="66" charset="0"/>
                <a:cs typeface="Times New Roman" panose="02020603050405020304" pitchFamily="18" charset="0"/>
              </a:rPr>
              <a:t>người</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giẫm</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nát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chỗ</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không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có</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đường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mà</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tạo</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ra</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là</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khai</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phá</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chỗ</a:t>
            </a:r>
            <a:r>
              <a:rPr lang="en-BZ" sz="4000" b="1" spc="-20" dirty="0">
                <a:latin typeface="#9Slide05 Braxton Regular" panose="03060000000000000000" pitchFamily="66" charset="0"/>
                <a:cs typeface="Times New Roman" panose="02020603050405020304" pitchFamily="18" charset="0"/>
              </a:rPr>
              <a:t> gai </a:t>
            </a:r>
            <a:r>
              <a:rPr lang="en-BZ" sz="4000" b="1" spc="-20" dirty="0" err="1">
                <a:latin typeface="#9Slide05 Braxton Regular" panose="03060000000000000000" pitchFamily="66" charset="0"/>
                <a:cs typeface="Times New Roman" panose="02020603050405020304" pitchFamily="18" charset="0"/>
              </a:rPr>
              <a:t>góc</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mà</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có</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Bất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kể</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gặp</a:t>
            </a:r>
            <a:r>
              <a:rPr lang="en-BZ" sz="4000" b="1" spc="-20" dirty="0">
                <a:latin typeface="#9Slide05 Braxton Regular" panose="03060000000000000000" pitchFamily="66" charset="0"/>
                <a:cs typeface="Times New Roman" panose="02020603050405020304" pitchFamily="18" charset="0"/>
              </a:rPr>
              <a:t> bao </a:t>
            </a:r>
            <a:r>
              <a:rPr lang="en-BZ" sz="4000" b="1" spc="-20" dirty="0" err="1">
                <a:latin typeface="#9Slide05 Braxton Regular" panose="03060000000000000000" pitchFamily="66" charset="0"/>
                <a:cs typeface="Times New Roman" panose="02020603050405020304" pitchFamily="18" charset="0"/>
              </a:rPr>
              <a:t>gian</a:t>
            </a:r>
            <a:r>
              <a:rPr lang="en-BZ" sz="4000" b="1" spc="-20" dirty="0">
                <a:latin typeface="#9Slide05 Braxton Regular" panose="03060000000000000000" pitchFamily="66" charset="0"/>
                <a:cs typeface="Times New Roman" panose="02020603050405020304" pitchFamily="18" charset="0"/>
              </a:rPr>
              <a:t> nan </a:t>
            </a:r>
            <a:r>
              <a:rPr lang="en-BZ" sz="4000" b="1" spc="-20" dirty="0" err="1">
                <a:latin typeface="#9Slide05 Braxton Regular" panose="03060000000000000000" pitchFamily="66" charset="0"/>
                <a:cs typeface="Times New Roman" panose="02020603050405020304" pitchFamily="18" charset="0"/>
              </a:rPr>
              <a:t>trắc</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trở</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chúng</a:t>
            </a:r>
            <a:r>
              <a:rPr lang="en-BZ" sz="4000" b="1" spc="-20" dirty="0">
                <a:latin typeface="#9Slide05 Braxton Regular" panose="03060000000000000000" pitchFamily="66" charset="0"/>
                <a:cs typeface="Times New Roman" panose="02020603050405020304" pitchFamily="18" charset="0"/>
              </a:rPr>
              <a:t> ta </a:t>
            </a:r>
            <a:r>
              <a:rPr lang="en-BZ" sz="4000" b="1" spc="-20" dirty="0" err="1">
                <a:latin typeface="#9Slide05 Braxton Regular" panose="03060000000000000000" pitchFamily="66" charset="0"/>
                <a:cs typeface="Times New Roman" panose="02020603050405020304" pitchFamily="18" charset="0"/>
              </a:rPr>
              <a:t>cần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bước</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tiếp</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kiên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định</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không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nao</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núng</a:t>
            </a:r>
            <a:r>
              <a:rPr lang="en-BZ" sz="4000" b="1" spc="-20" dirty="0">
                <a:latin typeface="#9Slide05 Braxton Regular" panose="03060000000000000000" pitchFamily="66" charset="0"/>
                <a:cs typeface="Times New Roman" panose="02020603050405020304" pitchFamily="18" charset="0"/>
              </a:rPr>
              <a:t>…</a:t>
            </a:r>
            <a:r>
              <a:rPr lang="en-BZ" sz="4000" b="1" spc="-20" dirty="0" err="1">
                <a:latin typeface="#9Slide05 Braxton Regular" panose="03060000000000000000" pitchFamily="66" charset="0"/>
                <a:cs typeface="Times New Roman" panose="02020603050405020304" pitchFamily="18" charset="0"/>
              </a:rPr>
              <a:t>hãy</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đứng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vững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trên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mặt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đất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gạt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bỏ</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hết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chông</a:t>
            </a:r>
            <a:r>
              <a:rPr lang="en-BZ" sz="4000" b="1" spc="-20" dirty="0">
                <a:latin typeface="#9Slide05 Braxton Regular" panose="03060000000000000000" pitchFamily="66" charset="0"/>
                <a:cs typeface="Times New Roman" panose="02020603050405020304" pitchFamily="18" charset="0"/>
              </a:rPr>
              <a:t> gai, </a:t>
            </a:r>
            <a:r>
              <a:rPr lang="en-BZ" sz="4000" b="1" spc="-20" dirty="0" err="1">
                <a:latin typeface="#9Slide05 Braxton Regular" panose="03060000000000000000" pitchFamily="66" charset="0"/>
                <a:cs typeface="Times New Roman" panose="02020603050405020304" pitchFamily="18" charset="0"/>
              </a:rPr>
              <a:t>tinh</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thần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phấn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chấn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đoàn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kết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phấn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đấu</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không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ngừng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tìm</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tòi</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và</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sáng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tạo</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Đó</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chính</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là</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cách</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kỉ</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niệm</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Lỗ</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Tấn</a:t>
            </a:r>
            <a:r>
              <a:rPr lang="en-BZ" sz="4000" b="1" spc="-20" dirty="0">
                <a:latin typeface="#9Slide05 Braxton Regular" panose="03060000000000000000" pitchFamily="66" charset="0"/>
                <a:cs typeface="Times New Roman" panose="02020603050405020304" pitchFamily="18" charset="0"/>
              </a:rPr>
              <a:t> hay </a:t>
            </a:r>
            <a:r>
              <a:rPr lang="en-BZ" sz="4000" b="1" spc="-20" dirty="0" err="1">
                <a:latin typeface="#9Slide05 Braxton Regular" panose="03060000000000000000" pitchFamily="66" charset="0"/>
                <a:cs typeface="Times New Roman" panose="02020603050405020304" pitchFamily="18" charset="0"/>
              </a:rPr>
              <a:t>nhất</a:t>
            </a:r>
            <a:r>
              <a:rPr lang="en-BZ" sz="4000" b="1" spc="-20" dirty="0">
                <a:latin typeface="#9Slide05 Braxton Regular" panose="03060000000000000000" pitchFamily="66" charset="0"/>
                <a:cs typeface="Times New Roman" panose="02020603050405020304" pitchFamily="18" charset="0"/>
              </a:rPr>
              <a:t>.</a:t>
            </a:r>
            <a:r>
              <a:rPr lang="en-BZ" sz="2400" b="1" spc="-20" dirty="0">
                <a:latin typeface="#9Slide05 Braxton Regular" panose="03060000000000000000" pitchFamily="66" charset="0"/>
              </a:rPr>
              <a:t> </a:t>
            </a:r>
            <a:br>
              <a:rPr lang="en-BZ" sz="2400" b="1" spc="-20" dirty="0">
                <a:latin typeface="#9Slide05 Braxton Regular" panose="03060000000000000000" pitchFamily="66" charset="0"/>
              </a:rPr>
            </a:br>
            <a:r>
              <a:rPr lang="en-BZ" sz="3200" b="1" spc="-20" dirty="0">
                <a:latin typeface="#9Slide05 Braxton Regular" panose="03060000000000000000" pitchFamily="66" charset="0"/>
              </a:rPr>
              <a:t>(</a:t>
            </a:r>
            <a:r>
              <a:rPr lang="en-BZ" sz="2800" b="1" spc="-20" dirty="0" err="1">
                <a:latin typeface="#9Slide03 Cabin Condensed" panose="00000506000000000000" pitchFamily="2" charset="0"/>
              </a:rPr>
              <a:t>Giang</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Trạch</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Dân</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phát</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biểu</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trong</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Lễ</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kỉ</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niệm</a:t>
            </a:r>
            <a:r>
              <a:rPr lang="en-BZ" sz="2800" b="1" spc="-20" dirty="0">
                <a:latin typeface="#9Slide03 Cabin Condensed" panose="00000506000000000000" pitchFamily="2" charset="0"/>
              </a:rPr>
              <a:t> 110 </a:t>
            </a:r>
            <a:r>
              <a:rPr lang="en-BZ" sz="2800" b="1" spc="-20" dirty="0" err="1">
                <a:latin typeface="#9Slide03 Cabin Condensed" panose="00000506000000000000" pitchFamily="2" charset="0"/>
              </a:rPr>
              <a:t>năm</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Ngày</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sinh</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Lỗ</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Tấn</a:t>
            </a:r>
            <a:r>
              <a:rPr lang="en-BZ" sz="2800" b="1" spc="-20" dirty="0">
                <a:latin typeface="#9Slide03 Cabin Condensed" panose="00000506000000000000" pitchFamily="2" charset="0"/>
              </a:rPr>
              <a:t>)</a:t>
            </a:r>
            <a:br>
              <a:rPr lang="en-BZ" sz="3200" b="1" dirty="0">
                <a:effectLst/>
                <a:latin typeface="#9Slide03 Cabin Condensed" panose="00000506000000000000" pitchFamily="2" charset="0"/>
              </a:rPr>
            </a:br>
            <a:endParaRPr lang="en-US" sz="4000" dirty="0">
              <a:latin typeface="#9Slide03 Cabin Condensed" panose="00000506000000000000" pitchFamily="2" charset="0"/>
            </a:endParaRPr>
          </a:p>
        </p:txBody>
      </p:sp>
      <p:sp>
        <p:nvSpPr>
          <p:cNvPr id="9" name="Rectangle 8">
            <a:extLst>
              <a:ext uri="{FF2B5EF4-FFF2-40B4-BE49-F238E27FC236}">
                <a16:creationId xmlns:a16="http://schemas.microsoft.com/office/drawing/2014/main" id="{707744A9-B1DD-4F76-B3B2-02A51E6DF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8">
            <a:extLst>
              <a:ext uri="{FF2B5EF4-FFF2-40B4-BE49-F238E27FC236}">
                <a16:creationId xmlns:a16="http://schemas.microsoft.com/office/drawing/2014/main" id="{09F52C97-D8A0-4C58-9D04-B8733EE38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036" y="644333"/>
            <a:ext cx="3343935" cy="556933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a:extLst>
              <a:ext uri="{FF2B5EF4-FFF2-40B4-BE49-F238E27FC236}">
                <a16:creationId xmlns:a16="http://schemas.microsoft.com/office/drawing/2014/main" id="{CE6A919A-D443-44F3-8FD5-1DC8D068E4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3253" r="7639" b="2"/>
          <a:stretch/>
        </p:blipFill>
        <p:spPr>
          <a:xfrm>
            <a:off x="809243" y="809244"/>
            <a:ext cx="3017520" cy="5239512"/>
          </a:xfrm>
          <a:prstGeom prst="rect">
            <a:avLst/>
          </a:prstGeom>
          <a:effectLst/>
        </p:spPr>
      </p:pic>
    </p:spTree>
    <p:extLst>
      <p:ext uri="{BB962C8B-B14F-4D97-AF65-F5344CB8AC3E}">
        <p14:creationId xmlns:p14="http://schemas.microsoft.com/office/powerpoint/2010/main" val="194925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alpha val="33000"/>
          </a:srgbClr>
        </a:solidFill>
        <a:effectLst/>
      </p:bgPr>
    </p:bg>
    <p:spTree>
      <p:nvGrpSpPr>
        <p:cNvPr id="1" name=""/>
        <p:cNvGrpSpPr/>
        <p:nvPr/>
      </p:nvGrpSpPr>
      <p:grpSpPr>
        <a:xfrm>
          <a:off x="0" y="0"/>
          <a:ext cx="0" cy="0"/>
          <a:chOff x="0" y="0"/>
          <a:chExt cx="0" cy="0"/>
        </a:xfrm>
      </p:grpSpPr>
      <p:sp>
        <p:nvSpPr>
          <p:cNvPr id="18" name="Oval 17"/>
          <p:cNvSpPr/>
          <p:nvPr/>
        </p:nvSpPr>
        <p:spPr>
          <a:xfrm>
            <a:off x="4442159" y="6868"/>
            <a:ext cx="2869438" cy="2457066"/>
          </a:xfrm>
          <a:prstGeom prst="ellipse">
            <a:avLst/>
          </a:prstGeom>
          <a:solidFill>
            <a:srgbClr val="FF9900"/>
          </a:solidFill>
          <a:ln w="38100">
            <a:solidFill>
              <a:schemeClr val="accent5"/>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9" name="Oval 18"/>
          <p:cNvSpPr/>
          <p:nvPr/>
        </p:nvSpPr>
        <p:spPr>
          <a:xfrm>
            <a:off x="6410974" y="1302365"/>
            <a:ext cx="2869438" cy="2457066"/>
          </a:xfrm>
          <a:prstGeom prst="ellipse">
            <a:avLst/>
          </a:prstGeom>
          <a:solidFill>
            <a:srgbClr val="FF0000"/>
          </a:solidFill>
          <a:ln w="38100">
            <a:solidFill>
              <a:schemeClr val="accent5"/>
            </a:solidFill>
          </a:ln>
        </p:spPr>
        <p:style>
          <a:lnRef idx="2">
            <a:schemeClr val="lt1">
              <a:hueOff val="0"/>
              <a:satOff val="0"/>
              <a:lumOff val="0"/>
              <a:alphaOff val="0"/>
            </a:schemeClr>
          </a:lnRef>
          <a:fillRef idx="1">
            <a:schemeClr val="accent5">
              <a:hueOff val="-1655646"/>
              <a:satOff val="6635"/>
              <a:lumOff val="1438"/>
              <a:alphaOff val="0"/>
            </a:schemeClr>
          </a:fillRef>
          <a:effectRef idx="0">
            <a:schemeClr val="accent5">
              <a:hueOff val="-1655646"/>
              <a:satOff val="6635"/>
              <a:lumOff val="1438"/>
              <a:alphaOff val="0"/>
            </a:schemeClr>
          </a:effectRef>
          <a:fontRef idx="minor">
            <a:schemeClr val="lt1"/>
          </a:fontRef>
        </p:style>
      </p:sp>
      <p:sp>
        <p:nvSpPr>
          <p:cNvPr id="20" name="Oval 19"/>
          <p:cNvSpPr/>
          <p:nvPr/>
        </p:nvSpPr>
        <p:spPr>
          <a:xfrm rot="752498">
            <a:off x="6374027" y="3138129"/>
            <a:ext cx="2869438" cy="2457066"/>
          </a:xfrm>
          <a:prstGeom prst="ellipse">
            <a:avLst/>
          </a:prstGeom>
          <a:solidFill>
            <a:srgbClr val="E92FB4"/>
          </a:solidFill>
          <a:ln w="38100">
            <a:solidFill>
              <a:schemeClr val="accent5"/>
            </a:solidFill>
          </a:ln>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21" name="Oval 20"/>
          <p:cNvSpPr/>
          <p:nvPr/>
        </p:nvSpPr>
        <p:spPr>
          <a:xfrm rot="2257516">
            <a:off x="4320806" y="4183346"/>
            <a:ext cx="2869438" cy="2568354"/>
          </a:xfrm>
          <a:prstGeom prst="ellipse">
            <a:avLst/>
          </a:prstGeom>
          <a:solidFill>
            <a:srgbClr val="990000"/>
          </a:solidFill>
          <a:ln w="38100">
            <a:solidFill>
              <a:schemeClr val="accent5"/>
            </a:solidFill>
          </a:ln>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sp>
      <p:sp>
        <p:nvSpPr>
          <p:cNvPr id="22" name="Oval 21"/>
          <p:cNvSpPr/>
          <p:nvPr/>
        </p:nvSpPr>
        <p:spPr>
          <a:xfrm>
            <a:off x="2169902" y="3138129"/>
            <a:ext cx="2869438" cy="2457066"/>
          </a:xfrm>
          <a:prstGeom prst="ellipse">
            <a:avLst/>
          </a:prstGeom>
          <a:solidFill>
            <a:schemeClr val="accent5">
              <a:hueOff val="-6622584"/>
              <a:satOff val="26541"/>
              <a:lumOff val="5752"/>
            </a:schemeClr>
          </a:solidFill>
          <a:ln w="38100">
            <a:solidFill>
              <a:schemeClr val="accent5"/>
            </a:solidFill>
          </a:ln>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30" name="Oval 29"/>
          <p:cNvSpPr/>
          <p:nvPr/>
        </p:nvSpPr>
        <p:spPr>
          <a:xfrm>
            <a:off x="2382574" y="966985"/>
            <a:ext cx="2869438" cy="2457066"/>
          </a:xfrm>
          <a:prstGeom prst="ellipse">
            <a:avLst/>
          </a:prstGeom>
          <a:solidFill>
            <a:schemeClr val="accent5">
              <a:hueOff val="-9933876"/>
              <a:satOff val="39811"/>
              <a:lumOff val="8628"/>
            </a:schemeClr>
          </a:solidFill>
          <a:ln w="38100">
            <a:solidFill>
              <a:schemeClr val="accent5"/>
            </a:solidFill>
          </a:ln>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31" name="Oval 30"/>
          <p:cNvSpPr/>
          <p:nvPr/>
        </p:nvSpPr>
        <p:spPr>
          <a:xfrm>
            <a:off x="4358758" y="2307718"/>
            <a:ext cx="2732798" cy="2340063"/>
          </a:xfrm>
          <a:prstGeom prst="ellipse">
            <a:avLst/>
          </a:prstGeom>
          <a:gradFill flip="none" rotWithShape="1">
            <a:gsLst>
              <a:gs pos="100000">
                <a:srgbClr val="002060"/>
              </a:gs>
              <a:gs pos="0">
                <a:srgbClr val="00B0F0"/>
              </a:gs>
            </a:gsLst>
            <a:path path="shape">
              <a:fillToRect l="50000" t="50000" r="50000" b="50000"/>
            </a:path>
            <a:tileRect/>
          </a:gradFill>
          <a:ln>
            <a:solidFill>
              <a:srgbClr val="002060"/>
            </a:solidFill>
          </a:ln>
          <a:effectLst>
            <a:outerShdw blurRad="190500" sx="103000" sy="103000" algn="ctr" rotWithShape="0">
              <a:prstClr val="black">
                <a:alpha val="50000"/>
              </a:prst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3200" b="1" dirty="0">
                <a:solidFill>
                  <a:schemeClr val="bg1"/>
                </a:solidFill>
              </a:rPr>
              <a:t>NHÂN VẬT “TÔI”</a:t>
            </a:r>
          </a:p>
        </p:txBody>
      </p:sp>
      <p:sp>
        <p:nvSpPr>
          <p:cNvPr id="32" name="TextBox 31"/>
          <p:cNvSpPr txBox="1"/>
          <p:nvPr/>
        </p:nvSpPr>
        <p:spPr>
          <a:xfrm>
            <a:off x="2745239" y="1485933"/>
            <a:ext cx="2294101" cy="1569660"/>
          </a:xfrm>
          <a:prstGeom prst="rect">
            <a:avLst/>
          </a:prstGeom>
          <a:noFill/>
        </p:spPr>
        <p:txBody>
          <a:bodyPr wrap="square" rtlCol="0">
            <a:spAutoFit/>
          </a:bodyPr>
          <a:lstStyle/>
          <a:p>
            <a:r>
              <a:rPr lang="en-US" sz="2400" b="1" dirty="0" err="1">
                <a:solidFill>
                  <a:schemeClr val="bg1"/>
                </a:solidFill>
              </a:rPr>
              <a:t>Thẳng</a:t>
            </a:r>
            <a:r>
              <a:rPr lang="en-US" sz="2400" b="1" dirty="0">
                <a:solidFill>
                  <a:schemeClr val="bg1"/>
                </a:solidFill>
              </a:rPr>
              <a:t> </a:t>
            </a:r>
            <a:r>
              <a:rPr lang="en-US" sz="2400" b="1" dirty="0" err="1">
                <a:solidFill>
                  <a:schemeClr val="bg1"/>
                </a:solidFill>
              </a:rPr>
              <a:t>thắn</a:t>
            </a:r>
            <a:r>
              <a:rPr lang="en-US" sz="2400" b="1" dirty="0">
                <a:solidFill>
                  <a:schemeClr val="bg1"/>
                </a:solidFill>
              </a:rPr>
              <a:t> </a:t>
            </a:r>
            <a:r>
              <a:rPr lang="en-US" sz="2400" b="1" dirty="0" err="1">
                <a:solidFill>
                  <a:schemeClr val="bg1"/>
                </a:solidFill>
              </a:rPr>
              <a:t>chỉ</a:t>
            </a:r>
            <a:r>
              <a:rPr lang="en-US" sz="2400" b="1" dirty="0">
                <a:solidFill>
                  <a:schemeClr val="bg1"/>
                </a:solidFill>
              </a:rPr>
              <a:t> </a:t>
            </a:r>
            <a:r>
              <a:rPr lang="en-US" sz="2400" b="1" dirty="0" err="1">
                <a:solidFill>
                  <a:schemeClr val="bg1"/>
                </a:solidFill>
              </a:rPr>
              <a:t>ra</a:t>
            </a:r>
            <a:r>
              <a:rPr lang="en-US" sz="2400" b="1" dirty="0">
                <a:solidFill>
                  <a:schemeClr val="bg1"/>
                </a:solidFill>
              </a:rPr>
              <a:t> con </a:t>
            </a:r>
            <a:r>
              <a:rPr lang="en-US" sz="2400" b="1" dirty="0" err="1">
                <a:solidFill>
                  <a:schemeClr val="bg1"/>
                </a:solidFill>
              </a:rPr>
              <a:t>đường</a:t>
            </a:r>
            <a:r>
              <a:rPr lang="en-US" sz="2400" b="1" dirty="0">
                <a:solidFill>
                  <a:schemeClr val="bg1"/>
                </a:solidFill>
              </a:rPr>
              <a:t> </a:t>
            </a:r>
            <a:r>
              <a:rPr lang="en-US" sz="2400" b="1" dirty="0" err="1">
                <a:solidFill>
                  <a:schemeClr val="bg1"/>
                </a:solidFill>
              </a:rPr>
              <a:t>đi</a:t>
            </a:r>
            <a:r>
              <a:rPr lang="en-US" sz="2400" b="1" dirty="0">
                <a:solidFill>
                  <a:schemeClr val="bg1"/>
                </a:solidFill>
              </a:rPr>
              <a:t> </a:t>
            </a:r>
            <a:r>
              <a:rPr lang="en-US" sz="2400" b="1" dirty="0" err="1">
                <a:solidFill>
                  <a:schemeClr val="bg1"/>
                </a:solidFill>
              </a:rPr>
              <a:t>tự</a:t>
            </a:r>
            <a:r>
              <a:rPr lang="en-US" sz="2400" b="1" dirty="0">
                <a:solidFill>
                  <a:schemeClr val="bg1"/>
                </a:solidFill>
              </a:rPr>
              <a:t> </a:t>
            </a:r>
            <a:r>
              <a:rPr lang="en-US" sz="2400" b="1" dirty="0" err="1">
                <a:solidFill>
                  <a:schemeClr val="bg1"/>
                </a:solidFill>
              </a:rPr>
              <a:t>thân</a:t>
            </a:r>
            <a:r>
              <a:rPr lang="en-US" sz="2400" b="1" dirty="0">
                <a:solidFill>
                  <a:schemeClr val="bg1"/>
                </a:solidFill>
              </a:rPr>
              <a:t> </a:t>
            </a:r>
            <a:r>
              <a:rPr lang="en-US" sz="2400" b="1" dirty="0" err="1">
                <a:solidFill>
                  <a:schemeClr val="bg1"/>
                </a:solidFill>
              </a:rPr>
              <a:t>cho</a:t>
            </a:r>
            <a:r>
              <a:rPr lang="en-US" sz="2400" b="1" dirty="0">
                <a:solidFill>
                  <a:schemeClr val="bg1"/>
                </a:solidFill>
              </a:rPr>
              <a:t> </a:t>
            </a:r>
            <a:r>
              <a:rPr lang="en-US" sz="2400" b="1" dirty="0" err="1">
                <a:solidFill>
                  <a:schemeClr val="bg1"/>
                </a:solidFill>
              </a:rPr>
              <a:t>dân</a:t>
            </a:r>
            <a:r>
              <a:rPr lang="en-US" sz="2400" b="1" dirty="0">
                <a:solidFill>
                  <a:schemeClr val="bg1"/>
                </a:solidFill>
              </a:rPr>
              <a:t> </a:t>
            </a:r>
            <a:r>
              <a:rPr lang="en-US" sz="2400" b="1" dirty="0" err="1">
                <a:solidFill>
                  <a:schemeClr val="bg1"/>
                </a:solidFill>
              </a:rPr>
              <a:t>tộc</a:t>
            </a:r>
            <a:r>
              <a:rPr lang="en-US" sz="2400" b="1" dirty="0">
                <a:solidFill>
                  <a:schemeClr val="bg1"/>
                </a:solidFill>
              </a:rPr>
              <a:t> </a:t>
            </a:r>
            <a:endParaRPr lang="en-US" sz="2000" dirty="0">
              <a:solidFill>
                <a:schemeClr val="bg1"/>
              </a:solidFill>
            </a:endParaRPr>
          </a:p>
        </p:txBody>
      </p:sp>
      <p:sp>
        <p:nvSpPr>
          <p:cNvPr id="33" name="TextBox 32"/>
          <p:cNvSpPr txBox="1"/>
          <p:nvPr/>
        </p:nvSpPr>
        <p:spPr>
          <a:xfrm>
            <a:off x="5021018" y="300507"/>
            <a:ext cx="2223984" cy="1569661"/>
          </a:xfrm>
          <a:prstGeom prst="rect">
            <a:avLst/>
          </a:prstGeom>
          <a:noFill/>
        </p:spPr>
        <p:txBody>
          <a:bodyPr wrap="square" rtlCol="0">
            <a:spAutoFit/>
          </a:bodyPr>
          <a:lstStyle/>
          <a:p>
            <a:r>
              <a:rPr lang="en-US" sz="2400" b="1" dirty="0" err="1">
                <a:solidFill>
                  <a:schemeClr val="bg1"/>
                </a:solidFill>
              </a:rPr>
              <a:t>Buồn</a:t>
            </a:r>
            <a:r>
              <a:rPr lang="en-US" sz="2400" b="1" dirty="0">
                <a:solidFill>
                  <a:schemeClr val="bg1"/>
                </a:solidFill>
              </a:rPr>
              <a:t> </a:t>
            </a:r>
            <a:r>
              <a:rPr lang="en-US" sz="2400" b="1" dirty="0" err="1">
                <a:solidFill>
                  <a:schemeClr val="bg1"/>
                </a:solidFill>
              </a:rPr>
              <a:t>bã</a:t>
            </a:r>
            <a:r>
              <a:rPr lang="en-US" sz="2400" b="1" dirty="0">
                <a:solidFill>
                  <a:schemeClr val="bg1"/>
                </a:solidFill>
              </a:rPr>
              <a:t> </a:t>
            </a:r>
            <a:r>
              <a:rPr lang="en-US" sz="2400" b="1" dirty="0" err="1">
                <a:solidFill>
                  <a:schemeClr val="bg1"/>
                </a:solidFill>
              </a:rPr>
              <a:t>trước</a:t>
            </a:r>
            <a:r>
              <a:rPr lang="en-US" sz="2400" b="1" dirty="0">
                <a:solidFill>
                  <a:schemeClr val="bg1"/>
                </a:solidFill>
              </a:rPr>
              <a:t> </a:t>
            </a:r>
            <a:r>
              <a:rPr lang="en-US" sz="2400" b="1" dirty="0" err="1">
                <a:solidFill>
                  <a:schemeClr val="bg1"/>
                </a:solidFill>
              </a:rPr>
              <a:t>cảnh</a:t>
            </a:r>
            <a:r>
              <a:rPr lang="en-US" sz="2400" b="1" dirty="0">
                <a:solidFill>
                  <a:schemeClr val="bg1"/>
                </a:solidFill>
              </a:rPr>
              <a:t> </a:t>
            </a:r>
            <a:r>
              <a:rPr lang="en-US" sz="2400" b="1" dirty="0" err="1">
                <a:solidFill>
                  <a:schemeClr val="bg1"/>
                </a:solidFill>
              </a:rPr>
              <a:t>quê</a:t>
            </a:r>
            <a:r>
              <a:rPr lang="en-US" sz="2400" b="1" dirty="0">
                <a:solidFill>
                  <a:schemeClr val="bg1"/>
                </a:solidFill>
              </a:rPr>
              <a:t> </a:t>
            </a:r>
            <a:r>
              <a:rPr lang="en-US" sz="2400" b="1" dirty="0" err="1">
                <a:solidFill>
                  <a:schemeClr val="bg1"/>
                </a:solidFill>
              </a:rPr>
              <a:t>hương</a:t>
            </a:r>
            <a:r>
              <a:rPr lang="en-US" sz="2400" b="1" dirty="0">
                <a:solidFill>
                  <a:schemeClr val="bg1"/>
                </a:solidFill>
              </a:rPr>
              <a:t> </a:t>
            </a:r>
            <a:r>
              <a:rPr lang="en-US" sz="2400" b="1" dirty="0" err="1">
                <a:solidFill>
                  <a:schemeClr val="bg1"/>
                </a:solidFill>
              </a:rPr>
              <a:t>tiêu</a:t>
            </a:r>
            <a:r>
              <a:rPr lang="en-US" sz="2400" b="1" dirty="0">
                <a:solidFill>
                  <a:schemeClr val="bg1"/>
                </a:solidFill>
              </a:rPr>
              <a:t> </a:t>
            </a:r>
            <a:r>
              <a:rPr lang="en-US" sz="2400" b="1" dirty="0" err="1">
                <a:solidFill>
                  <a:schemeClr val="bg1"/>
                </a:solidFill>
              </a:rPr>
              <a:t>điều</a:t>
            </a:r>
            <a:r>
              <a:rPr lang="en-US" sz="2400" b="1" dirty="0">
                <a:solidFill>
                  <a:schemeClr val="bg1"/>
                </a:solidFill>
              </a:rPr>
              <a:t>, </a:t>
            </a:r>
            <a:r>
              <a:rPr lang="en-US" sz="2400" b="1" dirty="0" err="1">
                <a:solidFill>
                  <a:schemeClr val="bg1"/>
                </a:solidFill>
              </a:rPr>
              <a:t>xơ</a:t>
            </a:r>
            <a:r>
              <a:rPr lang="en-US" sz="2400" b="1" dirty="0">
                <a:solidFill>
                  <a:schemeClr val="bg1"/>
                </a:solidFill>
              </a:rPr>
              <a:t> </a:t>
            </a:r>
            <a:r>
              <a:rPr lang="en-US" sz="2400" b="1" dirty="0" err="1">
                <a:solidFill>
                  <a:schemeClr val="bg1"/>
                </a:solidFill>
              </a:rPr>
              <a:t>xác</a:t>
            </a:r>
            <a:endParaRPr lang="en-US" sz="2000" dirty="0">
              <a:solidFill>
                <a:schemeClr val="bg1"/>
              </a:solidFill>
            </a:endParaRPr>
          </a:p>
        </p:txBody>
      </p:sp>
      <p:sp>
        <p:nvSpPr>
          <p:cNvPr id="34" name="TextBox 33"/>
          <p:cNvSpPr txBox="1"/>
          <p:nvPr/>
        </p:nvSpPr>
        <p:spPr>
          <a:xfrm>
            <a:off x="7083256" y="1504709"/>
            <a:ext cx="2172543" cy="1569661"/>
          </a:xfrm>
          <a:prstGeom prst="rect">
            <a:avLst/>
          </a:prstGeom>
          <a:noFill/>
        </p:spPr>
        <p:txBody>
          <a:bodyPr wrap="square" rtlCol="0">
            <a:spAutoFit/>
          </a:bodyPr>
          <a:lstStyle/>
          <a:p>
            <a:r>
              <a:rPr lang="en-US" sz="2400" b="1" dirty="0" err="1">
                <a:solidFill>
                  <a:schemeClr val="bg1"/>
                </a:solidFill>
              </a:rPr>
              <a:t>Thất</a:t>
            </a:r>
            <a:r>
              <a:rPr lang="en-US" sz="2400" b="1" dirty="0">
                <a:solidFill>
                  <a:schemeClr val="bg1"/>
                </a:solidFill>
              </a:rPr>
              <a:t> </a:t>
            </a:r>
            <a:r>
              <a:rPr lang="en-US" sz="2400" b="1" dirty="0" err="1">
                <a:solidFill>
                  <a:schemeClr val="bg1"/>
                </a:solidFill>
              </a:rPr>
              <a:t>vọng</a:t>
            </a:r>
            <a:r>
              <a:rPr lang="en-US" sz="2400" b="1" dirty="0">
                <a:solidFill>
                  <a:schemeClr val="bg1"/>
                </a:solidFill>
              </a:rPr>
              <a:t> </a:t>
            </a:r>
            <a:r>
              <a:rPr lang="en-US" sz="2400" b="1" dirty="0" err="1">
                <a:solidFill>
                  <a:schemeClr val="bg1"/>
                </a:solidFill>
              </a:rPr>
              <a:t>trước</a:t>
            </a:r>
            <a:r>
              <a:rPr lang="en-US" sz="2400" b="1" dirty="0">
                <a:solidFill>
                  <a:schemeClr val="bg1"/>
                </a:solidFill>
              </a:rPr>
              <a:t> </a:t>
            </a:r>
            <a:r>
              <a:rPr lang="en-US" sz="2400" b="1" dirty="0" err="1">
                <a:solidFill>
                  <a:schemeClr val="bg1"/>
                </a:solidFill>
              </a:rPr>
              <a:t>sự</a:t>
            </a:r>
            <a:r>
              <a:rPr lang="en-US" sz="2400" b="1" dirty="0">
                <a:solidFill>
                  <a:schemeClr val="bg1"/>
                </a:solidFill>
              </a:rPr>
              <a:t> </a:t>
            </a:r>
            <a:r>
              <a:rPr lang="en-US" sz="2400" b="1" dirty="0" err="1">
                <a:solidFill>
                  <a:schemeClr val="bg1"/>
                </a:solidFill>
              </a:rPr>
              <a:t>đổi</a:t>
            </a:r>
            <a:r>
              <a:rPr lang="en-US" sz="2400" b="1" dirty="0">
                <a:solidFill>
                  <a:schemeClr val="bg1"/>
                </a:solidFill>
              </a:rPr>
              <a:t> </a:t>
            </a:r>
            <a:r>
              <a:rPr lang="en-US" sz="2400" b="1" dirty="0" err="1">
                <a:solidFill>
                  <a:schemeClr val="bg1"/>
                </a:solidFill>
              </a:rPr>
              <a:t>thay</a:t>
            </a:r>
            <a:r>
              <a:rPr lang="en-US" sz="2400" b="1" dirty="0">
                <a:solidFill>
                  <a:schemeClr val="bg1"/>
                </a:solidFill>
              </a:rPr>
              <a:t> </a:t>
            </a:r>
            <a:r>
              <a:rPr lang="en-US" sz="2400" b="1" dirty="0" err="1">
                <a:solidFill>
                  <a:schemeClr val="bg1"/>
                </a:solidFill>
              </a:rPr>
              <a:t>của</a:t>
            </a:r>
            <a:r>
              <a:rPr lang="en-US" sz="2400" b="1" dirty="0">
                <a:solidFill>
                  <a:schemeClr val="bg1"/>
                </a:solidFill>
              </a:rPr>
              <a:t> con </a:t>
            </a:r>
            <a:r>
              <a:rPr lang="en-US" sz="2400" b="1" dirty="0" err="1">
                <a:solidFill>
                  <a:schemeClr val="bg1"/>
                </a:solidFill>
              </a:rPr>
              <a:t>người</a:t>
            </a:r>
            <a:endParaRPr lang="en-US" sz="2000" b="1" dirty="0">
              <a:solidFill>
                <a:schemeClr val="bg1"/>
              </a:solidFill>
            </a:endParaRPr>
          </a:p>
        </p:txBody>
      </p:sp>
      <p:sp>
        <p:nvSpPr>
          <p:cNvPr id="35" name="TextBox 34"/>
          <p:cNvSpPr txBox="1"/>
          <p:nvPr/>
        </p:nvSpPr>
        <p:spPr>
          <a:xfrm>
            <a:off x="7078903" y="3735806"/>
            <a:ext cx="2225670" cy="1200329"/>
          </a:xfrm>
          <a:prstGeom prst="rect">
            <a:avLst/>
          </a:prstGeom>
          <a:noFill/>
        </p:spPr>
        <p:txBody>
          <a:bodyPr wrap="square" rtlCol="0">
            <a:spAutoFit/>
          </a:bodyPr>
          <a:lstStyle/>
          <a:p>
            <a:r>
              <a:rPr lang="en-US" sz="2400" b="1" dirty="0" err="1">
                <a:solidFill>
                  <a:schemeClr val="bg1"/>
                </a:solidFill>
              </a:rPr>
              <a:t>Phê</a:t>
            </a:r>
            <a:r>
              <a:rPr lang="en-US" sz="2400" b="1" dirty="0">
                <a:solidFill>
                  <a:schemeClr val="bg1"/>
                </a:solidFill>
              </a:rPr>
              <a:t> </a:t>
            </a:r>
            <a:r>
              <a:rPr lang="en-US" sz="2400" b="1" dirty="0" err="1">
                <a:solidFill>
                  <a:schemeClr val="bg1"/>
                </a:solidFill>
              </a:rPr>
              <a:t>phán</a:t>
            </a:r>
            <a:r>
              <a:rPr lang="en-US" sz="2400" b="1" dirty="0">
                <a:solidFill>
                  <a:schemeClr val="bg1"/>
                </a:solidFill>
              </a:rPr>
              <a:t> </a:t>
            </a:r>
            <a:r>
              <a:rPr lang="en-US" sz="2400" b="1" dirty="0" err="1">
                <a:solidFill>
                  <a:schemeClr val="bg1"/>
                </a:solidFill>
              </a:rPr>
              <a:t>hủ</a:t>
            </a:r>
            <a:r>
              <a:rPr lang="en-US" sz="2400" b="1" dirty="0">
                <a:solidFill>
                  <a:schemeClr val="bg1"/>
                </a:solidFill>
              </a:rPr>
              <a:t> </a:t>
            </a:r>
            <a:r>
              <a:rPr lang="en-US" sz="2400" b="1" dirty="0" err="1">
                <a:solidFill>
                  <a:schemeClr val="bg1"/>
                </a:solidFill>
              </a:rPr>
              <a:t>tục</a:t>
            </a:r>
            <a:r>
              <a:rPr lang="en-US" sz="2400" b="1" dirty="0">
                <a:solidFill>
                  <a:schemeClr val="bg1"/>
                </a:solidFill>
              </a:rPr>
              <a:t>, </a:t>
            </a:r>
            <a:r>
              <a:rPr lang="en-US" sz="2400" b="1" dirty="0" err="1">
                <a:solidFill>
                  <a:schemeClr val="bg1"/>
                </a:solidFill>
              </a:rPr>
              <a:t>lễ</a:t>
            </a:r>
            <a:r>
              <a:rPr lang="en-US" sz="2400" b="1" dirty="0">
                <a:solidFill>
                  <a:schemeClr val="bg1"/>
                </a:solidFill>
              </a:rPr>
              <a:t> </a:t>
            </a:r>
            <a:r>
              <a:rPr lang="en-US" sz="2400" b="1" dirty="0" err="1">
                <a:solidFill>
                  <a:schemeClr val="bg1"/>
                </a:solidFill>
              </a:rPr>
              <a:t>giáo</a:t>
            </a:r>
            <a:r>
              <a:rPr lang="en-US" sz="2400" b="1" dirty="0">
                <a:solidFill>
                  <a:schemeClr val="bg1"/>
                </a:solidFill>
              </a:rPr>
              <a:t> </a:t>
            </a:r>
            <a:r>
              <a:rPr lang="en-US" sz="2400" b="1" dirty="0" err="1">
                <a:solidFill>
                  <a:schemeClr val="bg1"/>
                </a:solidFill>
              </a:rPr>
              <a:t>phong</a:t>
            </a:r>
            <a:r>
              <a:rPr lang="en-US" sz="2400" b="1" dirty="0">
                <a:solidFill>
                  <a:schemeClr val="bg1"/>
                </a:solidFill>
              </a:rPr>
              <a:t> </a:t>
            </a:r>
            <a:r>
              <a:rPr lang="en-US" sz="2400" b="1" dirty="0" err="1">
                <a:solidFill>
                  <a:schemeClr val="bg1"/>
                </a:solidFill>
              </a:rPr>
              <a:t>kiến</a:t>
            </a:r>
            <a:endParaRPr lang="en-US" sz="2000" dirty="0">
              <a:solidFill>
                <a:schemeClr val="bg1"/>
              </a:solidFill>
            </a:endParaRPr>
          </a:p>
        </p:txBody>
      </p:sp>
      <p:sp>
        <p:nvSpPr>
          <p:cNvPr id="36" name="TextBox 35"/>
          <p:cNvSpPr txBox="1"/>
          <p:nvPr/>
        </p:nvSpPr>
        <p:spPr>
          <a:xfrm>
            <a:off x="4939308" y="4847319"/>
            <a:ext cx="2260168" cy="1569661"/>
          </a:xfrm>
          <a:prstGeom prst="rect">
            <a:avLst/>
          </a:prstGeom>
          <a:noFill/>
        </p:spPr>
        <p:txBody>
          <a:bodyPr wrap="square" rtlCol="0">
            <a:spAutoFit/>
          </a:bodyPr>
          <a:lstStyle/>
          <a:p>
            <a:r>
              <a:rPr lang="en-US" sz="2400" b="1" dirty="0" err="1">
                <a:solidFill>
                  <a:schemeClr val="bg1"/>
                </a:solidFill>
              </a:rPr>
              <a:t>Phê</a:t>
            </a:r>
            <a:r>
              <a:rPr lang="en-US" sz="2400" b="1" dirty="0">
                <a:solidFill>
                  <a:schemeClr val="bg1"/>
                </a:solidFill>
              </a:rPr>
              <a:t> </a:t>
            </a:r>
            <a:r>
              <a:rPr lang="en-US" sz="2400" b="1" dirty="0" err="1">
                <a:solidFill>
                  <a:schemeClr val="bg1"/>
                </a:solidFill>
              </a:rPr>
              <a:t>phán</a:t>
            </a:r>
            <a:r>
              <a:rPr lang="en-US" sz="2400" b="1" dirty="0">
                <a:solidFill>
                  <a:schemeClr val="bg1"/>
                </a:solidFill>
              </a:rPr>
              <a:t> </a:t>
            </a:r>
            <a:r>
              <a:rPr lang="en-US" sz="2400" b="1" dirty="0" err="1">
                <a:solidFill>
                  <a:schemeClr val="bg1"/>
                </a:solidFill>
              </a:rPr>
              <a:t>sự</a:t>
            </a:r>
            <a:r>
              <a:rPr lang="en-US" sz="2400" b="1" dirty="0">
                <a:solidFill>
                  <a:schemeClr val="bg1"/>
                </a:solidFill>
              </a:rPr>
              <a:t> </a:t>
            </a:r>
            <a:r>
              <a:rPr lang="en-US" sz="2400" b="1" dirty="0" err="1">
                <a:solidFill>
                  <a:schemeClr val="bg1"/>
                </a:solidFill>
              </a:rPr>
              <a:t>ngu</a:t>
            </a:r>
            <a:r>
              <a:rPr lang="en-US" sz="2400" b="1" dirty="0">
                <a:solidFill>
                  <a:schemeClr val="bg1"/>
                </a:solidFill>
              </a:rPr>
              <a:t> </a:t>
            </a:r>
            <a:r>
              <a:rPr lang="en-US" sz="2400" b="1" dirty="0" err="1">
                <a:solidFill>
                  <a:schemeClr val="bg1"/>
                </a:solidFill>
              </a:rPr>
              <a:t>muội</a:t>
            </a:r>
            <a:r>
              <a:rPr lang="en-US" sz="2400" b="1" dirty="0">
                <a:solidFill>
                  <a:schemeClr val="bg1"/>
                </a:solidFill>
              </a:rPr>
              <a:t>, cam </a:t>
            </a:r>
            <a:r>
              <a:rPr lang="en-US" sz="2400" b="1" dirty="0" err="1">
                <a:solidFill>
                  <a:schemeClr val="bg1"/>
                </a:solidFill>
              </a:rPr>
              <a:t>chịu</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nhân</a:t>
            </a:r>
            <a:r>
              <a:rPr lang="en-US" sz="2400" b="1" dirty="0">
                <a:solidFill>
                  <a:schemeClr val="bg1"/>
                </a:solidFill>
              </a:rPr>
              <a:t> </a:t>
            </a:r>
            <a:r>
              <a:rPr lang="en-US" sz="2400" b="1" dirty="0" err="1">
                <a:solidFill>
                  <a:schemeClr val="bg1"/>
                </a:solidFill>
              </a:rPr>
              <a:t>dân</a:t>
            </a:r>
            <a:endParaRPr lang="en-US" sz="2000" b="1" dirty="0">
              <a:solidFill>
                <a:schemeClr val="bg1"/>
              </a:solidFill>
            </a:endParaRPr>
          </a:p>
        </p:txBody>
      </p:sp>
      <p:sp>
        <p:nvSpPr>
          <p:cNvPr id="37" name="TextBox 36"/>
          <p:cNvSpPr txBox="1"/>
          <p:nvPr/>
        </p:nvSpPr>
        <p:spPr>
          <a:xfrm>
            <a:off x="2643791" y="3697984"/>
            <a:ext cx="1909556" cy="1200329"/>
          </a:xfrm>
          <a:prstGeom prst="rect">
            <a:avLst/>
          </a:prstGeom>
          <a:noFill/>
        </p:spPr>
        <p:txBody>
          <a:bodyPr wrap="square" rtlCol="0">
            <a:spAutoFit/>
          </a:bodyPr>
          <a:lstStyle/>
          <a:p>
            <a:r>
              <a:rPr lang="en-US" sz="2400" b="1" dirty="0">
                <a:solidFill>
                  <a:schemeClr val="bg1"/>
                </a:solidFill>
              </a:rPr>
              <a:t>Hi </a:t>
            </a:r>
            <a:r>
              <a:rPr lang="en-US" sz="2400" b="1" dirty="0" err="1">
                <a:solidFill>
                  <a:schemeClr val="bg1"/>
                </a:solidFill>
              </a:rPr>
              <a:t>vọng</a:t>
            </a:r>
            <a:r>
              <a:rPr lang="en-US" sz="2400" b="1" dirty="0">
                <a:solidFill>
                  <a:schemeClr val="bg1"/>
                </a:solidFill>
              </a:rPr>
              <a:t> </a:t>
            </a:r>
            <a:r>
              <a:rPr lang="en-US" sz="2400" b="1" dirty="0" err="1">
                <a:solidFill>
                  <a:schemeClr val="bg1"/>
                </a:solidFill>
              </a:rPr>
              <a:t>về</a:t>
            </a:r>
            <a:r>
              <a:rPr lang="en-US" sz="2400" b="1" dirty="0">
                <a:solidFill>
                  <a:schemeClr val="bg1"/>
                </a:solidFill>
              </a:rPr>
              <a:t> </a:t>
            </a:r>
            <a:r>
              <a:rPr lang="en-US" sz="2400" b="1" dirty="0" err="1">
                <a:solidFill>
                  <a:schemeClr val="bg1"/>
                </a:solidFill>
              </a:rPr>
              <a:t>sự</a:t>
            </a:r>
            <a:r>
              <a:rPr lang="en-US" sz="2400" b="1" dirty="0">
                <a:solidFill>
                  <a:schemeClr val="bg1"/>
                </a:solidFill>
              </a:rPr>
              <a:t> </a:t>
            </a:r>
            <a:r>
              <a:rPr lang="en-US" sz="2400" b="1" dirty="0" err="1">
                <a:solidFill>
                  <a:schemeClr val="bg1"/>
                </a:solidFill>
              </a:rPr>
              <a:t>đổi</a:t>
            </a:r>
            <a:r>
              <a:rPr lang="en-US" sz="2400" b="1" dirty="0">
                <a:solidFill>
                  <a:schemeClr val="bg1"/>
                </a:solidFill>
              </a:rPr>
              <a:t> </a:t>
            </a:r>
            <a:r>
              <a:rPr lang="en-US" sz="2400" b="1" dirty="0" err="1">
                <a:solidFill>
                  <a:schemeClr val="bg1"/>
                </a:solidFill>
              </a:rPr>
              <a:t>thay</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quê</a:t>
            </a:r>
            <a:r>
              <a:rPr lang="en-US" sz="2400" b="1" dirty="0">
                <a:solidFill>
                  <a:schemeClr val="bg1"/>
                </a:solidFill>
              </a:rPr>
              <a:t> </a:t>
            </a:r>
            <a:r>
              <a:rPr lang="en-US" sz="2400" b="1" dirty="0" err="1">
                <a:solidFill>
                  <a:schemeClr val="bg1"/>
                </a:solidFill>
              </a:rPr>
              <a:t>hương</a:t>
            </a:r>
            <a:endParaRPr lang="en-US" sz="2000" dirty="0">
              <a:solidFill>
                <a:schemeClr val="bg1"/>
              </a:solidFill>
            </a:endParaRPr>
          </a:p>
        </p:txBody>
      </p:sp>
      <p:sp>
        <p:nvSpPr>
          <p:cNvPr id="2" name="TextBox 1"/>
          <p:cNvSpPr txBox="1"/>
          <p:nvPr/>
        </p:nvSpPr>
        <p:spPr>
          <a:xfrm>
            <a:off x="4679401" y="2463934"/>
            <a:ext cx="2565601" cy="1815882"/>
          </a:xfrm>
          <a:prstGeom prst="rect">
            <a:avLst/>
          </a:prstGeom>
          <a:noFill/>
        </p:spPr>
        <p:txBody>
          <a:bodyPr wrap="square" rtlCol="0">
            <a:spAutoFit/>
          </a:bodyPr>
          <a:lstStyle/>
          <a:p>
            <a:r>
              <a:rPr lang="en-BZ" sz="2800" b="1" dirty="0" err="1">
                <a:solidFill>
                  <a:srgbClr val="FFFF00"/>
                </a:solidFill>
              </a:rPr>
              <a:t>Có</a:t>
            </a:r>
            <a:r>
              <a:rPr lang="en-BZ" sz="2800" b="1" dirty="0">
                <a:solidFill>
                  <a:srgbClr val="FFFF00"/>
                </a:solidFill>
              </a:rPr>
              <a:t> </a:t>
            </a:r>
            <a:r>
              <a:rPr lang="en-BZ" sz="2800" b="1" dirty="0" err="1">
                <a:solidFill>
                  <a:srgbClr val="FFFF00"/>
                </a:solidFill>
              </a:rPr>
              <a:t>tư</a:t>
            </a:r>
            <a:r>
              <a:rPr lang="en-BZ" sz="2800" b="1" dirty="0">
                <a:solidFill>
                  <a:srgbClr val="FFFF00"/>
                </a:solidFill>
              </a:rPr>
              <a:t> </a:t>
            </a:r>
            <a:r>
              <a:rPr lang="en-BZ" sz="2800" b="1" dirty="0" err="1">
                <a:solidFill>
                  <a:srgbClr val="FFFF00"/>
                </a:solidFill>
              </a:rPr>
              <a:t>tưởng</a:t>
            </a:r>
            <a:r>
              <a:rPr lang="en-BZ" sz="2800" b="1" dirty="0">
                <a:solidFill>
                  <a:srgbClr val="FFFF00"/>
                </a:solidFill>
              </a:rPr>
              <a:t> </a:t>
            </a:r>
            <a:r>
              <a:rPr lang="en-BZ" sz="2800" b="1" dirty="0" err="1">
                <a:solidFill>
                  <a:srgbClr val="FFFF00"/>
                </a:solidFill>
              </a:rPr>
              <a:t>tiến</a:t>
            </a:r>
            <a:r>
              <a:rPr lang="en-BZ" sz="2800" b="1" dirty="0">
                <a:solidFill>
                  <a:srgbClr val="FFFF00"/>
                </a:solidFill>
              </a:rPr>
              <a:t> </a:t>
            </a:r>
            <a:r>
              <a:rPr lang="en-BZ" sz="2800" b="1" dirty="0" err="1">
                <a:solidFill>
                  <a:srgbClr val="FFFF00"/>
                </a:solidFill>
              </a:rPr>
              <a:t>bộ</a:t>
            </a:r>
            <a:r>
              <a:rPr lang="en-BZ" sz="2800" b="1" dirty="0">
                <a:solidFill>
                  <a:srgbClr val="FFFF00"/>
                </a:solidFill>
              </a:rPr>
              <a:t>, </a:t>
            </a:r>
            <a:r>
              <a:rPr lang="en-BZ" sz="2800" b="1" dirty="0" err="1">
                <a:solidFill>
                  <a:srgbClr val="FFFF00"/>
                </a:solidFill>
              </a:rPr>
              <a:t>tình</a:t>
            </a:r>
            <a:r>
              <a:rPr lang="en-BZ" sz="2800" b="1" dirty="0">
                <a:solidFill>
                  <a:srgbClr val="FFFF00"/>
                </a:solidFill>
              </a:rPr>
              <a:t> </a:t>
            </a:r>
            <a:r>
              <a:rPr lang="en-BZ" sz="2800" b="1" dirty="0" err="1">
                <a:solidFill>
                  <a:srgbClr val="FFFF00"/>
                </a:solidFill>
              </a:rPr>
              <a:t>yêu</a:t>
            </a:r>
            <a:r>
              <a:rPr lang="en-BZ" sz="2800" b="1" dirty="0">
                <a:solidFill>
                  <a:srgbClr val="FFFF00"/>
                </a:solidFill>
              </a:rPr>
              <a:t> </a:t>
            </a:r>
            <a:r>
              <a:rPr lang="en-BZ" sz="2800" b="1" dirty="0" err="1">
                <a:solidFill>
                  <a:srgbClr val="FFFF00"/>
                </a:solidFill>
              </a:rPr>
              <a:t>quê</a:t>
            </a:r>
            <a:r>
              <a:rPr lang="en-BZ" sz="2800" b="1" dirty="0">
                <a:solidFill>
                  <a:srgbClr val="FFFF00"/>
                </a:solidFill>
              </a:rPr>
              <a:t> </a:t>
            </a:r>
            <a:r>
              <a:rPr lang="en-BZ" sz="2800" b="1" dirty="0" err="1">
                <a:solidFill>
                  <a:srgbClr val="FFFF00"/>
                </a:solidFill>
              </a:rPr>
              <a:t>hương</a:t>
            </a:r>
            <a:r>
              <a:rPr lang="en-BZ" sz="2800" b="1" dirty="0">
                <a:solidFill>
                  <a:srgbClr val="FFFF00"/>
                </a:solidFill>
              </a:rPr>
              <a:t> </a:t>
            </a:r>
            <a:r>
              <a:rPr lang="en-BZ" sz="2800" b="1" dirty="0" err="1">
                <a:solidFill>
                  <a:srgbClr val="FFFF00"/>
                </a:solidFill>
              </a:rPr>
              <a:t>tha</a:t>
            </a:r>
            <a:r>
              <a:rPr lang="en-BZ" sz="2800" b="1" dirty="0">
                <a:solidFill>
                  <a:srgbClr val="FFFF00"/>
                </a:solidFill>
              </a:rPr>
              <a:t> </a:t>
            </a:r>
            <a:r>
              <a:rPr lang="en-BZ" sz="2800" b="1" dirty="0" err="1">
                <a:solidFill>
                  <a:srgbClr val="FFFF00"/>
                </a:solidFill>
              </a:rPr>
              <a:t>thiết</a:t>
            </a:r>
            <a:endParaRPr lang="en-BZ" sz="2800" b="1" dirty="0">
              <a:solidFill>
                <a:srgbClr val="FFFF00"/>
              </a:solidFill>
            </a:endParaRPr>
          </a:p>
        </p:txBody>
      </p:sp>
    </p:spTree>
    <p:extLst>
      <p:ext uri="{BB962C8B-B14F-4D97-AF65-F5344CB8AC3E}">
        <p14:creationId xmlns:p14="http://schemas.microsoft.com/office/powerpoint/2010/main" val="376756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000"/>
                                        <p:tgtEl>
                                          <p:spTgt spid="1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heel(1)">
                                      <p:cBhvr>
                                        <p:cTn id="15" dur="2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checkerboard(across)">
                                      <p:cBhvr>
                                        <p:cTn id="36" dur="500"/>
                                        <p:tgtEl>
                                          <p:spTgt spid="2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checkerboard(across)">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p:cTn id="44" dur="500" fill="hold"/>
                                        <p:tgtEl>
                                          <p:spTgt spid="37"/>
                                        </p:tgtEl>
                                        <p:attrNameLst>
                                          <p:attrName>ppt_w</p:attrName>
                                        </p:attrNameLst>
                                      </p:cBhvr>
                                      <p:tavLst>
                                        <p:tav tm="0">
                                          <p:val>
                                            <p:fltVal val="0"/>
                                          </p:val>
                                        </p:tav>
                                        <p:tav tm="100000">
                                          <p:val>
                                            <p:strVal val="#ppt_w"/>
                                          </p:val>
                                        </p:tav>
                                      </p:tavLst>
                                    </p:anim>
                                    <p:anim calcmode="lin" valueType="num">
                                      <p:cBhvr>
                                        <p:cTn id="45" dur="500" fill="hold"/>
                                        <p:tgtEl>
                                          <p:spTgt spid="37"/>
                                        </p:tgtEl>
                                        <p:attrNameLst>
                                          <p:attrName>ppt_h</p:attrName>
                                        </p:attrNameLst>
                                      </p:cBhvr>
                                      <p:tavLst>
                                        <p:tav tm="0">
                                          <p:val>
                                            <p:strVal val="#ppt_h"/>
                                          </p:val>
                                        </p:tav>
                                        <p:tav tm="100000">
                                          <p:val>
                                            <p:strVal val="#ppt_h"/>
                                          </p:val>
                                        </p:tav>
                                      </p:tavLst>
                                    </p:anim>
                                  </p:childTnLst>
                                </p:cTn>
                              </p:par>
                              <p:par>
                                <p:cTn id="46" presetID="17" presetClass="entr" presetSubtype="1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circle(in)">
                                      <p:cBhvr>
                                        <p:cTn id="54" dur="2000"/>
                                        <p:tgtEl>
                                          <p:spTgt spid="32"/>
                                        </p:tgtEl>
                                      </p:cBhvr>
                                    </p:animEffect>
                                  </p:childTnLst>
                                </p:cTn>
                              </p:par>
                              <p:par>
                                <p:cTn id="55" presetID="6"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circle(in)">
                                      <p:cBhvr>
                                        <p:cTn id="57" dur="20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0" presetClass="exit" presetSubtype="0" fill="hold" nodeType="clickEffect">
                                  <p:stCondLst>
                                    <p:cond delay="0"/>
                                  </p:stCondLst>
                                  <p:childTnLst>
                                    <p:animEffect transition="out" filter="wedge">
                                      <p:cBhvr>
                                        <p:cTn id="61" dur="2000"/>
                                        <p:tgtEl>
                                          <p:spTgt spid="31">
                                            <p:txEl>
                                              <p:pRg st="0" end="0"/>
                                            </p:txEl>
                                          </p:spTgt>
                                        </p:tgtEl>
                                      </p:cBhvr>
                                    </p:animEffect>
                                    <p:set>
                                      <p:cBhvr>
                                        <p:cTn id="62" dur="1" fill="hold">
                                          <p:stCondLst>
                                            <p:cond delay="1999"/>
                                          </p:stCondLst>
                                        </p:cTn>
                                        <p:tgtEl>
                                          <p:spTgt spid="31">
                                            <p:txEl>
                                              <p:pRg st="0" end="0"/>
                                            </p:txEl>
                                          </p:spTgt>
                                        </p:tgtEl>
                                        <p:attrNameLst>
                                          <p:attrName>style.visibility</p:attrName>
                                        </p:attrNameLst>
                                      </p:cBhvr>
                                      <p:to>
                                        <p:strVal val="hidden"/>
                                      </p:to>
                                    </p:set>
                                  </p:childTnLst>
                                </p:cTn>
                              </p:par>
                              <p:par>
                                <p:cTn id="63" presetID="8" presetClass="entr" presetSubtype="16" fill="hold" grpId="0" nodeType="with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diamond(in)">
                                      <p:cBhvr>
                                        <p:cTn id="6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3" grpId="0"/>
      <p:bldP spid="34" grpId="0"/>
      <p:bldP spid="35" grpId="0"/>
      <p:bldP spid="36" grpId="0"/>
      <p:bldP spid="37"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551299175"/>
              </p:ext>
            </p:extLst>
          </p:nvPr>
        </p:nvGraphicFramePr>
        <p:xfrm>
          <a:off x="2004704" y="286604"/>
          <a:ext cx="9746018" cy="5838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388359" y="696036"/>
            <a:ext cx="791570" cy="923330"/>
          </a:xfrm>
          <a:prstGeom prst="rect">
            <a:avLst/>
          </a:prstGeom>
          <a:noFill/>
        </p:spPr>
        <p:txBody>
          <a:bodyPr wrap="square" rtlCol="0">
            <a:spAutoFit/>
          </a:bodyPr>
          <a:lstStyle/>
          <a:p>
            <a:r>
              <a:rPr lang="en-BZ" sz="5400" b="1" dirty="0">
                <a:solidFill>
                  <a:schemeClr val="bg1"/>
                </a:solidFill>
              </a:rPr>
              <a:t>1</a:t>
            </a:r>
          </a:p>
        </p:txBody>
      </p:sp>
      <p:sp>
        <p:nvSpPr>
          <p:cNvPr id="7" name="TextBox 6"/>
          <p:cNvSpPr txBox="1"/>
          <p:nvPr/>
        </p:nvSpPr>
        <p:spPr>
          <a:xfrm>
            <a:off x="2947917" y="2044005"/>
            <a:ext cx="791570" cy="923330"/>
          </a:xfrm>
          <a:prstGeom prst="rect">
            <a:avLst/>
          </a:prstGeom>
          <a:noFill/>
        </p:spPr>
        <p:txBody>
          <a:bodyPr wrap="square" rtlCol="0">
            <a:spAutoFit/>
          </a:bodyPr>
          <a:lstStyle/>
          <a:p>
            <a:r>
              <a:rPr lang="en-BZ" sz="5400" b="1" dirty="0">
                <a:solidFill>
                  <a:schemeClr val="bg1"/>
                </a:solidFill>
              </a:rPr>
              <a:t>2</a:t>
            </a:r>
          </a:p>
        </p:txBody>
      </p:sp>
      <p:sp>
        <p:nvSpPr>
          <p:cNvPr id="8" name="TextBox 7"/>
          <p:cNvSpPr txBox="1"/>
          <p:nvPr/>
        </p:nvSpPr>
        <p:spPr>
          <a:xfrm>
            <a:off x="2947917" y="3407475"/>
            <a:ext cx="791570" cy="923330"/>
          </a:xfrm>
          <a:prstGeom prst="rect">
            <a:avLst/>
          </a:prstGeom>
          <a:noFill/>
        </p:spPr>
        <p:txBody>
          <a:bodyPr wrap="square" rtlCol="0">
            <a:spAutoFit/>
          </a:bodyPr>
          <a:lstStyle/>
          <a:p>
            <a:r>
              <a:rPr lang="en-BZ" sz="5400" b="1" dirty="0">
                <a:solidFill>
                  <a:schemeClr val="bg1"/>
                </a:solidFill>
              </a:rPr>
              <a:t>3</a:t>
            </a:r>
          </a:p>
        </p:txBody>
      </p:sp>
      <p:sp>
        <p:nvSpPr>
          <p:cNvPr id="9" name="TextBox 8"/>
          <p:cNvSpPr txBox="1"/>
          <p:nvPr/>
        </p:nvSpPr>
        <p:spPr>
          <a:xfrm>
            <a:off x="2388359" y="4770545"/>
            <a:ext cx="791570" cy="923330"/>
          </a:xfrm>
          <a:prstGeom prst="rect">
            <a:avLst/>
          </a:prstGeom>
          <a:noFill/>
        </p:spPr>
        <p:txBody>
          <a:bodyPr wrap="square" rtlCol="0">
            <a:spAutoFit/>
          </a:bodyPr>
          <a:lstStyle/>
          <a:p>
            <a:r>
              <a:rPr lang="en-BZ" sz="5400" b="1" dirty="0">
                <a:solidFill>
                  <a:schemeClr val="bg1"/>
                </a:solidFill>
              </a:rPr>
              <a:t>4</a:t>
            </a:r>
          </a:p>
        </p:txBody>
      </p:sp>
    </p:spTree>
    <p:extLst>
      <p:ext uri="{BB962C8B-B14F-4D97-AF65-F5344CB8AC3E}">
        <p14:creationId xmlns:p14="http://schemas.microsoft.com/office/powerpoint/2010/main" val="24061659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graphicEl>
                                              <a:dgm id="{0AD95048-A9E7-44EC-BC5B-40B78DB5ACED}"/>
                                            </p:graphicEl>
                                          </p:spTgt>
                                        </p:tgtEl>
                                        <p:attrNameLst>
                                          <p:attrName>style.visibility</p:attrName>
                                        </p:attrNameLst>
                                      </p:cBhvr>
                                      <p:to>
                                        <p:strVal val="visible"/>
                                      </p:to>
                                    </p:set>
                                    <p:anim calcmode="lin" valueType="num">
                                      <p:cBhvr>
                                        <p:cTn id="7" dur="500" fill="hold"/>
                                        <p:tgtEl>
                                          <p:spTgt spid="3">
                                            <p:graphicEl>
                                              <a:dgm id="{0AD95048-A9E7-44EC-BC5B-40B78DB5ACED}"/>
                                            </p:graphicEl>
                                          </p:spTgt>
                                        </p:tgtEl>
                                        <p:attrNameLst>
                                          <p:attrName>ppt_w</p:attrName>
                                        </p:attrNameLst>
                                      </p:cBhvr>
                                      <p:tavLst>
                                        <p:tav tm="0">
                                          <p:val>
                                            <p:fltVal val="0"/>
                                          </p:val>
                                        </p:tav>
                                        <p:tav tm="100000">
                                          <p:val>
                                            <p:strVal val="#ppt_w"/>
                                          </p:val>
                                        </p:tav>
                                      </p:tavLst>
                                    </p:anim>
                                    <p:anim calcmode="lin" valueType="num">
                                      <p:cBhvr>
                                        <p:cTn id="8" dur="500" fill="hold"/>
                                        <p:tgtEl>
                                          <p:spTgt spid="3">
                                            <p:graphicEl>
                                              <a:dgm id="{0AD95048-A9E7-44EC-BC5B-40B78DB5ACED}"/>
                                            </p:graphic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
                                            <p:graphicEl>
                                              <a:dgm id="{59BF2813-0AFA-495C-8A77-9E233840B216}"/>
                                            </p:graphicEl>
                                          </p:spTgt>
                                        </p:tgtEl>
                                        <p:attrNameLst>
                                          <p:attrName>style.visibility</p:attrName>
                                        </p:attrNameLst>
                                      </p:cBhvr>
                                      <p:to>
                                        <p:strVal val="visible"/>
                                      </p:to>
                                    </p:set>
                                    <p:anim calcmode="lin" valueType="num">
                                      <p:cBhvr>
                                        <p:cTn id="11" dur="500" fill="hold"/>
                                        <p:tgtEl>
                                          <p:spTgt spid="3">
                                            <p:graphicEl>
                                              <a:dgm id="{59BF2813-0AFA-495C-8A77-9E233840B216}"/>
                                            </p:graphicEl>
                                          </p:spTgt>
                                        </p:tgtEl>
                                        <p:attrNameLst>
                                          <p:attrName>ppt_w</p:attrName>
                                        </p:attrNameLst>
                                      </p:cBhvr>
                                      <p:tavLst>
                                        <p:tav tm="0">
                                          <p:val>
                                            <p:fltVal val="0"/>
                                          </p:val>
                                        </p:tav>
                                        <p:tav tm="100000">
                                          <p:val>
                                            <p:strVal val="#ppt_w"/>
                                          </p:val>
                                        </p:tav>
                                      </p:tavLst>
                                    </p:anim>
                                    <p:anim calcmode="lin" valueType="num">
                                      <p:cBhvr>
                                        <p:cTn id="12" dur="500" fill="hold"/>
                                        <p:tgtEl>
                                          <p:spTgt spid="3">
                                            <p:graphicEl>
                                              <a:dgm id="{59BF2813-0AFA-495C-8A77-9E233840B216}"/>
                                            </p:graphic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3">
                                            <p:graphicEl>
                                              <a:dgm id="{BEDDCD01-2136-4EF8-A5B6-092D78386A04}"/>
                                            </p:graphicEl>
                                          </p:spTgt>
                                        </p:tgtEl>
                                        <p:attrNameLst>
                                          <p:attrName>style.visibility</p:attrName>
                                        </p:attrNameLst>
                                      </p:cBhvr>
                                      <p:to>
                                        <p:strVal val="visible"/>
                                      </p:to>
                                    </p:set>
                                    <p:anim calcmode="lin" valueType="num">
                                      <p:cBhvr>
                                        <p:cTn id="15" dur="500" fill="hold"/>
                                        <p:tgtEl>
                                          <p:spTgt spid="3">
                                            <p:graphicEl>
                                              <a:dgm id="{BEDDCD01-2136-4EF8-A5B6-092D78386A04}"/>
                                            </p:graphicEl>
                                          </p:spTgt>
                                        </p:tgtEl>
                                        <p:attrNameLst>
                                          <p:attrName>ppt_w</p:attrName>
                                        </p:attrNameLst>
                                      </p:cBhvr>
                                      <p:tavLst>
                                        <p:tav tm="0">
                                          <p:val>
                                            <p:fltVal val="0"/>
                                          </p:val>
                                        </p:tav>
                                        <p:tav tm="100000">
                                          <p:val>
                                            <p:strVal val="#ppt_w"/>
                                          </p:val>
                                        </p:tav>
                                      </p:tavLst>
                                    </p:anim>
                                    <p:anim calcmode="lin" valueType="num">
                                      <p:cBhvr>
                                        <p:cTn id="16" dur="500" fill="hold"/>
                                        <p:tgtEl>
                                          <p:spTgt spid="3">
                                            <p:graphicEl>
                                              <a:dgm id="{BEDDCD01-2136-4EF8-A5B6-092D78386A04}"/>
                                            </p:graphic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3">
                                            <p:graphicEl>
                                              <a:dgm id="{786786E9-B119-40DE-8835-5F482F56FB15}"/>
                                            </p:graphicEl>
                                          </p:spTgt>
                                        </p:tgtEl>
                                        <p:attrNameLst>
                                          <p:attrName>style.visibility</p:attrName>
                                        </p:attrNameLst>
                                      </p:cBhvr>
                                      <p:to>
                                        <p:strVal val="visible"/>
                                      </p:to>
                                    </p:set>
                                    <p:anim calcmode="lin" valueType="num">
                                      <p:cBhvr>
                                        <p:cTn id="21" dur="500" fill="hold"/>
                                        <p:tgtEl>
                                          <p:spTgt spid="3">
                                            <p:graphicEl>
                                              <a:dgm id="{786786E9-B119-40DE-8835-5F482F56FB15}"/>
                                            </p:graphicEl>
                                          </p:spTgt>
                                        </p:tgtEl>
                                        <p:attrNameLst>
                                          <p:attrName>ppt_w</p:attrName>
                                        </p:attrNameLst>
                                      </p:cBhvr>
                                      <p:tavLst>
                                        <p:tav tm="0">
                                          <p:val>
                                            <p:fltVal val="0"/>
                                          </p:val>
                                        </p:tav>
                                        <p:tav tm="100000">
                                          <p:val>
                                            <p:strVal val="#ppt_w"/>
                                          </p:val>
                                        </p:tav>
                                      </p:tavLst>
                                    </p:anim>
                                    <p:anim calcmode="lin" valueType="num">
                                      <p:cBhvr>
                                        <p:cTn id="22" dur="500" fill="hold"/>
                                        <p:tgtEl>
                                          <p:spTgt spid="3">
                                            <p:graphicEl>
                                              <a:dgm id="{786786E9-B119-40DE-8835-5F482F56FB15}"/>
                                            </p:graphicEl>
                                          </p:spTgt>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3">
                                            <p:graphicEl>
                                              <a:dgm id="{FB81CE3A-36F4-499E-80A1-0B85682831EB}"/>
                                            </p:graphicEl>
                                          </p:spTgt>
                                        </p:tgtEl>
                                        <p:attrNameLst>
                                          <p:attrName>style.visibility</p:attrName>
                                        </p:attrNameLst>
                                      </p:cBhvr>
                                      <p:to>
                                        <p:strVal val="visible"/>
                                      </p:to>
                                    </p:set>
                                    <p:anim calcmode="lin" valueType="num">
                                      <p:cBhvr>
                                        <p:cTn id="25" dur="500" fill="hold"/>
                                        <p:tgtEl>
                                          <p:spTgt spid="3">
                                            <p:graphicEl>
                                              <a:dgm id="{FB81CE3A-36F4-499E-80A1-0B85682831EB}"/>
                                            </p:graphicEl>
                                          </p:spTgt>
                                        </p:tgtEl>
                                        <p:attrNameLst>
                                          <p:attrName>ppt_w</p:attrName>
                                        </p:attrNameLst>
                                      </p:cBhvr>
                                      <p:tavLst>
                                        <p:tav tm="0">
                                          <p:val>
                                            <p:fltVal val="0"/>
                                          </p:val>
                                        </p:tav>
                                        <p:tav tm="100000">
                                          <p:val>
                                            <p:strVal val="#ppt_w"/>
                                          </p:val>
                                        </p:tav>
                                      </p:tavLst>
                                    </p:anim>
                                    <p:anim calcmode="lin" valueType="num">
                                      <p:cBhvr>
                                        <p:cTn id="26" dur="500" fill="hold"/>
                                        <p:tgtEl>
                                          <p:spTgt spid="3">
                                            <p:graphicEl>
                                              <a:dgm id="{FB81CE3A-36F4-499E-80A1-0B85682831EB}"/>
                                            </p:graphic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
                                            <p:graphicEl>
                                              <a:dgm id="{06CE94B6-F7A7-4BD7-AC5F-3BA18BC9CC06}"/>
                                            </p:graphicEl>
                                          </p:spTgt>
                                        </p:tgtEl>
                                        <p:attrNameLst>
                                          <p:attrName>style.visibility</p:attrName>
                                        </p:attrNameLst>
                                      </p:cBhvr>
                                      <p:to>
                                        <p:strVal val="visible"/>
                                      </p:to>
                                    </p:set>
                                    <p:anim calcmode="lin" valueType="num">
                                      <p:cBhvr>
                                        <p:cTn id="31" dur="500" fill="hold"/>
                                        <p:tgtEl>
                                          <p:spTgt spid="3">
                                            <p:graphicEl>
                                              <a:dgm id="{06CE94B6-F7A7-4BD7-AC5F-3BA18BC9CC06}"/>
                                            </p:graphicEl>
                                          </p:spTgt>
                                        </p:tgtEl>
                                        <p:attrNameLst>
                                          <p:attrName>ppt_w</p:attrName>
                                        </p:attrNameLst>
                                      </p:cBhvr>
                                      <p:tavLst>
                                        <p:tav tm="0">
                                          <p:val>
                                            <p:fltVal val="0"/>
                                          </p:val>
                                        </p:tav>
                                        <p:tav tm="100000">
                                          <p:val>
                                            <p:strVal val="#ppt_w"/>
                                          </p:val>
                                        </p:tav>
                                      </p:tavLst>
                                    </p:anim>
                                    <p:anim calcmode="lin" valueType="num">
                                      <p:cBhvr>
                                        <p:cTn id="32" dur="500" fill="hold"/>
                                        <p:tgtEl>
                                          <p:spTgt spid="3">
                                            <p:graphicEl>
                                              <a:dgm id="{06CE94B6-F7A7-4BD7-AC5F-3BA18BC9CC06}"/>
                                            </p:graphicEl>
                                          </p:spTgt>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3">
                                            <p:graphicEl>
                                              <a:dgm id="{EA2592FC-3457-48A3-BB19-DC1B18D6DC6C}"/>
                                            </p:graphicEl>
                                          </p:spTgt>
                                        </p:tgtEl>
                                        <p:attrNameLst>
                                          <p:attrName>style.visibility</p:attrName>
                                        </p:attrNameLst>
                                      </p:cBhvr>
                                      <p:to>
                                        <p:strVal val="visible"/>
                                      </p:to>
                                    </p:set>
                                    <p:anim calcmode="lin" valueType="num">
                                      <p:cBhvr>
                                        <p:cTn id="35" dur="500" fill="hold"/>
                                        <p:tgtEl>
                                          <p:spTgt spid="3">
                                            <p:graphicEl>
                                              <a:dgm id="{EA2592FC-3457-48A3-BB19-DC1B18D6DC6C}"/>
                                            </p:graphicEl>
                                          </p:spTgt>
                                        </p:tgtEl>
                                        <p:attrNameLst>
                                          <p:attrName>ppt_w</p:attrName>
                                        </p:attrNameLst>
                                      </p:cBhvr>
                                      <p:tavLst>
                                        <p:tav tm="0">
                                          <p:val>
                                            <p:fltVal val="0"/>
                                          </p:val>
                                        </p:tav>
                                        <p:tav tm="100000">
                                          <p:val>
                                            <p:strVal val="#ppt_w"/>
                                          </p:val>
                                        </p:tav>
                                      </p:tavLst>
                                    </p:anim>
                                    <p:anim calcmode="lin" valueType="num">
                                      <p:cBhvr>
                                        <p:cTn id="36" dur="500" fill="hold"/>
                                        <p:tgtEl>
                                          <p:spTgt spid="3">
                                            <p:graphicEl>
                                              <a:dgm id="{EA2592FC-3457-48A3-BB19-DC1B18D6DC6C}"/>
                                            </p:graphicEl>
                                          </p:spTgt>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3">
                                            <p:graphicEl>
                                              <a:dgm id="{7F2EB58C-92D5-4CE6-8522-B3F729B9313B}"/>
                                            </p:graphicEl>
                                          </p:spTgt>
                                        </p:tgtEl>
                                        <p:attrNameLst>
                                          <p:attrName>style.visibility</p:attrName>
                                        </p:attrNameLst>
                                      </p:cBhvr>
                                      <p:to>
                                        <p:strVal val="visible"/>
                                      </p:to>
                                    </p:set>
                                    <p:anim calcmode="lin" valueType="num">
                                      <p:cBhvr>
                                        <p:cTn id="41" dur="500" fill="hold"/>
                                        <p:tgtEl>
                                          <p:spTgt spid="3">
                                            <p:graphicEl>
                                              <a:dgm id="{7F2EB58C-92D5-4CE6-8522-B3F729B9313B}"/>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7F2EB58C-92D5-4CE6-8522-B3F729B9313B}"/>
                                            </p:graphicEl>
                                          </p:spTgt>
                                        </p:tgtEl>
                                        <p:attrNameLst>
                                          <p:attrName>ppt_h</p:attrName>
                                        </p:attrNameLst>
                                      </p:cBhvr>
                                      <p:tavLst>
                                        <p:tav tm="0">
                                          <p:val>
                                            <p:strVal val="#ppt_h"/>
                                          </p:val>
                                        </p:tav>
                                        <p:tav tm="100000">
                                          <p:val>
                                            <p:strVal val="#ppt_h"/>
                                          </p:val>
                                        </p:tav>
                                      </p:tavLst>
                                    </p:anim>
                                  </p:childTnLst>
                                </p:cTn>
                              </p:par>
                              <p:par>
                                <p:cTn id="43" presetID="17" presetClass="entr" presetSubtype="10" fill="hold" grpId="0" nodeType="withEffect">
                                  <p:stCondLst>
                                    <p:cond delay="0"/>
                                  </p:stCondLst>
                                  <p:childTnLst>
                                    <p:set>
                                      <p:cBhvr>
                                        <p:cTn id="44" dur="1" fill="hold">
                                          <p:stCondLst>
                                            <p:cond delay="0"/>
                                          </p:stCondLst>
                                        </p:cTn>
                                        <p:tgtEl>
                                          <p:spTgt spid="3">
                                            <p:graphicEl>
                                              <a:dgm id="{B3A56CC1-E57D-40C3-8E65-57F9359134CC}"/>
                                            </p:graphicEl>
                                          </p:spTgt>
                                        </p:tgtEl>
                                        <p:attrNameLst>
                                          <p:attrName>style.visibility</p:attrName>
                                        </p:attrNameLst>
                                      </p:cBhvr>
                                      <p:to>
                                        <p:strVal val="visible"/>
                                      </p:to>
                                    </p:set>
                                    <p:anim calcmode="lin" valueType="num">
                                      <p:cBhvr>
                                        <p:cTn id="45" dur="500" fill="hold"/>
                                        <p:tgtEl>
                                          <p:spTgt spid="3">
                                            <p:graphicEl>
                                              <a:dgm id="{B3A56CC1-E57D-40C3-8E65-57F9359134CC}"/>
                                            </p:graphicEl>
                                          </p:spTgt>
                                        </p:tgtEl>
                                        <p:attrNameLst>
                                          <p:attrName>ppt_w</p:attrName>
                                        </p:attrNameLst>
                                      </p:cBhvr>
                                      <p:tavLst>
                                        <p:tav tm="0">
                                          <p:val>
                                            <p:fltVal val="0"/>
                                          </p:val>
                                        </p:tav>
                                        <p:tav tm="100000">
                                          <p:val>
                                            <p:strVal val="#ppt_w"/>
                                          </p:val>
                                        </p:tav>
                                      </p:tavLst>
                                    </p:anim>
                                    <p:anim calcmode="lin" valueType="num">
                                      <p:cBhvr>
                                        <p:cTn id="46" dur="500" fill="hold"/>
                                        <p:tgtEl>
                                          <p:spTgt spid="3">
                                            <p:graphicEl>
                                              <a:dgm id="{B3A56CC1-E57D-40C3-8E65-57F9359134CC}"/>
                                            </p:graphic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89450580"/>
              </p:ext>
            </p:extLst>
          </p:nvPr>
        </p:nvGraphicFramePr>
        <p:xfrm>
          <a:off x="1160058" y="223797"/>
          <a:ext cx="9676264" cy="4940971"/>
        </p:xfrm>
        <a:graphic>
          <a:graphicData uri="http://schemas.openxmlformats.org/drawingml/2006/table">
            <a:tbl>
              <a:tblPr firstRow="1" bandRow="1">
                <a:effectLst>
                  <a:reflection blurRad="6350" stA="52000" endA="300" endPos="35000" dir="5400000" sy="-100000" algn="bl" rotWithShape="0"/>
                </a:effectLst>
                <a:tableStyleId>{21E4AEA4-8DFA-4A89-87EB-49C32662AFE0}</a:tableStyleId>
              </a:tblPr>
              <a:tblGrid>
                <a:gridCol w="4838132">
                  <a:extLst>
                    <a:ext uri="{9D8B030D-6E8A-4147-A177-3AD203B41FA5}">
                      <a16:colId xmlns:a16="http://schemas.microsoft.com/office/drawing/2014/main" val="2255871176"/>
                    </a:ext>
                  </a:extLst>
                </a:gridCol>
                <a:gridCol w="4838132">
                  <a:extLst>
                    <a:ext uri="{9D8B030D-6E8A-4147-A177-3AD203B41FA5}">
                      <a16:colId xmlns:a16="http://schemas.microsoft.com/office/drawing/2014/main" val="2158175909"/>
                    </a:ext>
                  </a:extLst>
                </a:gridCol>
              </a:tblGrid>
              <a:tr h="7952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BZ" sz="4000" dirty="0">
                          <a:solidFill>
                            <a:sysClr val="windowText" lastClr="000000"/>
                          </a:solidFill>
                        </a:rPr>
                        <a:t>ĐẦU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BZ" sz="4000" dirty="0">
                          <a:solidFill>
                            <a:sysClr val="windowText" lastClr="000000"/>
                          </a:solidFill>
                        </a:rPr>
                        <a:t>CUỐI</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68096914"/>
                  </a:ext>
                </a:extLst>
              </a:tr>
              <a:tr h="1064525">
                <a:tc>
                  <a:txBody>
                    <a:bodyPr/>
                    <a:lstStyle/>
                    <a:p>
                      <a:r>
                        <a:rPr lang="en-BZ" sz="3200" b="1" i="1" dirty="0" err="1">
                          <a:solidFill>
                            <a:sysClr val="windowText" lastClr="000000"/>
                          </a:solidFill>
                          <a:latin typeface="+mn-lt"/>
                        </a:rPr>
                        <a:t>Về</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thăm</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quê</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trên</a:t>
                      </a:r>
                      <a:r>
                        <a:rPr lang="en-BZ" sz="3200" b="1" i="1" baseline="0" dirty="0">
                          <a:solidFill>
                            <a:sysClr val="windowText" lastClr="000000"/>
                          </a:solidFill>
                          <a:latin typeface="+mn-lt"/>
                        </a:rPr>
                        <a:t> con </a:t>
                      </a:r>
                      <a:r>
                        <a:rPr lang="en-BZ" sz="3200" b="1" i="1" baseline="0" dirty="0" err="1">
                          <a:solidFill>
                            <a:sysClr val="windowText" lastClr="000000"/>
                          </a:solidFill>
                          <a:latin typeface="+mn-lt"/>
                        </a:rPr>
                        <a:t>thuyền</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lúc</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chiều</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tối</a:t>
                      </a:r>
                      <a:endParaRPr lang="en-BZ" sz="3200" b="1" i="1" dirty="0">
                        <a:solidFill>
                          <a:sysClr val="windowText" lastClr="000000"/>
                        </a:solidFill>
                        <a:latin typeface="+mn-lt"/>
                      </a:endParaRPr>
                    </a:p>
                  </a:txBody>
                  <a:tcPr>
                    <a:lnT w="12700" cap="flat" cmpd="sng" algn="ctr">
                      <a:solidFill>
                        <a:schemeClr val="tx1"/>
                      </a:solidFill>
                      <a:prstDash val="solid"/>
                      <a:round/>
                      <a:headEnd type="none" w="med" len="med"/>
                      <a:tailEnd type="none" w="med" len="med"/>
                    </a:lnT>
                  </a:tcPr>
                </a:tc>
                <a:tc>
                  <a:txBody>
                    <a:bodyPr/>
                    <a:lstStyle/>
                    <a:p>
                      <a:r>
                        <a:rPr lang="en-BZ" sz="3200" b="1" i="1" dirty="0" err="1">
                          <a:solidFill>
                            <a:sysClr val="windowText" lastClr="000000"/>
                          </a:solidFill>
                          <a:latin typeface="+mn-lt"/>
                        </a:rPr>
                        <a:t>Rời</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quê</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trên</a:t>
                      </a:r>
                      <a:r>
                        <a:rPr lang="en-BZ" sz="3200" b="1" i="1" baseline="0" dirty="0">
                          <a:solidFill>
                            <a:sysClr val="windowText" lastClr="000000"/>
                          </a:solidFill>
                          <a:latin typeface="+mn-lt"/>
                        </a:rPr>
                        <a:t> con </a:t>
                      </a:r>
                      <a:r>
                        <a:rPr lang="en-BZ" sz="3200" b="1" i="1" baseline="0" dirty="0" err="1">
                          <a:solidFill>
                            <a:sysClr val="windowText" lastClr="000000"/>
                          </a:solidFill>
                          <a:latin typeface="+mn-lt"/>
                        </a:rPr>
                        <a:t>thuyền</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lúc</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hoàng</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hôn</a:t>
                      </a:r>
                      <a:endParaRPr lang="en-BZ" sz="3200" b="1" i="1" dirty="0">
                        <a:solidFill>
                          <a:sysClr val="windowText" lastClr="000000"/>
                        </a:solidFill>
                        <a:latin typeface="+mn-lt"/>
                      </a:endParaRPr>
                    </a:p>
                  </a:txBody>
                  <a:tcPr/>
                </a:tc>
                <a:extLst>
                  <a:ext uri="{0D108BD9-81ED-4DB2-BD59-A6C34878D82A}">
                    <a16:rowId xmlns:a16="http://schemas.microsoft.com/office/drawing/2014/main" val="3895740990"/>
                  </a:ext>
                </a:extLst>
              </a:tr>
              <a:tr h="1280614">
                <a:tc>
                  <a:txBody>
                    <a:bodyPr/>
                    <a:lstStyle/>
                    <a:p>
                      <a:r>
                        <a:rPr lang="en-BZ" sz="3200" b="1" i="1" dirty="0" err="1">
                          <a:solidFill>
                            <a:sysClr val="windowText" lastClr="000000"/>
                          </a:solidFill>
                          <a:latin typeface="+mn-lt"/>
                        </a:rPr>
                        <a:t>Một</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vầng</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trăng</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tròn</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màu</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vàng</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thắm</a:t>
                      </a:r>
                      <a:r>
                        <a:rPr lang="en-BZ" sz="3200" b="1" i="1" baseline="0" dirty="0">
                          <a:solidFill>
                            <a:sysClr val="windowText" lastClr="000000"/>
                          </a:solidFill>
                          <a:latin typeface="+mn-lt"/>
                        </a:rPr>
                        <a:t>…</a:t>
                      </a:r>
                      <a:endParaRPr lang="en-BZ" sz="3200" b="1" i="1" dirty="0">
                        <a:solidFill>
                          <a:sysClr val="windowText" lastClr="00000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BZ" sz="3200" b="1" i="1" dirty="0" err="1">
                          <a:solidFill>
                            <a:sysClr val="windowText" lastClr="000000"/>
                          </a:solidFill>
                          <a:latin typeface="+mn-lt"/>
                        </a:rPr>
                        <a:t>treo</a:t>
                      </a:r>
                      <a:r>
                        <a:rPr lang="en-BZ" sz="3200" b="1" i="1" dirty="0">
                          <a:solidFill>
                            <a:sysClr val="windowText" lastClr="000000"/>
                          </a:solidFill>
                          <a:latin typeface="+mn-lt"/>
                        </a:rPr>
                        <a:t> </a:t>
                      </a:r>
                      <a:r>
                        <a:rPr lang="en-BZ" sz="3200" b="1" i="1" dirty="0" err="1">
                          <a:solidFill>
                            <a:sysClr val="windowText" lastClr="000000"/>
                          </a:solidFill>
                          <a:latin typeface="+mn-lt"/>
                        </a:rPr>
                        <a:t>lơ</a:t>
                      </a:r>
                      <a:r>
                        <a:rPr lang="en-BZ" sz="3200" b="1" i="1" dirty="0">
                          <a:solidFill>
                            <a:sysClr val="windowText" lastClr="000000"/>
                          </a:solidFill>
                          <a:latin typeface="+mn-lt"/>
                        </a:rPr>
                        <a:t> </a:t>
                      </a:r>
                      <a:r>
                        <a:rPr lang="en-BZ" sz="3200" b="1" i="1" dirty="0" err="1">
                          <a:solidFill>
                            <a:sysClr val="windowText" lastClr="000000"/>
                          </a:solidFill>
                          <a:latin typeface="+mn-lt"/>
                        </a:rPr>
                        <a:t>lửng</a:t>
                      </a:r>
                      <a:r>
                        <a:rPr lang="en-BZ" sz="3200" b="1" i="1" dirty="0">
                          <a:solidFill>
                            <a:sysClr val="windowText" lastClr="000000"/>
                          </a:solidFill>
                          <a:latin typeface="+mn-lt"/>
                        </a:rPr>
                        <a:t> </a:t>
                      </a:r>
                      <a:r>
                        <a:rPr lang="en-BZ" sz="3200" b="1" i="1" dirty="0" err="1">
                          <a:solidFill>
                            <a:sysClr val="windowText" lastClr="000000"/>
                          </a:solidFill>
                          <a:latin typeface="+mn-lt"/>
                        </a:rPr>
                        <a:t>một</a:t>
                      </a:r>
                      <a:r>
                        <a:rPr lang="en-BZ" sz="3200" b="1" i="1" dirty="0">
                          <a:solidFill>
                            <a:sysClr val="windowText" lastClr="000000"/>
                          </a:solidFill>
                          <a:latin typeface="+mn-lt"/>
                        </a:rPr>
                        <a:t> </a:t>
                      </a:r>
                      <a:r>
                        <a:rPr lang="en-BZ" sz="3200" b="1" i="1" dirty="0" err="1">
                          <a:solidFill>
                            <a:sysClr val="windowText" lastClr="000000"/>
                          </a:solidFill>
                          <a:latin typeface="+mn-lt"/>
                        </a:rPr>
                        <a:t>vừng</a:t>
                      </a:r>
                      <a:r>
                        <a:rPr lang="en-BZ" sz="3200" b="1" i="1" dirty="0">
                          <a:solidFill>
                            <a:sysClr val="windowText" lastClr="000000"/>
                          </a:solidFill>
                          <a:latin typeface="+mn-lt"/>
                        </a:rPr>
                        <a:t> </a:t>
                      </a:r>
                      <a:r>
                        <a:rPr lang="en-BZ" sz="3200" b="1" i="1" dirty="0" err="1">
                          <a:solidFill>
                            <a:sysClr val="windowText" lastClr="000000"/>
                          </a:solidFill>
                          <a:latin typeface="+mn-lt"/>
                        </a:rPr>
                        <a:t>trăng</a:t>
                      </a:r>
                      <a:r>
                        <a:rPr lang="en-BZ" sz="3200" b="1" i="1" dirty="0">
                          <a:solidFill>
                            <a:sysClr val="windowText" lastClr="000000"/>
                          </a:solidFill>
                          <a:latin typeface="+mn-lt"/>
                        </a:rPr>
                        <a:t> </a:t>
                      </a:r>
                      <a:r>
                        <a:rPr lang="en-BZ" sz="3200" b="1" i="1" dirty="0" err="1">
                          <a:solidFill>
                            <a:sysClr val="windowText" lastClr="000000"/>
                          </a:solidFill>
                          <a:latin typeface="+mn-lt"/>
                        </a:rPr>
                        <a:t>tròn</a:t>
                      </a:r>
                      <a:r>
                        <a:rPr lang="en-BZ" sz="3200" b="1" i="1" dirty="0">
                          <a:solidFill>
                            <a:sysClr val="windowText" lastClr="000000"/>
                          </a:solidFill>
                          <a:latin typeface="+mn-lt"/>
                        </a:rPr>
                        <a:t> </a:t>
                      </a:r>
                      <a:r>
                        <a:rPr lang="en-BZ" sz="3200" b="1" i="1" dirty="0" err="1">
                          <a:solidFill>
                            <a:sysClr val="windowText" lastClr="000000"/>
                          </a:solidFill>
                          <a:latin typeface="+mn-lt"/>
                        </a:rPr>
                        <a:t>vàng</a:t>
                      </a:r>
                      <a:r>
                        <a:rPr lang="en-BZ" sz="3200" b="1" i="1" dirty="0">
                          <a:solidFill>
                            <a:sysClr val="windowText" lastClr="000000"/>
                          </a:solidFill>
                          <a:latin typeface="+mn-lt"/>
                        </a:rPr>
                        <a:t> </a:t>
                      </a:r>
                      <a:r>
                        <a:rPr lang="en-BZ" sz="3200" b="1" i="1" dirty="0" err="1">
                          <a:solidFill>
                            <a:sysClr val="windowText" lastClr="000000"/>
                          </a:solidFill>
                          <a:latin typeface="+mn-lt"/>
                        </a:rPr>
                        <a:t>thắm</a:t>
                      </a:r>
                      <a:r>
                        <a:rPr lang="en-BZ" sz="3200" b="1" i="1" dirty="0">
                          <a:solidFill>
                            <a:sysClr val="windowText" lastClr="000000"/>
                          </a:solidFill>
                          <a:latin typeface="+mn-lt"/>
                        </a:rPr>
                        <a:t>.</a:t>
                      </a:r>
                    </a:p>
                  </a:txBody>
                  <a:tcPr/>
                </a:tc>
                <a:extLst>
                  <a:ext uri="{0D108BD9-81ED-4DB2-BD59-A6C34878D82A}">
                    <a16:rowId xmlns:a16="http://schemas.microsoft.com/office/drawing/2014/main" val="3271487476"/>
                  </a:ext>
                </a:extLst>
              </a:tr>
              <a:tr h="1536767">
                <a:tc>
                  <a:txBody>
                    <a:bodyPr/>
                    <a:lstStyle/>
                    <a:p>
                      <a:r>
                        <a:rPr lang="en-BZ" sz="2800" b="1" i="1" kern="1200" dirty="0">
                          <a:solidFill>
                            <a:sysClr val="windowText" lastClr="000000"/>
                          </a:solidFill>
                          <a:effectLst/>
                          <a:latin typeface="+mn-lt"/>
                          <a:ea typeface="+mn-ea"/>
                          <a:cs typeface="+mn-cs"/>
                        </a:rPr>
                        <a:t>…</a:t>
                      </a:r>
                      <a:r>
                        <a:rPr lang="vi-VN" sz="2800" b="1" i="1" kern="1200" dirty="0">
                          <a:solidFill>
                            <a:sysClr val="windowText" lastClr="000000"/>
                          </a:solidFill>
                          <a:effectLst/>
                          <a:latin typeface="+mn-lt"/>
                          <a:ea typeface="+mn-ea"/>
                          <a:cs typeface="+mn-cs"/>
                        </a:rPr>
                        <a:t>nói rõ đẹp ở chỗ nào thì thật không có hình ảnh ngôn ngữ nào diễn tả cho được”.</a:t>
                      </a:r>
                      <a:endParaRPr lang="en-BZ" sz="2800" b="1" i="1" dirty="0">
                        <a:solidFill>
                          <a:sysClr val="windowText" lastClr="000000"/>
                        </a:solidFill>
                        <a:latin typeface="+mn-lt"/>
                      </a:endParaRPr>
                    </a:p>
                  </a:txBody>
                  <a:tcPr/>
                </a:tc>
                <a:tc>
                  <a:txBody>
                    <a:bodyPr/>
                    <a:lstStyle/>
                    <a:p>
                      <a:r>
                        <a:rPr lang="vi-VN" sz="2800" b="1" i="1" kern="1200" dirty="0">
                          <a:solidFill>
                            <a:sysClr val="windowText" lastClr="000000"/>
                          </a:solidFill>
                          <a:effectLst/>
                          <a:latin typeface="+mn-lt"/>
                          <a:ea typeface="+mn-ea"/>
                          <a:cs typeface="+mn-cs"/>
                        </a:rPr>
                        <a:t>Tôi cảm thấy tựa hồ tôi đã tìm ra quê hương tôi đẹp ở chỗ nào rồi”</a:t>
                      </a:r>
                      <a:endParaRPr lang="en-BZ" sz="2800" b="1" i="1" dirty="0">
                        <a:solidFill>
                          <a:sysClr val="windowText" lastClr="000000"/>
                        </a:solidFill>
                        <a:latin typeface="+mn-lt"/>
                      </a:endParaRPr>
                    </a:p>
                  </a:txBody>
                  <a:tcPr/>
                </a:tc>
                <a:extLst>
                  <a:ext uri="{0D108BD9-81ED-4DB2-BD59-A6C34878D82A}">
                    <a16:rowId xmlns:a16="http://schemas.microsoft.com/office/drawing/2014/main" val="2330716299"/>
                  </a:ext>
                </a:extLst>
              </a:tr>
            </a:tbl>
          </a:graphicData>
        </a:graphic>
      </p:graphicFrame>
      <p:cxnSp>
        <p:nvCxnSpPr>
          <p:cNvPr id="5" name="Straight Connector 4"/>
          <p:cNvCxnSpPr/>
          <p:nvPr/>
        </p:nvCxnSpPr>
        <p:spPr>
          <a:xfrm flipV="1">
            <a:off x="1160058" y="968991"/>
            <a:ext cx="9676264" cy="27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160058" y="2069028"/>
            <a:ext cx="9676264" cy="27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160058" y="5951788"/>
            <a:ext cx="9676264" cy="27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160058" y="3298450"/>
            <a:ext cx="9676264" cy="27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998189" y="196501"/>
            <a:ext cx="1" cy="57780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Hình chữ nhật 1">
            <a:extLst>
              <a:ext uri="{FF2B5EF4-FFF2-40B4-BE49-F238E27FC236}">
                <a16:creationId xmlns:a16="http://schemas.microsoft.com/office/drawing/2014/main" id="{16C12EFD-A244-47D9-BA44-77E74BD78AAC}"/>
              </a:ext>
            </a:extLst>
          </p:cNvPr>
          <p:cNvSpPr/>
          <p:nvPr/>
        </p:nvSpPr>
        <p:spPr>
          <a:xfrm>
            <a:off x="3789090" y="5440765"/>
            <a:ext cx="4418197" cy="707886"/>
          </a:xfrm>
          <a:prstGeom prst="rect">
            <a:avLst/>
          </a:prstGeom>
        </p:spPr>
        <p:txBody>
          <a:bodyPr wrap="none">
            <a:spAutoFit/>
          </a:bodyPr>
          <a:lstStyle/>
          <a:p>
            <a:pPr lvl="0"/>
            <a:r>
              <a:rPr lang="en-US" sz="4000" b="1" dirty="0" err="1">
                <a:solidFill>
                  <a:srgbClr val="FF0000"/>
                </a:solidFill>
              </a:rPr>
              <a:t>Thủ</a:t>
            </a:r>
            <a:r>
              <a:rPr lang="en-US" sz="4000" b="1" dirty="0">
                <a:solidFill>
                  <a:srgbClr val="FF0000"/>
                </a:solidFill>
              </a:rPr>
              <a:t> </a:t>
            </a:r>
            <a:r>
              <a:rPr lang="en-US" sz="4000" b="1" dirty="0" err="1">
                <a:solidFill>
                  <a:srgbClr val="FF0000"/>
                </a:solidFill>
              </a:rPr>
              <a:t>pháp</a:t>
            </a:r>
            <a:r>
              <a:rPr lang="en-US" sz="4000" b="1" dirty="0">
                <a:solidFill>
                  <a:srgbClr val="FF0000"/>
                </a:solidFill>
              </a:rPr>
              <a:t> </a:t>
            </a:r>
            <a:r>
              <a:rPr lang="en-US" sz="4000" b="1" dirty="0" err="1">
                <a:solidFill>
                  <a:srgbClr val="FF0000"/>
                </a:solidFill>
              </a:rPr>
              <a:t>chiếu</a:t>
            </a:r>
            <a:r>
              <a:rPr lang="en-US" sz="4000" b="1" dirty="0">
                <a:solidFill>
                  <a:srgbClr val="FF0000"/>
                </a:solidFill>
              </a:rPr>
              <a:t> </a:t>
            </a:r>
            <a:r>
              <a:rPr lang="en-US" sz="4000" b="1" dirty="0" err="1">
                <a:solidFill>
                  <a:srgbClr val="FF0000"/>
                </a:solidFill>
              </a:rPr>
              <a:t>ứng</a:t>
            </a:r>
            <a:endParaRPr lang="en-BZ" sz="4000" b="1" dirty="0">
              <a:solidFill>
                <a:srgbClr val="FF0000"/>
              </a:solidFill>
            </a:endParaRPr>
          </a:p>
        </p:txBody>
      </p:sp>
    </p:spTree>
    <p:extLst>
      <p:ext uri="{BB962C8B-B14F-4D97-AF65-F5344CB8AC3E}">
        <p14:creationId xmlns:p14="http://schemas.microsoft.com/office/powerpoint/2010/main" val="2765824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0581"/>
            <a:ext cx="12380567" cy="6958581"/>
          </a:xfrm>
          <a:prstGeom prst="rect">
            <a:avLst/>
          </a:prstGeom>
        </p:spPr>
      </p:pic>
      <p:sp>
        <p:nvSpPr>
          <p:cNvPr id="4" name="Rectangle 3"/>
          <p:cNvSpPr/>
          <p:nvPr/>
        </p:nvSpPr>
        <p:spPr>
          <a:xfrm>
            <a:off x="3114986" y="624109"/>
            <a:ext cx="8676679" cy="5509200"/>
          </a:xfrm>
          <a:prstGeom prst="rect">
            <a:avLst/>
          </a:prstGeom>
        </p:spPr>
        <p:txBody>
          <a:bodyPr wrap="square">
            <a:spAutoFit/>
          </a:bodyPr>
          <a:lstStyle/>
          <a:p>
            <a:r>
              <a:rPr lang="en-BZ" sz="4400" b="1" i="1" dirty="0">
                <a:solidFill>
                  <a:srgbClr val="C00000"/>
                </a:solidFill>
                <a:latin typeface="Times New Roman" panose="02020603050405020304" pitchFamily="18" charset="0"/>
                <a:cs typeface="Times New Roman" panose="02020603050405020304" pitchFamily="18" charset="0"/>
              </a:rPr>
              <a:t>  Qua </a:t>
            </a:r>
            <a:r>
              <a:rPr lang="en-BZ" sz="4400" b="1" i="1" dirty="0" err="1">
                <a:solidFill>
                  <a:srgbClr val="C00000"/>
                </a:solidFill>
                <a:latin typeface="Times New Roman" panose="02020603050405020304" pitchFamily="18" charset="0"/>
                <a:cs typeface="Times New Roman" panose="02020603050405020304" pitchFamily="18" charset="0"/>
              </a:rPr>
              <a:t>truyện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ngắn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thông</a:t>
            </a:r>
            <a:r>
              <a:rPr lang="en-BZ" sz="4400" b="1" i="1" dirty="0">
                <a:solidFill>
                  <a:srgbClr val="C00000"/>
                </a:solidFill>
                <a:latin typeface="Times New Roman" panose="02020603050405020304" pitchFamily="18" charset="0"/>
                <a:cs typeface="Times New Roman" panose="02020603050405020304" pitchFamily="18" charset="0"/>
              </a:rPr>
              <a:t> qua </a:t>
            </a:r>
            <a:r>
              <a:rPr lang="en-BZ" sz="4400" b="1" i="1" dirty="0" err="1">
                <a:solidFill>
                  <a:srgbClr val="C00000"/>
                </a:solidFill>
                <a:latin typeface="Times New Roman" panose="02020603050405020304" pitchFamily="18" charset="0"/>
                <a:cs typeface="Times New Roman" panose="02020603050405020304" pitchFamily="18" charset="0"/>
              </a:rPr>
              <a:t>việc</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thuật</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lại</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chuyến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về</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quê</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của</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nhân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vật</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tôi</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những</a:t>
            </a:r>
            <a:r>
              <a:rPr lang="en-BZ" sz="4400" b="1" i="1" dirty="0">
                <a:solidFill>
                  <a:srgbClr val="C00000"/>
                </a:solidFill>
                <a:latin typeface="Times New Roman" panose="02020603050405020304" pitchFamily="18" charset="0"/>
                <a:cs typeface="Times New Roman" panose="02020603050405020304" pitchFamily="18" charset="0"/>
              </a:rPr>
              <a:t> rung </a:t>
            </a:r>
            <a:r>
              <a:rPr lang="en-BZ" sz="4400" b="1" i="1" dirty="0" err="1">
                <a:solidFill>
                  <a:srgbClr val="C00000"/>
                </a:solidFill>
                <a:latin typeface="Times New Roman" panose="02020603050405020304" pitchFamily="18" charset="0"/>
                <a:cs typeface="Times New Roman" panose="02020603050405020304" pitchFamily="18" charset="0"/>
              </a:rPr>
              <a:t>cảm</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của</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tôi</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trước</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sự</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thay</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đổi</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của</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làng</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quê</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đặc</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biệt</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là</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của</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Nhuận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Thổ</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Lỗ</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Tấn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đã</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phê</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phán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xã</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hội</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phong</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kiến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lễ</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giáo</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phong</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kiến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và</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đặt</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ra</a:t>
            </a:r>
            <a:r>
              <a:rPr lang="en-BZ" sz="4400" b="1" i="1" dirty="0">
                <a:solidFill>
                  <a:srgbClr val="C00000"/>
                </a:solidFill>
                <a:latin typeface="Times New Roman" panose="02020603050405020304" pitchFamily="18" charset="0"/>
                <a:cs typeface="Times New Roman" panose="02020603050405020304" pitchFamily="18" charset="0"/>
              </a:rPr>
              <a:t> con </a:t>
            </a:r>
            <a:r>
              <a:rPr lang="en-BZ" sz="4400" b="1" i="1" dirty="0" err="1">
                <a:solidFill>
                  <a:srgbClr val="C00000"/>
                </a:solidFill>
                <a:latin typeface="Times New Roman" panose="02020603050405020304" pitchFamily="18" charset="0"/>
                <a:cs typeface="Times New Roman" panose="02020603050405020304" pitchFamily="18" charset="0"/>
              </a:rPr>
              <a:t>đường</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đi</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của</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nông</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dân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và</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của</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toàn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xã</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hội</a:t>
            </a:r>
            <a:r>
              <a:rPr lang="en-BZ" sz="4400" b="1" i="1" dirty="0">
                <a:solidFill>
                  <a:srgbClr val="C00000"/>
                </a:solidFill>
                <a:latin typeface="Times New Roman" panose="02020603050405020304" pitchFamily="18" charset="0"/>
                <a:cs typeface="Times New Roman" panose="02020603050405020304" pitchFamily="18" charset="0"/>
              </a:rPr>
              <a:t>.</a:t>
            </a:r>
            <a:endParaRPr lang="en-BZ" sz="4400" b="1" dirty="0">
              <a:solidFill>
                <a:srgbClr val="C00000"/>
              </a:solidFill>
            </a:endParaRPr>
          </a:p>
        </p:txBody>
      </p:sp>
    </p:spTree>
    <p:extLst>
      <p:ext uri="{BB962C8B-B14F-4D97-AF65-F5344CB8AC3E}">
        <p14:creationId xmlns:p14="http://schemas.microsoft.com/office/powerpoint/2010/main" val="3701011744"/>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781" y="1"/>
            <a:ext cx="11670827" cy="6835786"/>
          </a:xfrm>
        </p:spPr>
      </p:pic>
      <p:sp>
        <p:nvSpPr>
          <p:cNvPr id="5" name="TextBox 4"/>
          <p:cNvSpPr txBox="1"/>
          <p:nvPr/>
        </p:nvSpPr>
        <p:spPr>
          <a:xfrm>
            <a:off x="982639" y="2879678"/>
            <a:ext cx="10467832" cy="2492990"/>
          </a:xfrm>
          <a:prstGeom prst="rect">
            <a:avLst/>
          </a:prstGeom>
          <a:noFill/>
        </p:spPr>
        <p:txBody>
          <a:bodyPr wrap="square" rtlCol="0">
            <a:spAutoFit/>
          </a:bodyPr>
          <a:lstStyle/>
          <a:p>
            <a:pPr algn="ctr"/>
            <a:r>
              <a:rPr lang="en-BZ" sz="3600" b="1" u="sng" dirty="0">
                <a:solidFill>
                  <a:srgbClr val="FF0000"/>
                </a:solidFill>
              </a:rPr>
              <a:t>DẶN DÒ: </a:t>
            </a:r>
          </a:p>
          <a:p>
            <a:pPr marL="285750" indent="-285750">
              <a:buFontTx/>
              <a:buChar char="-"/>
            </a:pPr>
            <a:r>
              <a:rPr lang="en-BZ" sz="4000" b="1" dirty="0" err="1">
                <a:solidFill>
                  <a:schemeClr val="bg1"/>
                </a:solidFill>
              </a:rPr>
              <a:t>Nắm</a:t>
            </a:r>
            <a:r>
              <a:rPr lang="en-BZ" sz="4000" b="1" dirty="0">
                <a:solidFill>
                  <a:schemeClr val="bg1"/>
                </a:solidFill>
              </a:rPr>
              <a:t> </a:t>
            </a:r>
            <a:r>
              <a:rPr lang="en-BZ" sz="4000" b="1" dirty="0" err="1">
                <a:solidFill>
                  <a:schemeClr val="bg1"/>
                </a:solidFill>
              </a:rPr>
              <a:t>nội</a:t>
            </a:r>
            <a:r>
              <a:rPr lang="en-BZ" sz="4000" b="1" dirty="0">
                <a:solidFill>
                  <a:schemeClr val="bg1"/>
                </a:solidFill>
              </a:rPr>
              <a:t> dung </a:t>
            </a:r>
            <a:r>
              <a:rPr lang="en-BZ" sz="4000" b="1" dirty="0" err="1">
                <a:solidFill>
                  <a:schemeClr val="bg1"/>
                </a:solidFill>
              </a:rPr>
              <a:t>bài</a:t>
            </a:r>
            <a:r>
              <a:rPr lang="en-BZ" sz="4000" b="1" dirty="0">
                <a:solidFill>
                  <a:schemeClr val="bg1"/>
                </a:solidFill>
              </a:rPr>
              <a:t> </a:t>
            </a:r>
            <a:r>
              <a:rPr lang="en-BZ" sz="4000" b="1" dirty="0" err="1">
                <a:solidFill>
                  <a:schemeClr val="bg1"/>
                </a:solidFill>
              </a:rPr>
              <a:t>học</a:t>
            </a:r>
            <a:r>
              <a:rPr lang="en-BZ" sz="4000" b="1" dirty="0">
                <a:solidFill>
                  <a:schemeClr val="bg1"/>
                </a:solidFill>
              </a:rPr>
              <a:t>.</a:t>
            </a:r>
          </a:p>
          <a:p>
            <a:r>
              <a:rPr lang="en-BZ" sz="4000" b="1" dirty="0">
                <a:solidFill>
                  <a:schemeClr val="bg1"/>
                </a:solidFill>
              </a:rPr>
              <a:t>- </a:t>
            </a:r>
            <a:r>
              <a:rPr lang="en-BZ" sz="4000" b="1" dirty="0" err="1">
                <a:solidFill>
                  <a:schemeClr val="bg1"/>
                </a:solidFill>
              </a:rPr>
              <a:t>Chuẩn</a:t>
            </a:r>
            <a:r>
              <a:rPr lang="en-BZ" sz="4000" b="1" dirty="0">
                <a:solidFill>
                  <a:schemeClr val="bg1"/>
                </a:solidFill>
              </a:rPr>
              <a:t> </a:t>
            </a:r>
            <a:r>
              <a:rPr lang="en-BZ" sz="4000" b="1" dirty="0" err="1">
                <a:solidFill>
                  <a:schemeClr val="bg1"/>
                </a:solidFill>
              </a:rPr>
              <a:t>bị</a:t>
            </a:r>
            <a:r>
              <a:rPr lang="en-BZ" sz="4000" b="1" dirty="0">
                <a:solidFill>
                  <a:schemeClr val="bg1"/>
                </a:solidFill>
              </a:rPr>
              <a:t> </a:t>
            </a:r>
            <a:r>
              <a:rPr lang="en-BZ" sz="4000" b="1" dirty="0" err="1">
                <a:solidFill>
                  <a:schemeClr val="bg1"/>
                </a:solidFill>
              </a:rPr>
              <a:t>ôn</a:t>
            </a:r>
            <a:r>
              <a:rPr lang="en-BZ" sz="4000" b="1" dirty="0">
                <a:solidFill>
                  <a:schemeClr val="bg1"/>
                </a:solidFill>
              </a:rPr>
              <a:t> </a:t>
            </a:r>
            <a:r>
              <a:rPr lang="en-BZ" sz="4000" b="1" dirty="0" err="1">
                <a:solidFill>
                  <a:schemeClr val="bg1"/>
                </a:solidFill>
              </a:rPr>
              <a:t>tập</a:t>
            </a:r>
            <a:r>
              <a:rPr lang="en-BZ" sz="4000" b="1" dirty="0">
                <a:solidFill>
                  <a:schemeClr val="bg1"/>
                </a:solidFill>
              </a:rPr>
              <a:t> </a:t>
            </a:r>
            <a:r>
              <a:rPr lang="en-BZ" sz="4000" b="1" dirty="0" err="1">
                <a:solidFill>
                  <a:schemeClr val="bg1"/>
                </a:solidFill>
              </a:rPr>
              <a:t>Tập</a:t>
            </a:r>
            <a:r>
              <a:rPr lang="en-BZ" sz="4000" b="1" dirty="0">
                <a:solidFill>
                  <a:schemeClr val="bg1"/>
                </a:solidFill>
              </a:rPr>
              <a:t> </a:t>
            </a:r>
            <a:r>
              <a:rPr lang="en-BZ" sz="4000" b="1" dirty="0" err="1">
                <a:solidFill>
                  <a:schemeClr val="bg1"/>
                </a:solidFill>
              </a:rPr>
              <a:t>làm</a:t>
            </a:r>
            <a:r>
              <a:rPr lang="en-BZ" sz="4000" b="1" dirty="0">
                <a:solidFill>
                  <a:schemeClr val="bg1"/>
                </a:solidFill>
              </a:rPr>
              <a:t> </a:t>
            </a:r>
            <a:r>
              <a:rPr lang="en-BZ" sz="4000" b="1">
                <a:solidFill>
                  <a:schemeClr val="bg1"/>
                </a:solidFill>
              </a:rPr>
              <a:t>văn</a:t>
            </a:r>
            <a:endParaRPr lang="en-BZ" sz="4000" b="1" dirty="0">
              <a:solidFill>
                <a:schemeClr val="bg1"/>
              </a:solidFill>
            </a:endParaRPr>
          </a:p>
          <a:p>
            <a:r>
              <a:rPr lang="en-BZ" sz="4000" b="1" dirty="0">
                <a:solidFill>
                  <a:schemeClr val="bg1"/>
                </a:solidFill>
              </a:rPr>
              <a:t>- </a:t>
            </a:r>
            <a:r>
              <a:rPr lang="en-BZ" sz="4000" b="1" dirty="0" err="1">
                <a:solidFill>
                  <a:schemeClr val="bg1"/>
                </a:solidFill>
              </a:rPr>
              <a:t>Tiết</a:t>
            </a:r>
            <a:r>
              <a:rPr lang="en-BZ" sz="4000" b="1" dirty="0">
                <a:solidFill>
                  <a:schemeClr val="bg1"/>
                </a:solidFill>
              </a:rPr>
              <a:t> </a:t>
            </a:r>
            <a:r>
              <a:rPr lang="en-BZ" sz="4000" b="1" dirty="0" err="1">
                <a:solidFill>
                  <a:schemeClr val="bg1"/>
                </a:solidFill>
              </a:rPr>
              <a:t>sau</a:t>
            </a:r>
            <a:r>
              <a:rPr lang="en-BZ" sz="4000" b="1" dirty="0">
                <a:solidFill>
                  <a:schemeClr val="bg1"/>
                </a:solidFill>
              </a:rPr>
              <a:t>: </a:t>
            </a:r>
            <a:r>
              <a:rPr lang="en-BZ" sz="4000" b="1" dirty="0" err="1">
                <a:solidFill>
                  <a:schemeClr val="bg1"/>
                </a:solidFill>
              </a:rPr>
              <a:t>Ôn</a:t>
            </a:r>
            <a:r>
              <a:rPr lang="en-BZ" sz="4000" b="1" dirty="0">
                <a:solidFill>
                  <a:schemeClr val="bg1"/>
                </a:solidFill>
              </a:rPr>
              <a:t> </a:t>
            </a:r>
            <a:r>
              <a:rPr lang="en-BZ" sz="4000" b="1" dirty="0" err="1">
                <a:solidFill>
                  <a:schemeClr val="bg1"/>
                </a:solidFill>
              </a:rPr>
              <a:t>tập</a:t>
            </a:r>
            <a:r>
              <a:rPr lang="en-BZ" sz="4000" b="1" dirty="0">
                <a:solidFill>
                  <a:schemeClr val="bg1"/>
                </a:solidFill>
              </a:rPr>
              <a:t> </a:t>
            </a:r>
            <a:r>
              <a:rPr lang="en-BZ" sz="4000" b="1" dirty="0" err="1">
                <a:solidFill>
                  <a:schemeClr val="bg1"/>
                </a:solidFill>
              </a:rPr>
              <a:t>chuẩn</a:t>
            </a:r>
            <a:r>
              <a:rPr lang="en-BZ" sz="4000" b="1" dirty="0">
                <a:solidFill>
                  <a:schemeClr val="bg1"/>
                </a:solidFill>
              </a:rPr>
              <a:t> </a:t>
            </a:r>
            <a:r>
              <a:rPr lang="en-BZ" sz="4000" b="1" dirty="0" err="1">
                <a:solidFill>
                  <a:schemeClr val="bg1"/>
                </a:solidFill>
              </a:rPr>
              <a:t>bị</a:t>
            </a:r>
            <a:r>
              <a:rPr lang="en-BZ" sz="4000" b="1" dirty="0">
                <a:solidFill>
                  <a:schemeClr val="bg1"/>
                </a:solidFill>
              </a:rPr>
              <a:t> </a:t>
            </a:r>
            <a:r>
              <a:rPr lang="en-BZ" sz="4000" b="1" i="1" dirty="0" err="1">
                <a:solidFill>
                  <a:schemeClr val="bg1"/>
                </a:solidFill>
              </a:rPr>
              <a:t>Kiểm</a:t>
            </a:r>
            <a:r>
              <a:rPr lang="en-BZ" sz="4000" b="1" i="1" dirty="0">
                <a:solidFill>
                  <a:schemeClr val="bg1"/>
                </a:solidFill>
              </a:rPr>
              <a:t> </a:t>
            </a:r>
            <a:r>
              <a:rPr lang="en-BZ" sz="4000" b="1" i="1" dirty="0" err="1">
                <a:solidFill>
                  <a:schemeClr val="bg1"/>
                </a:solidFill>
              </a:rPr>
              <a:t>tra</a:t>
            </a:r>
            <a:r>
              <a:rPr lang="en-BZ" sz="4000" b="1" i="1" dirty="0">
                <a:solidFill>
                  <a:schemeClr val="bg1"/>
                </a:solidFill>
              </a:rPr>
              <a:t> </a:t>
            </a:r>
            <a:r>
              <a:rPr lang="en-BZ" sz="4000" b="1" i="1" dirty="0" err="1">
                <a:solidFill>
                  <a:schemeClr val="bg1"/>
                </a:solidFill>
              </a:rPr>
              <a:t>học</a:t>
            </a:r>
            <a:r>
              <a:rPr lang="en-BZ" sz="4000" b="1" i="1" dirty="0">
                <a:solidFill>
                  <a:schemeClr val="bg1"/>
                </a:solidFill>
              </a:rPr>
              <a:t> </a:t>
            </a:r>
            <a:r>
              <a:rPr lang="en-BZ" sz="4000" b="1" i="1" dirty="0" err="1">
                <a:solidFill>
                  <a:schemeClr val="bg1"/>
                </a:solidFill>
              </a:rPr>
              <a:t>kì</a:t>
            </a:r>
            <a:r>
              <a:rPr lang="en-BZ" sz="4000" b="1" i="1" dirty="0">
                <a:solidFill>
                  <a:schemeClr val="bg1"/>
                </a:solidFill>
              </a:rPr>
              <a:t>.</a:t>
            </a:r>
          </a:p>
        </p:txBody>
      </p:sp>
    </p:spTree>
    <p:extLst>
      <p:ext uri="{BB962C8B-B14F-4D97-AF65-F5344CB8AC3E}">
        <p14:creationId xmlns:p14="http://schemas.microsoft.com/office/powerpoint/2010/main" val="14610914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hank u Images: Find best latest Thank u Images in HD for your PC desktop  background and mobile phones. | Thank you pictures, Thank you photos, Thank  you images">
            <a:extLst>
              <a:ext uri="{FF2B5EF4-FFF2-40B4-BE49-F238E27FC236}">
                <a16:creationId xmlns:a16="http://schemas.microsoft.com/office/drawing/2014/main" id="{D772496B-72C4-4FDD-99DB-CEA54DE94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814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1748" y="1386528"/>
            <a:ext cx="6096000" cy="3416320"/>
          </a:xfrm>
          <a:prstGeom prst="rect">
            <a:avLst/>
          </a:prstGeom>
        </p:spPr>
        <p:txBody>
          <a:bodyPr wrap="square">
            <a:spAutoFit/>
          </a:bodyPr>
          <a:lstStyle/>
          <a:p>
            <a:pPr algn="ctr"/>
            <a:r>
              <a:rPr lang="en-BZ" sz="5400" b="1" i="1" dirty="0" err="1"/>
              <a:t>Xem</a:t>
            </a:r>
            <a:r>
              <a:rPr lang="en-BZ" sz="5400" b="1" i="1" dirty="0"/>
              <a:t> </a:t>
            </a:r>
            <a:r>
              <a:rPr lang="en-BZ" sz="5400" b="1" i="1" dirty="0" err="1"/>
              <a:t>văn</a:t>
            </a:r>
            <a:r>
              <a:rPr lang="en-BZ" sz="5400" b="1" i="1" dirty="0"/>
              <a:t> </a:t>
            </a:r>
            <a:r>
              <a:rPr lang="en-BZ" sz="5400" b="1" i="1" dirty="0" err="1"/>
              <a:t>chương</a:t>
            </a:r>
            <a:r>
              <a:rPr lang="en-BZ" sz="5400" b="1" i="1" dirty="0"/>
              <a:t> </a:t>
            </a:r>
            <a:r>
              <a:rPr lang="en-BZ" sz="5400" b="1" i="1" dirty="0" err="1"/>
              <a:t>là</a:t>
            </a:r>
            <a:r>
              <a:rPr lang="en-BZ" sz="5400" b="1" i="1" dirty="0"/>
              <a:t> </a:t>
            </a:r>
          </a:p>
          <a:p>
            <a:pPr algn="ctr"/>
            <a:r>
              <a:rPr lang="en-BZ" sz="5400" b="1" i="1" dirty="0" err="1"/>
              <a:t>phương</a:t>
            </a:r>
            <a:r>
              <a:rPr lang="en-BZ" sz="5400" b="1" i="1" dirty="0"/>
              <a:t> </a:t>
            </a:r>
            <a:r>
              <a:rPr lang="en-BZ" sz="5400" b="1" i="1" dirty="0" err="1"/>
              <a:t>thuốc</a:t>
            </a:r>
            <a:r>
              <a:rPr lang="en-BZ" sz="5400" b="1" i="1" dirty="0"/>
              <a:t> </a:t>
            </a:r>
            <a:r>
              <a:rPr lang="en-BZ" sz="5400" b="1" i="1" dirty="0" err="1"/>
              <a:t>chữa</a:t>
            </a:r>
            <a:r>
              <a:rPr lang="en-BZ" sz="5400" b="1" i="1" dirty="0"/>
              <a:t> </a:t>
            </a:r>
            <a:r>
              <a:rPr lang="en-BZ" sz="5400" b="1" i="1" dirty="0" err="1"/>
              <a:t>bệnh</a:t>
            </a:r>
            <a:r>
              <a:rPr lang="en-BZ" sz="5400" b="1" i="1" dirty="0"/>
              <a:t> </a:t>
            </a:r>
            <a:r>
              <a:rPr lang="en-BZ" sz="5400" b="1" i="1" dirty="0" err="1"/>
              <a:t>tinh</a:t>
            </a:r>
            <a:r>
              <a:rPr lang="en-BZ" sz="5400" b="1" i="1" dirty="0"/>
              <a:t> </a:t>
            </a:r>
            <a:r>
              <a:rPr lang="en-BZ" sz="5400" b="1" i="1" dirty="0" err="1"/>
              <a:t>thần</a:t>
            </a:r>
            <a:r>
              <a:rPr lang="en-BZ" sz="5400" b="1" i="1" dirty="0"/>
              <a:t> </a:t>
            </a:r>
            <a:r>
              <a:rPr lang="en-BZ" sz="5400" b="1" i="1" dirty="0" err="1"/>
              <a:t>cho</a:t>
            </a:r>
            <a:r>
              <a:rPr lang="en-BZ" sz="5400" b="1" i="1" dirty="0"/>
              <a:t> </a:t>
            </a:r>
            <a:r>
              <a:rPr lang="en-BZ" sz="5400" b="1" i="1" dirty="0" err="1"/>
              <a:t>quốc</a:t>
            </a:r>
            <a:r>
              <a:rPr lang="en-BZ" sz="5400" b="1" i="1" dirty="0"/>
              <a:t> </a:t>
            </a:r>
            <a:r>
              <a:rPr lang="en-BZ" sz="5400" b="1" i="1" dirty="0" err="1"/>
              <a:t>dân</a:t>
            </a:r>
            <a:endParaRPr lang="en-BZ" sz="5400" b="1" i="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748" y="441523"/>
            <a:ext cx="4659873" cy="6416476"/>
          </a:xfrm>
          <a:prstGeom prst="ellipse">
            <a:avLst/>
          </a:prstGeom>
          <a:ln>
            <a:noFill/>
          </a:ln>
          <a:effectLst>
            <a:softEdge rad="112500"/>
          </a:effectLst>
        </p:spPr>
      </p:pic>
    </p:spTree>
    <p:extLst>
      <p:ext uri="{BB962C8B-B14F-4D97-AF65-F5344CB8AC3E}">
        <p14:creationId xmlns:p14="http://schemas.microsoft.com/office/powerpoint/2010/main" val="288979829"/>
      </p:ext>
    </p:extLst>
  </p:cSld>
  <p:clrMapOvr>
    <a:masterClrMapping/>
  </p:clrMapOvr>
  <mc:AlternateContent xmlns:mc="http://schemas.openxmlformats.org/markup-compatibility/2006" xmlns:p15="http://schemas.microsoft.com/office/powerpoint/2012/main">
    <mc:Choice Requires="p15">
      <p:transition spd="med">
        <p15:prstTrans prst="fractur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á rời từ trái qua phải">
            <a:hlinkClick r:id="" action="ppaction://media"/>
            <a:extLst>
              <a:ext uri="{FF2B5EF4-FFF2-40B4-BE49-F238E27FC236}">
                <a16:creationId xmlns:a16="http://schemas.microsoft.com/office/drawing/2014/main" id="{72CB8B97-0B27-4146-9C89-E2A9003C7728}"/>
              </a:ext>
            </a:extLst>
          </p:cNvPr>
          <p:cNvPicPr>
            <a:picLocks noGrp="1" noChangeAspect="1"/>
          </p:cNvPicPr>
          <p:nvPr>
            <p:ph idx="1"/>
            <a:videoFile r:link="rId1"/>
            <p:extLst>
              <p:ext uri="{DAA4B4D4-6D71-4841-9C94-3DE7FCFB9230}">
                <p14:media xmlns:p14="http://schemas.microsoft.com/office/powerpoint/2010/main" r:embed="rId2">
                  <p14:trim st="3278"/>
                </p14:media>
              </p:ext>
            </p:extLst>
          </p:nvPr>
        </p:nvPicPr>
        <p:blipFill>
          <a:blip r:embed="rId4"/>
          <a:stretch>
            <a:fillRect/>
          </a:stretch>
        </p:blipFill>
        <p:spPr>
          <a:xfrm>
            <a:off x="0" y="0"/>
            <a:ext cx="12192000" cy="6858000"/>
          </a:xfrm>
        </p:spPr>
      </p:pic>
      <p:sp>
        <p:nvSpPr>
          <p:cNvPr id="6" name="Hộp Văn bản 5">
            <a:extLst>
              <a:ext uri="{FF2B5EF4-FFF2-40B4-BE49-F238E27FC236}">
                <a16:creationId xmlns:a16="http://schemas.microsoft.com/office/drawing/2014/main" id="{6F3FAF54-4524-4170-9C7A-1DB933C99B72}"/>
              </a:ext>
            </a:extLst>
          </p:cNvPr>
          <p:cNvSpPr txBox="1"/>
          <p:nvPr/>
        </p:nvSpPr>
        <p:spPr>
          <a:xfrm>
            <a:off x="1866377" y="612844"/>
            <a:ext cx="9294313" cy="5078313"/>
          </a:xfrm>
          <a:prstGeom prst="rect">
            <a:avLst/>
          </a:prstGeom>
          <a:noFill/>
        </p:spPr>
        <p:txBody>
          <a:bodyPr wrap="square">
            <a:spAutoFit/>
          </a:bodyPr>
          <a:lstStyle/>
          <a:p>
            <a:r>
              <a:rPr lang="en-BZ" sz="3600" b="0" i="0" dirty="0">
                <a:effectLst/>
                <a:latin typeface="#9Slide05 Braxton Regular" panose="03060000000000000000" pitchFamily="66" charset="0"/>
              </a:rPr>
              <a:t>…</a:t>
            </a:r>
            <a:r>
              <a:rPr lang="vi-VN" sz="3600" b="0" i="0" dirty="0" err="1">
                <a:effectLst/>
                <a:latin typeface="#9Slide05 Braxton Regular" panose="03060000000000000000" pitchFamily="66" charset="0"/>
              </a:rPr>
              <a:t>Lỗ</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Tấn</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là</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một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người</a:t>
            </a:r>
            <a:r>
              <a:rPr lang="vi-VN" sz="3600" b="0" i="0" dirty="0">
                <a:effectLst/>
                <a:latin typeface="#9Slide05 Braxton Regular" panose="03060000000000000000" pitchFamily="66" charset="0"/>
              </a:rPr>
              <a:t> rung </a:t>
            </a:r>
            <a:r>
              <a:rPr lang="vi-VN" sz="3600" b="0" i="0" dirty="0" err="1">
                <a:effectLst/>
                <a:latin typeface="#9Slide05 Braxton Regular" panose="03060000000000000000" pitchFamily="66" charset="0"/>
              </a:rPr>
              <a:t>động</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trước</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hiện</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thực</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của</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cuộc</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sống</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một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người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biết</a:t>
            </a:r>
            <a:r>
              <a:rPr lang="vi-VN" sz="3600" b="0" i="0" dirty="0">
                <a:effectLst/>
                <a:latin typeface="#9Slide05 Braxton Regular" panose="03060000000000000000" pitchFamily="66" charset="0"/>
              </a:rPr>
              <a:t> yêu thương </a:t>
            </a:r>
            <a:r>
              <a:rPr lang="vi-VN" sz="3600" b="0" i="0" dirty="0" err="1">
                <a:effectLst/>
                <a:latin typeface="#9Slide05 Braxton Regular" panose="03060000000000000000" pitchFamily="66" charset="0"/>
              </a:rPr>
              <a:t>và</a:t>
            </a:r>
            <a:r>
              <a:rPr lang="vi-VN" sz="3600" b="0" i="0" dirty="0">
                <a:effectLst/>
                <a:latin typeface="#9Slide05 Braxton Regular" panose="03060000000000000000" pitchFamily="66" charset="0"/>
              </a:rPr>
              <a:t> căm </a:t>
            </a:r>
            <a:r>
              <a:rPr lang="vi-VN" sz="3600" b="0" i="0" dirty="0" err="1">
                <a:effectLst/>
                <a:latin typeface="#9Slide05 Braxton Regular" panose="03060000000000000000" pitchFamily="66" charset="0"/>
              </a:rPr>
              <a:t>giận</a:t>
            </a:r>
            <a:r>
              <a:rPr lang="vi-VN" sz="3600" b="0" i="0" dirty="0">
                <a:effectLst/>
                <a:latin typeface="#9Slide05 Braxton Regular" panose="03060000000000000000" pitchFamily="66" charset="0"/>
              </a:rPr>
              <a:t>. Ông yêu thương con </a:t>
            </a:r>
            <a:r>
              <a:rPr lang="vi-VN" sz="3600" b="0" i="0" dirty="0" err="1">
                <a:effectLst/>
                <a:latin typeface="#9Slide05 Braxton Regular" panose="03060000000000000000" pitchFamily="66" charset="0"/>
              </a:rPr>
              <a:t>người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hết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mức</a:t>
            </a:r>
            <a:r>
              <a:rPr lang="vi-VN" sz="3600" b="0" i="0" dirty="0">
                <a:effectLst/>
                <a:latin typeface="#9Slide05 Braxton Regular" panose="03060000000000000000" pitchFamily="66" charset="0"/>
              </a:rPr>
              <a:t>, ông căm </a:t>
            </a:r>
            <a:r>
              <a:rPr lang="vi-VN" sz="3600" b="0" i="0" dirty="0" err="1">
                <a:effectLst/>
                <a:latin typeface="#9Slide05 Braxton Regular" panose="03060000000000000000" pitchFamily="66" charset="0"/>
              </a:rPr>
              <a:t>ghét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bọn</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bóc</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lột</a:t>
            </a:r>
            <a:r>
              <a:rPr lang="vi-VN" sz="3600" b="0" i="0" dirty="0">
                <a:effectLst/>
                <a:latin typeface="#9Slide05 Braxton Regular" panose="03060000000000000000" pitchFamily="66" charset="0"/>
              </a:rPr>
              <a:t> không </a:t>
            </a:r>
            <a:r>
              <a:rPr lang="vi-VN" sz="3600" b="0" i="0" dirty="0" err="1">
                <a:effectLst/>
                <a:latin typeface="#9Slide05 Braxton Regular" panose="03060000000000000000" pitchFamily="66" charset="0"/>
              </a:rPr>
              <a:t>cùng</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Bởi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vì</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nếu</a:t>
            </a:r>
            <a:r>
              <a:rPr lang="vi-VN" sz="3600" b="0" i="0" dirty="0">
                <a:effectLst/>
                <a:latin typeface="#9Slide05 Braxton Regular" panose="03060000000000000000" pitchFamily="66" charset="0"/>
              </a:rPr>
              <a:t> không yêu thương </a:t>
            </a:r>
            <a:r>
              <a:rPr lang="vi-VN" sz="3600" b="0" i="0" dirty="0" err="1">
                <a:effectLst/>
                <a:latin typeface="#9Slide05 Braxton Regular" panose="03060000000000000000" pitchFamily="66" charset="0"/>
              </a:rPr>
              <a:t>hết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lòng</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làm</a:t>
            </a:r>
            <a:r>
              <a:rPr lang="vi-VN" sz="3600" b="0" i="0" dirty="0">
                <a:effectLst/>
                <a:latin typeface="#9Slide05 Braxton Regular" panose="03060000000000000000" pitchFamily="66" charset="0"/>
              </a:rPr>
              <a:t> sao </a:t>
            </a:r>
            <a:r>
              <a:rPr lang="vi-VN" sz="3600" b="0" i="0" dirty="0" err="1">
                <a:effectLst/>
                <a:latin typeface="#9Slide05 Braxton Regular" panose="03060000000000000000" pitchFamily="66" charset="0"/>
              </a:rPr>
              <a:t>thấu</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hiểu</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được</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nỗi</a:t>
            </a:r>
            <a:r>
              <a:rPr lang="vi-VN" sz="3600" b="0" i="0" dirty="0">
                <a:effectLst/>
                <a:latin typeface="#9Slide05 Braxton Regular" panose="03060000000000000000" pitchFamily="66" charset="0"/>
              </a:rPr>
              <a:t> đau </a:t>
            </a:r>
            <a:r>
              <a:rPr lang="vi-VN" sz="3600" b="0" i="0" dirty="0" err="1">
                <a:effectLst/>
                <a:latin typeface="#9Slide05 Braxton Regular" panose="03060000000000000000" pitchFamily="66" charset="0"/>
              </a:rPr>
              <a:t>khổ</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đến</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trở</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thành</a:t>
            </a:r>
            <a:r>
              <a:rPr lang="vi-VN" sz="3600" b="0" i="0" dirty="0">
                <a:effectLst/>
                <a:latin typeface="#9Slide05 Braxton Regular" panose="03060000000000000000" pitchFamily="66" charset="0"/>
              </a:rPr>
              <a:t> "ngu </a:t>
            </a:r>
            <a:r>
              <a:rPr lang="vi-VN" sz="3600" b="0" i="0" dirty="0" err="1">
                <a:effectLst/>
                <a:latin typeface="#9Slide05 Braxton Regular" panose="03060000000000000000" pitchFamily="66" charset="0"/>
              </a:rPr>
              <a:t>dại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của</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một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người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đàn</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bà</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mất</a:t>
            </a:r>
            <a:r>
              <a:rPr lang="vi-VN" sz="3600" b="0" i="0" dirty="0">
                <a:effectLst/>
                <a:latin typeface="#9Slide05 Braxton Regular" panose="03060000000000000000" pitchFamily="66" charset="0"/>
              </a:rPr>
              <a:t> con </a:t>
            </a:r>
            <a:r>
              <a:rPr lang="en-BZ" sz="3600" b="0" i="0" dirty="0">
                <a:effectLst/>
                <a:latin typeface="#9Slide05 Braxton Regular" panose="03060000000000000000" pitchFamily="66" charset="0"/>
              </a:rPr>
              <a: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làm</a:t>
            </a:r>
            <a:r>
              <a:rPr lang="vi-VN" sz="3600" b="0" i="0" dirty="0">
                <a:effectLst/>
                <a:latin typeface="#9Slide05 Braxton Regular" panose="03060000000000000000" pitchFamily="66" charset="0"/>
              </a:rPr>
              <a:t> sao </a:t>
            </a:r>
            <a:r>
              <a:rPr lang="vi-VN" sz="3600" b="0" i="0" dirty="0" err="1">
                <a:effectLst/>
                <a:latin typeface="#9Slide05 Braxton Regular" panose="03060000000000000000" pitchFamily="66" charset="0"/>
              </a:rPr>
              <a:t>thấy</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rõ</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những</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tình</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cảm</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chất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phác</a:t>
            </a:r>
            <a:r>
              <a:rPr lang="vi-VN" sz="3600" b="0" i="0" dirty="0">
                <a:effectLst/>
                <a:latin typeface="#9Slide05 Braxton Regular" panose="03060000000000000000" pitchFamily="66" charset="0"/>
              </a:rPr>
              <a:t>, chân </a:t>
            </a:r>
            <a:r>
              <a:rPr lang="vi-VN" sz="3600" b="0" i="0" dirty="0" err="1">
                <a:effectLst/>
                <a:latin typeface="#9Slide05 Braxton Regular" panose="03060000000000000000" pitchFamily="66" charset="0"/>
              </a:rPr>
              <a:t>thật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đến</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cảm</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động</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của</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những</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người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bạn</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thuở</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thiếu</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thời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nghèo</a:t>
            </a:r>
            <a:r>
              <a:rPr lang="vi-VN" sz="3600" b="0" i="0" dirty="0">
                <a:effectLst/>
                <a:latin typeface="#9Slide05 Braxton Regular" panose="03060000000000000000" pitchFamily="66" charset="0"/>
              </a:rPr>
              <a:t> xơ </a:t>
            </a:r>
            <a:r>
              <a:rPr lang="vi-VN" sz="3600" b="0" i="0" dirty="0" err="1">
                <a:effectLst/>
                <a:latin typeface="#9Slide05 Braxton Regular" panose="03060000000000000000" pitchFamily="66" charset="0"/>
              </a:rPr>
              <a:t>xác</a:t>
            </a:r>
            <a:r>
              <a:rPr lang="vi-VN" sz="3600" b="0" i="0" dirty="0">
                <a:effectLst/>
                <a:latin typeface="#9Slide05 Braxton Regular" panose="03060000000000000000" pitchFamily="66" charset="0"/>
              </a:rPr>
              <a:t> nơi quê </a:t>
            </a:r>
            <a:r>
              <a:rPr lang="vi-VN" sz="3600" b="0" i="0" dirty="0" err="1">
                <a:effectLst/>
                <a:latin typeface="#9Slide05 Braxton Regular" panose="03060000000000000000" pitchFamily="66" charset="0"/>
              </a:rPr>
              <a:t>cũ</a:t>
            </a:r>
            <a:r>
              <a:rPr lang="vi-VN" sz="3600" b="0" i="0" dirty="0">
                <a:effectLst/>
                <a:latin typeface="#9Slide05 Braxton Regular" panose="03060000000000000000" pitchFamily="66" charset="0"/>
              </a:rPr>
              <a:t>…</a:t>
            </a:r>
            <a:endParaRPr lang="en-BZ" sz="3600" b="0" i="0" dirty="0">
              <a:effectLst/>
              <a:latin typeface="#9Slide05 Braxton Regular" panose="03060000000000000000" pitchFamily="66" charset="0"/>
            </a:endParaRPr>
          </a:p>
          <a:p>
            <a:pPr algn="r"/>
            <a:r>
              <a:rPr lang="en-BZ" sz="2800" dirty="0">
                <a:latin typeface="#9Slide03 Cabin Condensed" panose="00000506000000000000" pitchFamily="2" charset="0"/>
              </a:rPr>
              <a:t>(</a:t>
            </a:r>
            <a:r>
              <a:rPr lang="en-BZ" sz="2800" dirty="0" err="1">
                <a:latin typeface="#9Slide03 Cabin Condensed" panose="00000506000000000000" pitchFamily="2" charset="0"/>
              </a:rPr>
              <a:t>Hoàng</a:t>
            </a:r>
            <a:r>
              <a:rPr lang="en-BZ" sz="2800" dirty="0">
                <a:latin typeface="#9Slide03 Cabin Condensed" panose="00000506000000000000" pitchFamily="2" charset="0"/>
              </a:rPr>
              <a:t> </a:t>
            </a:r>
            <a:r>
              <a:rPr lang="en-BZ" sz="2800" dirty="0" err="1">
                <a:latin typeface="#9Slide03 Cabin Condensed" panose="00000506000000000000" pitchFamily="2" charset="0"/>
              </a:rPr>
              <a:t>Trung</a:t>
            </a:r>
            <a:r>
              <a:rPr lang="en-BZ" sz="2800" dirty="0">
                <a:latin typeface="#9Slide03 Cabin Condensed" panose="00000506000000000000" pitchFamily="2" charset="0"/>
              </a:rPr>
              <a:t> </a:t>
            </a:r>
            <a:r>
              <a:rPr lang="en-BZ" sz="2800" dirty="0" err="1">
                <a:latin typeface="#9Slide03 Cabin Condensed" panose="00000506000000000000" pitchFamily="2" charset="0"/>
              </a:rPr>
              <a:t>Thông</a:t>
            </a:r>
            <a:r>
              <a:rPr lang="en-BZ" sz="2800" dirty="0">
                <a:latin typeface="#9Slide03 Cabin Condensed" panose="00000506000000000000" pitchFamily="2" charset="0"/>
              </a:rPr>
              <a:t>)</a:t>
            </a:r>
          </a:p>
        </p:txBody>
      </p:sp>
    </p:spTree>
    <p:extLst>
      <p:ext uri="{BB962C8B-B14F-4D97-AF65-F5344CB8AC3E}">
        <p14:creationId xmlns:p14="http://schemas.microsoft.com/office/powerpoint/2010/main" val="180890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76" fill="hold"/>
                                        <p:tgtEl>
                                          <p:spTgt spid="4"/>
                                        </p:tgtEl>
                                      </p:cBhvr>
                                    </p:cmd>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6"/>
                                        </p:tgtEl>
                                        <p:attrNameLst>
                                          <p:attrName>style.visibility</p:attrName>
                                        </p:attrNameLst>
                                      </p:cBhvr>
                                      <p:to>
                                        <p:strVal val="visible"/>
                                      </p:to>
                                    </p:set>
                                    <p:anim by="(-#ppt_w*2)" calcmode="lin" valueType="num">
                                      <p:cBhvr rctx="PPT">
                                        <p:cTn id="9" dur="500" autoRev="1" fill="hold">
                                          <p:stCondLst>
                                            <p:cond delay="0"/>
                                          </p:stCondLst>
                                        </p:cTn>
                                        <p:tgtEl>
                                          <p:spTgt spid="6"/>
                                        </p:tgtEl>
                                        <p:attrNameLst>
                                          <p:attrName>ppt_w</p:attrName>
                                        </p:attrNameLst>
                                      </p:cBhvr>
                                    </p:anim>
                                    <p:anim by="(#ppt_w*0.50)" calcmode="lin" valueType="num">
                                      <p:cBhvr>
                                        <p:cTn id="10" dur="500" decel="50000" autoRev="1" fill="hold">
                                          <p:stCondLst>
                                            <p:cond delay="0"/>
                                          </p:stCondLst>
                                        </p:cTn>
                                        <p:tgtEl>
                                          <p:spTgt spid="6"/>
                                        </p:tgtEl>
                                        <p:attrNameLst>
                                          <p:attrName>ppt_x</p:attrName>
                                        </p:attrNameLst>
                                      </p:cBhvr>
                                    </p:anim>
                                    <p:anim from="(-#ppt_h/2)" to="(#ppt_y)" calcmode="lin" valueType="num">
                                      <p:cBhvr>
                                        <p:cTn id="11" dur="1000" fill="hold">
                                          <p:stCondLst>
                                            <p:cond delay="0"/>
                                          </p:stCondLst>
                                        </p:cTn>
                                        <p:tgtEl>
                                          <p:spTgt spid="6"/>
                                        </p:tgtEl>
                                        <p:attrNameLst>
                                          <p:attrName>ppt_y</p:attrName>
                                        </p:attrNameLst>
                                      </p:cBhvr>
                                    </p:anim>
                                    <p:animRot by="21600000">
                                      <p:cBhvr>
                                        <p:cTn id="12"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á rời từ trái qua phải">
            <a:hlinkClick r:id="" action="ppaction://media"/>
            <a:extLst>
              <a:ext uri="{FF2B5EF4-FFF2-40B4-BE49-F238E27FC236}">
                <a16:creationId xmlns:a16="http://schemas.microsoft.com/office/drawing/2014/main" id="{72CB8B97-0B27-4146-9C89-E2A9003C7728}"/>
              </a:ext>
            </a:extLst>
          </p:cNvPr>
          <p:cNvPicPr>
            <a:picLocks noGrp="1" noChangeAspect="1"/>
          </p:cNvPicPr>
          <p:nvPr>
            <p:ph idx="1"/>
            <a:videoFile r:link="rId1"/>
            <p:extLst>
              <p:ext uri="{DAA4B4D4-6D71-4841-9C94-3DE7FCFB9230}">
                <p14:media xmlns:p14="http://schemas.microsoft.com/office/powerpoint/2010/main" r:embed="rId2">
                  <p14:trim st="3278"/>
                </p14:media>
              </p:ext>
            </p:extLst>
          </p:nvPr>
        </p:nvPicPr>
        <p:blipFill>
          <a:blip r:embed="rId4"/>
          <a:stretch>
            <a:fillRect/>
          </a:stretch>
        </p:blipFill>
        <p:spPr>
          <a:xfrm>
            <a:off x="0" y="0"/>
            <a:ext cx="12192000" cy="6858000"/>
          </a:xfrm>
        </p:spPr>
      </p:pic>
      <p:sp>
        <p:nvSpPr>
          <p:cNvPr id="6" name="Hộp Văn bản 5">
            <a:extLst>
              <a:ext uri="{FF2B5EF4-FFF2-40B4-BE49-F238E27FC236}">
                <a16:creationId xmlns:a16="http://schemas.microsoft.com/office/drawing/2014/main" id="{6F3FAF54-4524-4170-9C7A-1DB933C99B72}"/>
              </a:ext>
            </a:extLst>
          </p:cNvPr>
          <p:cNvSpPr txBox="1"/>
          <p:nvPr/>
        </p:nvSpPr>
        <p:spPr>
          <a:xfrm>
            <a:off x="1386692" y="1152490"/>
            <a:ext cx="9736010" cy="4031873"/>
          </a:xfrm>
          <a:prstGeom prst="rect">
            <a:avLst/>
          </a:prstGeom>
          <a:noFill/>
        </p:spPr>
        <p:txBody>
          <a:bodyPr wrap="square">
            <a:spAutoFit/>
          </a:bodyPr>
          <a:lstStyle/>
          <a:p>
            <a:r>
              <a:rPr lang="en-BZ" sz="4000" dirty="0">
                <a:latin typeface="#9Slide05 Braxton Regular" panose="03060000000000000000" pitchFamily="66" charset="0"/>
              </a:rPr>
              <a:t>…</a:t>
            </a:r>
            <a:r>
              <a:rPr lang="vi-VN" sz="4000" dirty="0" err="1">
                <a:latin typeface="#9Slide05 Braxton Regular" panose="03060000000000000000" pitchFamily="66" charset="0"/>
              </a:rPr>
              <a:t>Chúng</a:t>
            </a:r>
            <a:r>
              <a:rPr lang="vi-VN" sz="4000" dirty="0">
                <a:latin typeface="#9Slide05 Braxton Regular" panose="03060000000000000000" pitchFamily="66" charset="0"/>
              </a:rPr>
              <a:t> ta </a:t>
            </a:r>
            <a:r>
              <a:rPr lang="vi-VN" sz="4000" dirty="0" err="1">
                <a:latin typeface="#9Slide05 Braxton Regular" panose="03060000000000000000" pitchFamily="66" charset="0"/>
              </a:rPr>
              <a:t>đọc</a:t>
            </a:r>
            <a:r>
              <a:rPr lang="vi-VN" sz="4000" dirty="0">
                <a:latin typeface="#9Slide05 Braxton Regular" panose="03060000000000000000" pitchFamily="66" charset="0"/>
              </a:rPr>
              <a:t> văn </a:t>
            </a:r>
            <a:r>
              <a:rPr lang="vi-VN" sz="4000" dirty="0" err="1">
                <a:latin typeface="#9Slide05 Braxton Regular" panose="03060000000000000000" pitchFamily="66" charset="0"/>
              </a:rPr>
              <a:t>Lỗ</a:t>
            </a:r>
            <a:r>
              <a:rPr lang="vi-VN" sz="4000" dirty="0">
                <a:latin typeface="#9Slide05 Braxton Regular" panose="03060000000000000000" pitchFamily="66" charset="0"/>
              </a:rPr>
              <a:t> </a:t>
            </a:r>
            <a:r>
              <a:rPr lang="vi-VN" sz="4000" dirty="0" err="1">
                <a:latin typeface="#9Slide05 Braxton Regular" panose="03060000000000000000" pitchFamily="66" charset="0"/>
              </a:rPr>
              <a:t>Tấn</a:t>
            </a:r>
            <a:r>
              <a:rPr lang="vi-VN" sz="4000" dirty="0">
                <a:latin typeface="#9Slide05 Braxton Regular" panose="03060000000000000000" pitchFamily="66" charset="0"/>
              </a:rPr>
              <a:t> </a:t>
            </a:r>
            <a:r>
              <a:rPr lang="vi-VN" sz="4000" dirty="0" err="1">
                <a:latin typeface="#9Slide05 Braxton Regular" panose="03060000000000000000" pitchFamily="66" charset="0"/>
              </a:rPr>
              <a:t>để</a:t>
            </a:r>
            <a:r>
              <a:rPr lang="vi-VN" sz="4000" dirty="0">
                <a:latin typeface="#9Slide05 Braxton Regular" panose="03060000000000000000" pitchFamily="66" charset="0"/>
              </a:rPr>
              <a:t> </a:t>
            </a:r>
            <a:r>
              <a:rPr lang="vi-VN" sz="4000" dirty="0" err="1">
                <a:latin typeface="#9Slide05 Braxton Regular" panose="03060000000000000000" pitchFamily="66" charset="0"/>
              </a:rPr>
              <a:t>biết</a:t>
            </a:r>
            <a:r>
              <a:rPr lang="vi-VN" sz="4000" dirty="0">
                <a:latin typeface="#9Slide05 Braxton Regular" panose="03060000000000000000" pitchFamily="66" charset="0"/>
              </a:rPr>
              <a:t> yêu thêm </a:t>
            </a:r>
            <a:r>
              <a:rPr lang="vi-VN" sz="4000" dirty="0" err="1">
                <a:latin typeface="#9Slide05 Braxton Regular" panose="03060000000000000000" pitchFamily="66" charset="0"/>
              </a:rPr>
              <a:t>cuộc</a:t>
            </a:r>
            <a:r>
              <a:rPr lang="vi-VN" sz="4000" dirty="0">
                <a:latin typeface="#9Slide05 Braxton Regular" panose="03060000000000000000" pitchFamily="66" charset="0"/>
              </a:rPr>
              <a:t> </a:t>
            </a:r>
            <a:r>
              <a:rPr lang="vi-VN" sz="4000" dirty="0" err="1">
                <a:latin typeface="#9Slide05 Braxton Regular" panose="03060000000000000000" pitchFamily="66" charset="0"/>
              </a:rPr>
              <a:t>đời</a:t>
            </a:r>
            <a:r>
              <a:rPr lang="vi-VN" sz="4000" dirty="0">
                <a:latin typeface="#9Slide05 Braxton Regular" panose="03060000000000000000" pitchFamily="66" charset="0"/>
              </a:rPr>
              <a:t> </a:t>
            </a:r>
            <a:r>
              <a:rPr lang="vi-VN" sz="4000" dirty="0" err="1">
                <a:latin typeface="#9Slide05 Braxton Regular" panose="03060000000000000000" pitchFamily="66" charset="0"/>
              </a:rPr>
              <a:t>này</a:t>
            </a:r>
            <a:r>
              <a:rPr lang="vi-VN" sz="4000" dirty="0">
                <a:latin typeface="#9Slide05 Braxton Regular" panose="03060000000000000000" pitchFamily="66" charset="0"/>
              </a:rPr>
              <a:t> </a:t>
            </a:r>
            <a:r>
              <a:rPr lang="vi-VN" sz="4000" dirty="0" err="1">
                <a:latin typeface="#9Slide05 Braxton Regular" panose="03060000000000000000" pitchFamily="66" charset="0"/>
              </a:rPr>
              <a:t>để</a:t>
            </a:r>
            <a:r>
              <a:rPr lang="vi-VN" sz="4000" dirty="0">
                <a:latin typeface="#9Slide05 Braxton Regular" panose="03060000000000000000" pitchFamily="66" charset="0"/>
              </a:rPr>
              <a:t> </a:t>
            </a:r>
            <a:r>
              <a:rPr lang="vi-VN" sz="4000" dirty="0" err="1">
                <a:latin typeface="#9Slide05 Braxton Regular" panose="03060000000000000000" pitchFamily="66" charset="0"/>
              </a:rPr>
              <a:t>biết</a:t>
            </a:r>
            <a:r>
              <a:rPr lang="vi-VN" sz="4000" dirty="0">
                <a:latin typeface="#9Slide05 Braxton Regular" panose="03060000000000000000" pitchFamily="66" charset="0"/>
              </a:rPr>
              <a:t> </a:t>
            </a:r>
            <a:r>
              <a:rPr lang="vi-VN" sz="4000" dirty="0" err="1">
                <a:latin typeface="#9Slide05 Braxton Regular" panose="03060000000000000000" pitchFamily="66" charset="0"/>
              </a:rPr>
              <a:t>làm</a:t>
            </a:r>
            <a:r>
              <a:rPr lang="vi-VN" sz="4000" dirty="0">
                <a:latin typeface="#9Slide05 Braxton Regular" panose="03060000000000000000" pitchFamily="66" charset="0"/>
              </a:rPr>
              <a:t> </a:t>
            </a:r>
            <a:r>
              <a:rPr lang="vi-VN" sz="4000" dirty="0" err="1">
                <a:latin typeface="#9Slide05 Braxton Regular" panose="03060000000000000000" pitchFamily="66" charset="0"/>
              </a:rPr>
              <a:t>đẹp</a:t>
            </a:r>
            <a:r>
              <a:rPr lang="vi-VN" sz="4000" dirty="0">
                <a:latin typeface="#9Slide05 Braxton Regular" panose="03060000000000000000" pitchFamily="66" charset="0"/>
              </a:rPr>
              <a:t> hơn tâm </a:t>
            </a:r>
            <a:r>
              <a:rPr lang="vi-VN" sz="4000" dirty="0" err="1">
                <a:latin typeface="#9Slide05 Braxton Regular" panose="03060000000000000000" pitchFamily="66" charset="0"/>
              </a:rPr>
              <a:t>hồn</a:t>
            </a:r>
            <a:r>
              <a:rPr lang="vi-VN" sz="4000" dirty="0">
                <a:latin typeface="#9Slide05 Braxton Regular" panose="03060000000000000000" pitchFamily="66" charset="0"/>
              </a:rPr>
              <a:t> </a:t>
            </a:r>
            <a:r>
              <a:rPr lang="vi-VN" sz="4000" dirty="0" err="1">
                <a:latin typeface="#9Slide05 Braxton Regular" panose="03060000000000000000" pitchFamily="66" charset="0"/>
              </a:rPr>
              <a:t>mình</a:t>
            </a:r>
            <a:r>
              <a:rPr lang="vi-VN" sz="4000" dirty="0">
                <a:latin typeface="#9Slide05 Braxton Regular" panose="03060000000000000000" pitchFamily="66" charset="0"/>
              </a:rPr>
              <a:t>, thanh </a:t>
            </a:r>
            <a:r>
              <a:rPr lang="vi-VN" sz="4000" dirty="0" err="1">
                <a:latin typeface="#9Slide05 Braxton Regular" panose="03060000000000000000" pitchFamily="66" charset="0"/>
              </a:rPr>
              <a:t>lọc</a:t>
            </a:r>
            <a:r>
              <a:rPr lang="vi-VN" sz="4000" dirty="0">
                <a:latin typeface="#9Slide05 Braxton Regular" panose="03060000000000000000" pitchFamily="66" charset="0"/>
              </a:rPr>
              <a:t> </a:t>
            </a:r>
            <a:r>
              <a:rPr lang="vi-VN" sz="4000" dirty="0" err="1">
                <a:latin typeface="#9Slide05 Braxton Regular" panose="03060000000000000000" pitchFamily="66" charset="0"/>
              </a:rPr>
              <a:t>trái</a:t>
            </a:r>
            <a:r>
              <a:rPr lang="vi-VN" sz="4000" dirty="0">
                <a:latin typeface="#9Slide05 Braxton Regular" panose="03060000000000000000" pitchFamily="66" charset="0"/>
              </a:rPr>
              <a:t> tim </a:t>
            </a:r>
            <a:r>
              <a:rPr lang="vi-VN" sz="4000" dirty="0" err="1">
                <a:latin typeface="#9Slide05 Braxton Regular" panose="03060000000000000000" pitchFamily="66" charset="0"/>
              </a:rPr>
              <a:t>bằng</a:t>
            </a:r>
            <a:r>
              <a:rPr lang="vi-VN" sz="4000" dirty="0">
                <a:latin typeface="#9Slide05 Braxton Regular" panose="03060000000000000000" pitchFamily="66" charset="0"/>
              </a:rPr>
              <a:t> </a:t>
            </a:r>
            <a:r>
              <a:rPr lang="vi-VN" sz="4000" dirty="0" err="1">
                <a:latin typeface="#9Slide05 Braxton Regular" panose="03060000000000000000" pitchFamily="66" charset="0"/>
              </a:rPr>
              <a:t>những</a:t>
            </a:r>
            <a:r>
              <a:rPr lang="vi-VN" sz="4000" dirty="0">
                <a:latin typeface="#9Slide05 Braxton Regular" panose="03060000000000000000" pitchFamily="66" charset="0"/>
              </a:rPr>
              <a:t> </a:t>
            </a:r>
            <a:r>
              <a:rPr lang="vi-VN" sz="4000" dirty="0" err="1">
                <a:latin typeface="#9Slide05 Braxton Regular" panose="03060000000000000000" pitchFamily="66" charset="0"/>
              </a:rPr>
              <a:t>điều</a:t>
            </a:r>
            <a:r>
              <a:rPr lang="vi-VN" sz="4000" dirty="0">
                <a:latin typeface="#9Slide05 Braxton Regular" panose="03060000000000000000" pitchFamily="66" charset="0"/>
              </a:rPr>
              <a:t> </a:t>
            </a:r>
            <a:r>
              <a:rPr lang="vi-VN" sz="4000" dirty="0" err="1">
                <a:latin typeface="#9Slide05 Braxton Regular" panose="03060000000000000000" pitchFamily="66" charset="0"/>
              </a:rPr>
              <a:t>tốt</a:t>
            </a:r>
            <a:r>
              <a:rPr lang="vi-VN" sz="4000" dirty="0">
                <a:latin typeface="#9Slide05 Braxton Regular" panose="03060000000000000000" pitchFamily="66" charset="0"/>
              </a:rPr>
              <a:t> </a:t>
            </a:r>
            <a:r>
              <a:rPr lang="vi-VN" sz="4000" dirty="0" err="1">
                <a:latin typeface="#9Slide05 Braxton Regular" panose="03060000000000000000" pitchFamily="66" charset="0"/>
              </a:rPr>
              <a:t>đẹp</a:t>
            </a:r>
            <a:r>
              <a:rPr lang="vi-VN" sz="4000" dirty="0">
                <a:latin typeface="#9Slide05 Braxton Regular" panose="03060000000000000000" pitchFamily="66" charset="0"/>
              </a:rPr>
              <a:t> </a:t>
            </a:r>
            <a:r>
              <a:rPr lang="vi-VN" sz="4000" dirty="0" err="1">
                <a:latin typeface="#9Slide05 Braxton Regular" panose="03060000000000000000" pitchFamily="66" charset="0"/>
              </a:rPr>
              <a:t>và</a:t>
            </a:r>
            <a:r>
              <a:rPr lang="vi-VN" sz="4000" dirty="0">
                <a:latin typeface="#9Slide05 Braxton Regular" panose="03060000000000000000" pitchFamily="66" charset="0"/>
              </a:rPr>
              <a:t> </a:t>
            </a:r>
            <a:r>
              <a:rPr lang="vi-VN" sz="4000" dirty="0" err="1">
                <a:latin typeface="#9Slide05 Braxton Regular" panose="03060000000000000000" pitchFamily="66" charset="0"/>
              </a:rPr>
              <a:t>cũng</a:t>
            </a:r>
            <a:r>
              <a:rPr lang="vi-VN" sz="4000" dirty="0">
                <a:latin typeface="#9Slide05 Braxton Regular" panose="03060000000000000000" pitchFamily="66" charset="0"/>
              </a:rPr>
              <a:t> </a:t>
            </a:r>
            <a:r>
              <a:rPr lang="vi-VN" sz="4000" dirty="0" err="1">
                <a:latin typeface="#9Slide05 Braxton Regular" panose="03060000000000000000" pitchFamily="66" charset="0"/>
              </a:rPr>
              <a:t>để</a:t>
            </a:r>
            <a:r>
              <a:rPr lang="vi-VN" sz="4000" dirty="0">
                <a:latin typeface="#9Slide05 Braxton Regular" panose="03060000000000000000" pitchFamily="66" charset="0"/>
              </a:rPr>
              <a:t> lưu </a:t>
            </a:r>
            <a:r>
              <a:rPr lang="vi-VN" sz="4000" dirty="0" err="1">
                <a:latin typeface="#9Slide05 Braxton Regular" panose="03060000000000000000" pitchFamily="66" charset="0"/>
              </a:rPr>
              <a:t>giữ</a:t>
            </a:r>
            <a:r>
              <a:rPr lang="vi-VN" sz="4000" dirty="0">
                <a:latin typeface="#9Slide05 Braxton Regular" panose="03060000000000000000" pitchFamily="66" charset="0"/>
              </a:rPr>
              <a:t> </a:t>
            </a:r>
            <a:r>
              <a:rPr lang="vi-VN" sz="4000" dirty="0" err="1">
                <a:latin typeface="#9Slide05 Braxton Regular" panose="03060000000000000000" pitchFamily="66" charset="0"/>
              </a:rPr>
              <a:t>mãi</a:t>
            </a:r>
            <a:r>
              <a:rPr lang="vi-VN" sz="4000" dirty="0">
                <a:latin typeface="#9Slide05 Braxton Regular" panose="03060000000000000000" pitchFamily="66" charset="0"/>
              </a:rPr>
              <a:t> </a:t>
            </a:r>
            <a:r>
              <a:rPr lang="vi-VN" sz="4000" dirty="0" err="1">
                <a:latin typeface="#9Slide05 Braxton Regular" panose="03060000000000000000" pitchFamily="66" charset="0"/>
              </a:rPr>
              <a:t>mãi</a:t>
            </a:r>
            <a:r>
              <a:rPr lang="vi-VN" sz="4000" dirty="0">
                <a:latin typeface="#9Slide05 Braxton Regular" panose="03060000000000000000" pitchFamily="66" charset="0"/>
              </a:rPr>
              <a:t> trong </a:t>
            </a:r>
            <a:r>
              <a:rPr lang="vi-VN" sz="4000" dirty="0" err="1">
                <a:latin typeface="#9Slide05 Braxton Regular" panose="03060000000000000000" pitchFamily="66" charset="0"/>
              </a:rPr>
              <a:t>nền</a:t>
            </a:r>
            <a:r>
              <a:rPr lang="vi-VN" sz="4000" dirty="0">
                <a:latin typeface="#9Slide05 Braxton Regular" panose="03060000000000000000" pitchFamily="66" charset="0"/>
              </a:rPr>
              <a:t> văn </a:t>
            </a:r>
            <a:r>
              <a:rPr lang="vi-VN" sz="4000" dirty="0" err="1">
                <a:latin typeface="#9Slide05 Braxton Regular" panose="03060000000000000000" pitchFamily="66" charset="0"/>
              </a:rPr>
              <a:t>học</a:t>
            </a:r>
            <a:r>
              <a:rPr lang="vi-VN" sz="4000" dirty="0">
                <a:latin typeface="#9Slide05 Braxton Regular" panose="03060000000000000000" pitchFamily="66" charset="0"/>
              </a:rPr>
              <a:t> nhân </a:t>
            </a:r>
            <a:r>
              <a:rPr lang="vi-VN" sz="4000" dirty="0" err="1">
                <a:latin typeface="#9Slide05 Braxton Regular" panose="03060000000000000000" pitchFamily="66" charset="0"/>
              </a:rPr>
              <a:t>loại</a:t>
            </a:r>
            <a:r>
              <a:rPr lang="vi-VN" sz="4000" dirty="0">
                <a:latin typeface="#9Slide05 Braxton Regular" panose="03060000000000000000" pitchFamily="66" charset="0"/>
              </a:rPr>
              <a:t> </a:t>
            </a:r>
            <a:r>
              <a:rPr lang="vi-VN" sz="4000" dirty="0" err="1">
                <a:latin typeface="#9Slide05 Braxton Regular" panose="03060000000000000000" pitchFamily="66" charset="0"/>
              </a:rPr>
              <a:t>một</a:t>
            </a:r>
            <a:r>
              <a:rPr lang="vi-VN" sz="4000" dirty="0">
                <a:latin typeface="#9Slide05 Braxton Regular" panose="03060000000000000000" pitchFamily="66" charset="0"/>
              </a:rPr>
              <a:t> </a:t>
            </a:r>
            <a:r>
              <a:rPr lang="vi-VN" sz="4000" dirty="0" err="1">
                <a:latin typeface="#9Slide05 Braxton Regular" panose="03060000000000000000" pitchFamily="66" charset="0"/>
              </a:rPr>
              <a:t>cái</a:t>
            </a:r>
            <a:r>
              <a:rPr lang="vi-VN" sz="4000" dirty="0">
                <a:latin typeface="#9Slide05 Braxton Regular" panose="03060000000000000000" pitchFamily="66" charset="0"/>
              </a:rPr>
              <a:t> tên </a:t>
            </a:r>
            <a:r>
              <a:rPr lang="vi-VN" sz="4000" dirty="0" err="1">
                <a:latin typeface="#9Slide05 Braxton Regular" panose="03060000000000000000" pitchFamily="66" charset="0"/>
              </a:rPr>
              <a:t>suốt</a:t>
            </a:r>
            <a:r>
              <a:rPr lang="vi-VN" sz="4000" dirty="0">
                <a:latin typeface="#9Slide05 Braxton Regular" panose="03060000000000000000" pitchFamily="66" charset="0"/>
              </a:rPr>
              <a:t> </a:t>
            </a:r>
            <a:r>
              <a:rPr lang="vi-VN" sz="4000" dirty="0" err="1">
                <a:latin typeface="#9Slide05 Braxton Regular" panose="03060000000000000000" pitchFamily="66" charset="0"/>
              </a:rPr>
              <a:t>đời</a:t>
            </a:r>
            <a:r>
              <a:rPr lang="vi-VN" sz="4000" dirty="0">
                <a:latin typeface="#9Slide05 Braxton Regular" panose="03060000000000000000" pitchFamily="66" charset="0"/>
              </a:rPr>
              <a:t> </a:t>
            </a:r>
            <a:r>
              <a:rPr lang="vi-VN" sz="4000" dirty="0" err="1">
                <a:latin typeface="#9Slide05 Braxton Regular" panose="03060000000000000000" pitchFamily="66" charset="0"/>
              </a:rPr>
              <a:t>viết</a:t>
            </a:r>
            <a:r>
              <a:rPr lang="vi-VN" sz="4000" dirty="0">
                <a:latin typeface="#9Slide05 Braxton Regular" panose="03060000000000000000" pitchFamily="66" charset="0"/>
              </a:rPr>
              <a:t> cho hy </a:t>
            </a:r>
            <a:r>
              <a:rPr lang="vi-VN" sz="4000" dirty="0" err="1">
                <a:latin typeface="#9Slide05 Braxton Regular" panose="03060000000000000000" pitchFamily="66" charset="0"/>
              </a:rPr>
              <a:t>vọng</a:t>
            </a:r>
            <a:r>
              <a:rPr lang="vi-VN" sz="4000" dirty="0">
                <a:latin typeface="#9Slide05 Braxton Regular" panose="03060000000000000000" pitchFamily="66" charset="0"/>
              </a:rPr>
              <a:t> </a:t>
            </a:r>
            <a:r>
              <a:rPr lang="vi-VN" sz="4000" dirty="0" err="1">
                <a:latin typeface="#9Slide05 Braxton Regular" panose="03060000000000000000" pitchFamily="66" charset="0"/>
              </a:rPr>
              <a:t>của</a:t>
            </a:r>
            <a:r>
              <a:rPr lang="vi-VN" sz="4000" dirty="0">
                <a:latin typeface="#9Slide05 Braxton Regular" panose="03060000000000000000" pitchFamily="66" charset="0"/>
              </a:rPr>
              <a:t> con </a:t>
            </a:r>
            <a:r>
              <a:rPr lang="vi-VN" sz="4000" dirty="0" err="1">
                <a:latin typeface="#9Slide05 Braxton Regular" panose="03060000000000000000" pitchFamily="66" charset="0"/>
              </a:rPr>
              <a:t>người</a:t>
            </a:r>
            <a:r>
              <a:rPr lang="vi-VN" sz="4000" dirty="0">
                <a:latin typeface="#9Slide05 Braxton Regular" panose="03060000000000000000" pitchFamily="66" charset="0"/>
              </a:rPr>
              <a:t>.</a:t>
            </a:r>
          </a:p>
          <a:p>
            <a:pPr algn="r"/>
            <a:r>
              <a:rPr lang="en-BZ" sz="2800" i="1" dirty="0">
                <a:latin typeface="#9Slide03 Cabin Condensed" panose="00000506000000000000" pitchFamily="2" charset="0"/>
              </a:rPr>
              <a:t>(</a:t>
            </a:r>
            <a:r>
              <a:rPr lang="vi-VN" sz="2800" i="1" dirty="0">
                <a:latin typeface="#9Slide03 Cabin Condensed" panose="00000506000000000000" pitchFamily="2" charset="0"/>
              </a:rPr>
              <a:t>Nguyễn Quân</a:t>
            </a:r>
            <a:r>
              <a:rPr lang="en-BZ" sz="2800" i="1" dirty="0">
                <a:latin typeface="#9Slide03 Cabin Condensed" panose="00000506000000000000" pitchFamily="2" charset="0"/>
              </a:rPr>
              <a:t>)</a:t>
            </a:r>
            <a:endParaRPr lang="vi-VN" sz="2800" i="1" dirty="0">
              <a:latin typeface="#9Slide03 Cabin Condensed" panose="00000506000000000000" pitchFamily="2" charset="0"/>
            </a:endParaRPr>
          </a:p>
          <a:p>
            <a:pPr algn="r"/>
            <a:endParaRPr lang="en-BZ" sz="2800" dirty="0">
              <a:latin typeface="#9Slide03 Cabin Condensed" panose="00000506000000000000" pitchFamily="2" charset="0"/>
            </a:endParaRPr>
          </a:p>
        </p:txBody>
      </p:sp>
    </p:spTree>
    <p:extLst>
      <p:ext uri="{BB962C8B-B14F-4D97-AF65-F5344CB8AC3E}">
        <p14:creationId xmlns:p14="http://schemas.microsoft.com/office/powerpoint/2010/main" val="420586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76" fill="hold"/>
                                        <p:tgtEl>
                                          <p:spTgt spid="4"/>
                                        </p:tgtEl>
                                      </p:cBhvr>
                                    </p:cmd>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6"/>
                                        </p:tgtEl>
                                        <p:attrNameLst>
                                          <p:attrName>style.visibility</p:attrName>
                                        </p:attrNameLst>
                                      </p:cBhvr>
                                      <p:to>
                                        <p:strVal val="visible"/>
                                      </p:to>
                                    </p:set>
                                    <p:anim by="(-#ppt_w*2)" calcmode="lin" valueType="num">
                                      <p:cBhvr rctx="PPT">
                                        <p:cTn id="9" dur="500" autoRev="1" fill="hold">
                                          <p:stCondLst>
                                            <p:cond delay="0"/>
                                          </p:stCondLst>
                                        </p:cTn>
                                        <p:tgtEl>
                                          <p:spTgt spid="6"/>
                                        </p:tgtEl>
                                        <p:attrNameLst>
                                          <p:attrName>ppt_w</p:attrName>
                                        </p:attrNameLst>
                                      </p:cBhvr>
                                    </p:anim>
                                    <p:anim by="(#ppt_w*0.50)" calcmode="lin" valueType="num">
                                      <p:cBhvr>
                                        <p:cTn id="10" dur="500" decel="50000" autoRev="1" fill="hold">
                                          <p:stCondLst>
                                            <p:cond delay="0"/>
                                          </p:stCondLst>
                                        </p:cTn>
                                        <p:tgtEl>
                                          <p:spTgt spid="6"/>
                                        </p:tgtEl>
                                        <p:attrNameLst>
                                          <p:attrName>ppt_x</p:attrName>
                                        </p:attrNameLst>
                                      </p:cBhvr>
                                    </p:anim>
                                    <p:anim from="(-#ppt_h/2)" to="(#ppt_y)" calcmode="lin" valueType="num">
                                      <p:cBhvr>
                                        <p:cTn id="11" dur="1000" fill="hold">
                                          <p:stCondLst>
                                            <p:cond delay="0"/>
                                          </p:stCondLst>
                                        </p:cTn>
                                        <p:tgtEl>
                                          <p:spTgt spid="6"/>
                                        </p:tgtEl>
                                        <p:attrNameLst>
                                          <p:attrName>ppt_y</p:attrName>
                                        </p:attrNameLst>
                                      </p:cBhvr>
                                    </p:anim>
                                    <p:animRot by="21600000">
                                      <p:cBhvr>
                                        <p:cTn id="12"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7" name="Straight Connector 76">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26" name="Picture 2" descr="Káº¿t quáº£ hÃ¬nh áº£nh cho tÃ¡c pháº©m cá»§a lá» táº¥n">
            <a:extLst>
              <a:ext uri="{FF2B5EF4-FFF2-40B4-BE49-F238E27FC236}">
                <a16:creationId xmlns:a16="http://schemas.microsoft.com/office/drawing/2014/main" id="{6D252789-0592-4F69-9A95-B1BBBD4A7D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6804" y="307731"/>
            <a:ext cx="2568481" cy="3997637"/>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671D0932-7625-46D2-91FE-02D41AAE13C8}"/>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err="1">
                <a:solidFill>
                  <a:srgbClr val="FFFFFF"/>
                </a:solidFill>
              </a:rPr>
              <a:t>Tác</a:t>
            </a:r>
            <a:r>
              <a:rPr lang="en-US" sz="5400" dirty="0">
                <a:solidFill>
                  <a:srgbClr val="FFFFFF"/>
                </a:solidFill>
              </a:rPr>
              <a:t> </a:t>
            </a:r>
            <a:r>
              <a:rPr lang="en-US" sz="5400" dirty="0" err="1">
                <a:solidFill>
                  <a:srgbClr val="FFFFFF"/>
                </a:solidFill>
              </a:rPr>
              <a:t>phẩm</a:t>
            </a:r>
            <a:r>
              <a:rPr lang="en-US" sz="5400" dirty="0">
                <a:solidFill>
                  <a:srgbClr val="FFFFFF"/>
                </a:solidFill>
              </a:rPr>
              <a:t> </a:t>
            </a:r>
            <a:r>
              <a:rPr lang="en-US" sz="5400" dirty="0" err="1">
                <a:solidFill>
                  <a:srgbClr val="FFFFFF"/>
                </a:solidFill>
              </a:rPr>
              <a:t>của</a:t>
            </a:r>
            <a:r>
              <a:rPr lang="en-US" sz="5400" dirty="0">
                <a:solidFill>
                  <a:srgbClr val="FFFFFF"/>
                </a:solidFill>
              </a:rPr>
              <a:t> </a:t>
            </a:r>
            <a:r>
              <a:rPr lang="en-US" sz="5400" dirty="0" err="1">
                <a:solidFill>
                  <a:srgbClr val="FFFFFF"/>
                </a:solidFill>
              </a:rPr>
              <a:t>Lỗ</a:t>
            </a:r>
            <a:r>
              <a:rPr lang="en-US" sz="5400" dirty="0">
                <a:solidFill>
                  <a:srgbClr val="FFFFFF"/>
                </a:solidFill>
              </a:rPr>
              <a:t> </a:t>
            </a:r>
            <a:r>
              <a:rPr lang="en-US" sz="5400" dirty="0" err="1">
                <a:solidFill>
                  <a:srgbClr val="FFFFFF"/>
                </a:solidFill>
              </a:rPr>
              <a:t>Tấn</a:t>
            </a:r>
            <a:endParaRPr lang="en-US" sz="5400" dirty="0">
              <a:solidFill>
                <a:srgbClr val="FFFFFF"/>
              </a:solidFill>
            </a:endParaRPr>
          </a:p>
        </p:txBody>
      </p:sp>
      <p:pic>
        <p:nvPicPr>
          <p:cNvPr id="1030" name="Picture 6" descr="Káº¿t quáº£ hÃ¬nh áº£nh cho tÃ¡c pháº©m cá»§a lá» táº¥n">
            <a:extLst>
              <a:ext uri="{FF2B5EF4-FFF2-40B4-BE49-F238E27FC236}">
                <a16:creationId xmlns:a16="http://schemas.microsoft.com/office/drawing/2014/main" id="{28C4BAFA-D43D-4203-8EF2-749B6A338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1" y="422308"/>
            <a:ext cx="2659472" cy="37684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áº¿t quáº£ hÃ¬nh áº£nh cho tÃ¡c pháº©m cá»§a lá» táº¥n">
            <a:extLst>
              <a:ext uri="{FF2B5EF4-FFF2-40B4-BE49-F238E27FC236}">
                <a16:creationId xmlns:a16="http://schemas.microsoft.com/office/drawing/2014/main" id="{86482C03-E5AA-4AC3-9D66-AE69531FF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4238" y="307731"/>
            <a:ext cx="2558487"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32" name="Picture 8" descr="HÃ¬nh áº£nh cÃ³ liÃªn quan">
            <a:extLst>
              <a:ext uri="{FF2B5EF4-FFF2-40B4-BE49-F238E27FC236}">
                <a16:creationId xmlns:a16="http://schemas.microsoft.com/office/drawing/2014/main" id="{350C46D0-8A1F-4B89-ACAA-183DAFA121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5269" y="330092"/>
            <a:ext cx="2648372" cy="3997542"/>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Straight Connector 84">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5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1250" fill="hold"/>
                                        <p:tgtEl>
                                          <p:spTgt spid="1030"/>
                                        </p:tgtEl>
                                        <p:attrNameLst>
                                          <p:attrName>ppt_x</p:attrName>
                                        </p:attrNameLst>
                                      </p:cBhvr>
                                      <p:tavLst>
                                        <p:tav tm="0">
                                          <p:val>
                                            <p:strVal val="#ppt_x"/>
                                          </p:val>
                                        </p:tav>
                                        <p:tav tm="100000">
                                          <p:val>
                                            <p:strVal val="#ppt_x"/>
                                          </p:val>
                                        </p:tav>
                                      </p:tavLst>
                                    </p:anim>
                                    <p:anim calcmode="lin" valueType="num">
                                      <p:cBhvr additive="base">
                                        <p:cTn id="8" dur="1250" fill="hold"/>
                                        <p:tgtEl>
                                          <p:spTgt spid="1030"/>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4"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1250" fill="hold"/>
                                        <p:tgtEl>
                                          <p:spTgt spid="1028"/>
                                        </p:tgtEl>
                                        <p:attrNameLst>
                                          <p:attrName>ppt_x</p:attrName>
                                        </p:attrNameLst>
                                      </p:cBhvr>
                                      <p:tavLst>
                                        <p:tav tm="0">
                                          <p:val>
                                            <p:strVal val="#ppt_x"/>
                                          </p:val>
                                        </p:tav>
                                        <p:tav tm="100000">
                                          <p:val>
                                            <p:strVal val="#ppt_x"/>
                                          </p:val>
                                        </p:tav>
                                      </p:tavLst>
                                    </p:anim>
                                    <p:anim calcmode="lin" valueType="num">
                                      <p:cBhvr additive="base">
                                        <p:cTn id="13" dur="1250" fill="hold"/>
                                        <p:tgtEl>
                                          <p:spTgt spid="1028"/>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1250" fill="hold"/>
                                        <p:tgtEl>
                                          <p:spTgt spid="1026"/>
                                        </p:tgtEl>
                                        <p:attrNameLst>
                                          <p:attrName>ppt_x</p:attrName>
                                        </p:attrNameLst>
                                      </p:cBhvr>
                                      <p:tavLst>
                                        <p:tav tm="0">
                                          <p:val>
                                            <p:strVal val="#ppt_x"/>
                                          </p:val>
                                        </p:tav>
                                        <p:tav tm="100000">
                                          <p:val>
                                            <p:strVal val="#ppt_x"/>
                                          </p:val>
                                        </p:tav>
                                      </p:tavLst>
                                    </p:anim>
                                    <p:anim calcmode="lin" valueType="num">
                                      <p:cBhvr additive="base">
                                        <p:cTn id="18" dur="1250" fill="hold"/>
                                        <p:tgtEl>
                                          <p:spTgt spid="1026"/>
                                        </p:tgtEl>
                                        <p:attrNameLst>
                                          <p:attrName>ppt_y</p:attrName>
                                        </p:attrNameLst>
                                      </p:cBhvr>
                                      <p:tavLst>
                                        <p:tav tm="0">
                                          <p:val>
                                            <p:strVal val="1+#ppt_h/2"/>
                                          </p:val>
                                        </p:tav>
                                        <p:tav tm="100000">
                                          <p:val>
                                            <p:strVal val="#ppt_y"/>
                                          </p:val>
                                        </p:tav>
                                      </p:tavLst>
                                    </p:anim>
                                  </p:childTnLst>
                                </p:cTn>
                              </p:par>
                            </p:childTnLst>
                          </p:cTn>
                        </p:par>
                        <p:par>
                          <p:cTn id="19" fill="hold">
                            <p:stCondLst>
                              <p:cond delay="3750"/>
                            </p:stCondLst>
                            <p:childTnLst>
                              <p:par>
                                <p:cTn id="20" presetID="2" presetClass="entr" presetSubtype="4" fill="hold" nodeType="afterEffect">
                                  <p:stCondLst>
                                    <p:cond delay="0"/>
                                  </p:stCondLst>
                                  <p:childTnLst>
                                    <p:set>
                                      <p:cBhvr>
                                        <p:cTn id="21" dur="1" fill="hold">
                                          <p:stCondLst>
                                            <p:cond delay="0"/>
                                          </p:stCondLst>
                                        </p:cTn>
                                        <p:tgtEl>
                                          <p:spTgt spid="1032"/>
                                        </p:tgtEl>
                                        <p:attrNameLst>
                                          <p:attrName>style.visibility</p:attrName>
                                        </p:attrNameLst>
                                      </p:cBhvr>
                                      <p:to>
                                        <p:strVal val="visible"/>
                                      </p:to>
                                    </p:set>
                                    <p:anim calcmode="lin" valueType="num">
                                      <p:cBhvr additive="base">
                                        <p:cTn id="22" dur="1250" fill="hold"/>
                                        <p:tgtEl>
                                          <p:spTgt spid="1032"/>
                                        </p:tgtEl>
                                        <p:attrNameLst>
                                          <p:attrName>ppt_x</p:attrName>
                                        </p:attrNameLst>
                                      </p:cBhvr>
                                      <p:tavLst>
                                        <p:tav tm="0">
                                          <p:val>
                                            <p:strVal val="#ppt_x"/>
                                          </p:val>
                                        </p:tav>
                                        <p:tav tm="100000">
                                          <p:val>
                                            <p:strVal val="#ppt_x"/>
                                          </p:val>
                                        </p:tav>
                                      </p:tavLst>
                                    </p:anim>
                                    <p:anim calcmode="lin" valueType="num">
                                      <p:cBhvr additive="base">
                                        <p:cTn id="23" dur="125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76924" y="231592"/>
            <a:ext cx="5544957" cy="1200329"/>
          </a:xfrm>
          <a:prstGeom prst="rect">
            <a:avLst/>
          </a:prstGeom>
        </p:spPr>
        <p:txBody>
          <a:bodyPr wrap="square">
            <a:spAutoFit/>
          </a:bodyPr>
          <a:lstStyle/>
          <a:p>
            <a:r>
              <a:rPr lang="en-BZ" sz="7200" b="1" dirty="0" err="1"/>
              <a:t>Cố</a:t>
            </a:r>
            <a:r>
              <a:rPr lang="en-BZ" sz="7200" b="1" dirty="0"/>
              <a:t> </a:t>
            </a:r>
            <a:r>
              <a:rPr lang="en-BZ" sz="7200" b="1" dirty="0" err="1"/>
              <a:t>hương</a:t>
            </a:r>
            <a:endParaRPr lang="en-BZ" sz="7200"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484" y="231592"/>
            <a:ext cx="5717956" cy="61752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ctangle 9"/>
          <p:cNvSpPr/>
          <p:nvPr/>
        </p:nvSpPr>
        <p:spPr>
          <a:xfrm>
            <a:off x="6472241" y="2243271"/>
            <a:ext cx="5544957" cy="2800767"/>
          </a:xfrm>
          <a:prstGeom prst="rect">
            <a:avLst/>
          </a:prstGeom>
        </p:spPr>
        <p:txBody>
          <a:bodyPr wrap="square">
            <a:spAutoFit/>
          </a:bodyPr>
          <a:lstStyle/>
          <a:p>
            <a:pPr algn="ctr"/>
            <a:r>
              <a:rPr lang="en-BZ" sz="4400" b="1" dirty="0" err="1">
                <a:latin typeface="#9Slide03 Cabin Condensed" panose="00000506000000000000" pitchFamily="2" charset="0"/>
              </a:rPr>
              <a:t>Dòng</a:t>
            </a:r>
            <a:r>
              <a:rPr lang="en-BZ" sz="4400" b="1" dirty="0">
                <a:latin typeface="#9Slide03 Cabin Condensed" panose="00000506000000000000" pitchFamily="2" charset="0"/>
              </a:rPr>
              <a:t> </a:t>
            </a:r>
            <a:r>
              <a:rPr lang="en-BZ" sz="4400" b="1" dirty="0" err="1">
                <a:latin typeface="#9Slide03 Cabin Condensed" panose="00000506000000000000" pitchFamily="2" charset="0"/>
              </a:rPr>
              <a:t>xúc</a:t>
            </a:r>
            <a:r>
              <a:rPr lang="en-BZ" sz="4400" b="1" dirty="0">
                <a:latin typeface="#9Slide03 Cabin Condensed" panose="00000506000000000000" pitchFamily="2" charset="0"/>
              </a:rPr>
              <a:t> </a:t>
            </a:r>
            <a:r>
              <a:rPr lang="en-BZ" sz="4400" b="1" dirty="0" err="1">
                <a:latin typeface="#9Slide03 Cabin Condensed" panose="00000506000000000000" pitchFamily="2" charset="0"/>
              </a:rPr>
              <a:t>cảm</a:t>
            </a:r>
            <a:r>
              <a:rPr lang="en-BZ" sz="4400" b="1" dirty="0">
                <a:latin typeface="#9Slide03 Cabin Condensed" panose="00000506000000000000" pitchFamily="2" charset="0"/>
              </a:rPr>
              <a:t> </a:t>
            </a:r>
            <a:r>
              <a:rPr lang="en-BZ" sz="4400" b="1" dirty="0" err="1">
                <a:latin typeface="#9Slide03 Cabin Condensed" panose="00000506000000000000" pitchFamily="2" charset="0"/>
              </a:rPr>
              <a:t>về</a:t>
            </a:r>
            <a:r>
              <a:rPr lang="en-BZ" sz="4400" b="1" dirty="0">
                <a:latin typeface="#9Slide03 Cabin Condensed" panose="00000506000000000000" pitchFamily="2" charset="0"/>
              </a:rPr>
              <a:t> </a:t>
            </a:r>
            <a:r>
              <a:rPr lang="en-BZ" sz="4400" b="1" dirty="0" err="1">
                <a:latin typeface="#9Slide03 Cabin Condensed" panose="00000506000000000000" pitchFamily="2" charset="0"/>
              </a:rPr>
              <a:t>thăm</a:t>
            </a:r>
            <a:r>
              <a:rPr lang="en-BZ" sz="4400" b="1" dirty="0">
                <a:latin typeface="#9Slide03 Cabin Condensed" panose="00000506000000000000" pitchFamily="2" charset="0"/>
              </a:rPr>
              <a:t> </a:t>
            </a:r>
            <a:r>
              <a:rPr lang="en-BZ" sz="4400" b="1" dirty="0" err="1">
                <a:latin typeface="#9Slide03 Cabin Condensed" panose="00000506000000000000" pitchFamily="2" charset="0"/>
              </a:rPr>
              <a:t>quê</a:t>
            </a:r>
            <a:r>
              <a:rPr lang="en-BZ" sz="4400" b="1" dirty="0">
                <a:latin typeface="#9Slide03 Cabin Condensed" panose="00000506000000000000" pitchFamily="2" charset="0"/>
              </a:rPr>
              <a:t> </a:t>
            </a:r>
            <a:r>
              <a:rPr lang="en-BZ" sz="4400" b="1" dirty="0" err="1">
                <a:latin typeface="#9Slide03 Cabin Condensed" panose="00000506000000000000" pitchFamily="2" charset="0"/>
              </a:rPr>
              <a:t>sau</a:t>
            </a:r>
            <a:r>
              <a:rPr lang="en-BZ" sz="4400" b="1" dirty="0">
                <a:latin typeface="#9Slide03 Cabin Condensed" panose="00000506000000000000" pitchFamily="2" charset="0"/>
              </a:rPr>
              <a:t> 20 </a:t>
            </a:r>
            <a:r>
              <a:rPr lang="en-BZ" sz="4400" b="1" dirty="0" err="1">
                <a:latin typeface="#9Slide03 Cabin Condensed" panose="00000506000000000000" pitchFamily="2" charset="0"/>
              </a:rPr>
              <a:t>năm</a:t>
            </a:r>
            <a:endParaRPr lang="en-BZ" sz="4400" b="1" dirty="0">
              <a:latin typeface="#9Slide03 Cabin Condensed" panose="00000506000000000000" pitchFamily="2" charset="0"/>
            </a:endParaRPr>
          </a:p>
          <a:p>
            <a:pPr algn="ctr"/>
            <a:r>
              <a:rPr lang="en-BZ" sz="4400" b="1" dirty="0">
                <a:latin typeface="#9Slide03 Cabin Condensed" panose="00000506000000000000" pitchFamily="2" charset="0"/>
              </a:rPr>
              <a:t>In </a:t>
            </a:r>
            <a:r>
              <a:rPr lang="en-BZ" sz="4400" b="1" dirty="0" err="1">
                <a:latin typeface="#9Slide03 Cabin Condensed" panose="00000506000000000000" pitchFamily="2" charset="0"/>
              </a:rPr>
              <a:t>trong</a:t>
            </a:r>
            <a:r>
              <a:rPr lang="en-BZ" sz="4400" b="1" dirty="0">
                <a:latin typeface="#9Slide03 Cabin Condensed" panose="00000506000000000000" pitchFamily="2" charset="0"/>
              </a:rPr>
              <a:t> </a:t>
            </a:r>
            <a:r>
              <a:rPr lang="en-BZ" sz="4400" b="1" dirty="0" err="1">
                <a:latin typeface="#9Slide03 Cabin Condensed" panose="00000506000000000000" pitchFamily="2" charset="0"/>
              </a:rPr>
              <a:t>tập</a:t>
            </a:r>
            <a:r>
              <a:rPr lang="en-BZ" sz="4400" b="1" dirty="0">
                <a:latin typeface="#9Slide03 Cabin Condensed" panose="00000506000000000000" pitchFamily="2" charset="0"/>
              </a:rPr>
              <a:t> </a:t>
            </a:r>
            <a:r>
              <a:rPr lang="en-BZ" sz="4400" b="1" i="1" dirty="0" err="1">
                <a:latin typeface="#9Slide03 Cabin Condensed" panose="00000506000000000000" pitchFamily="2" charset="0"/>
              </a:rPr>
              <a:t>Gào</a:t>
            </a:r>
            <a:r>
              <a:rPr lang="en-BZ" sz="4400" b="1" i="1" dirty="0">
                <a:latin typeface="#9Slide03 Cabin Condensed" panose="00000506000000000000" pitchFamily="2" charset="0"/>
              </a:rPr>
              <a:t> </a:t>
            </a:r>
            <a:r>
              <a:rPr lang="en-BZ" sz="4400" b="1" i="1" dirty="0" err="1">
                <a:latin typeface="#9Slide03 Cabin Condensed" panose="00000506000000000000" pitchFamily="2" charset="0"/>
              </a:rPr>
              <a:t>thét</a:t>
            </a:r>
            <a:r>
              <a:rPr lang="en-BZ" sz="4400" b="1" i="1" dirty="0">
                <a:latin typeface="#9Slide03 Cabin Condensed" panose="00000506000000000000" pitchFamily="2" charset="0"/>
              </a:rPr>
              <a:t> </a:t>
            </a:r>
            <a:r>
              <a:rPr lang="en-BZ" sz="4400" b="1" dirty="0">
                <a:latin typeface="#9Slide03 Cabin Condensed" panose="00000506000000000000" pitchFamily="2" charset="0"/>
              </a:rPr>
              <a:t>(1923)</a:t>
            </a:r>
          </a:p>
        </p:txBody>
      </p:sp>
    </p:spTree>
    <p:extLst>
      <p:ext uri="{BB962C8B-B14F-4D97-AF65-F5344CB8AC3E}">
        <p14:creationId xmlns:p14="http://schemas.microsoft.com/office/powerpoint/2010/main" val="2376346016"/>
      </p:ext>
    </p:extLst>
  </p:cSld>
  <p:clrMapOvr>
    <a:masterClrMapping/>
  </p:clrMapOvr>
  <mc:AlternateContent xmlns:mc="http://schemas.openxmlformats.org/markup-compatibility/2006" xmlns:p14="http://schemas.microsoft.com/office/powerpoint/2010/main">
    <mc:Choice Requires="p14">
      <p:transition spd="med">
        <p14:honeycomb/>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45"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ppt_w</p:attrName>
                                        </p:attrNameLst>
                                      </p:cBhvr>
                                      <p:tavLst>
                                        <p:tav tm="0" fmla="#ppt_w*sin(2.5*pi*$)">
                                          <p:val>
                                            <p:fltVal val="0"/>
                                          </p:val>
                                        </p:tav>
                                        <p:tav tm="100000">
                                          <p:val>
                                            <p:fltVal val="1"/>
                                          </p:val>
                                        </p:tav>
                                      </p:tavLst>
                                    </p:anim>
                                    <p:anim calcmode="lin" valueType="num">
                                      <p:cBhvr>
                                        <p:cTn id="15" dur="2000" fill="hold"/>
                                        <p:tgtEl>
                                          <p:spTgt spid="6"/>
                                        </p:tgtEl>
                                        <p:attrNameLst>
                                          <p:attrName>ppt_h</p:attrName>
                                        </p:attrNameLst>
                                      </p:cBhvr>
                                      <p:tavLst>
                                        <p:tav tm="0">
                                          <p:val>
                                            <p:strVal val="#ppt_h"/>
                                          </p:val>
                                        </p:tav>
                                        <p:tav tm="100000">
                                          <p:val>
                                            <p:strVal val="#ppt_h"/>
                                          </p:val>
                                        </p:tav>
                                      </p:tavLst>
                                    </p:anim>
                                  </p:childTnLst>
                                </p:cTn>
                              </p:par>
                              <p:par>
                                <p:cTn id="16" presetID="45"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anim calcmode="lin" valueType="num">
                                      <p:cBhvr>
                                        <p:cTn id="19" dur="2000" fill="hold"/>
                                        <p:tgtEl>
                                          <p:spTgt spid="7"/>
                                        </p:tgtEl>
                                        <p:attrNameLst>
                                          <p:attrName>ppt_w</p:attrName>
                                        </p:attrNameLst>
                                      </p:cBhvr>
                                      <p:tavLst>
                                        <p:tav tm="0" fmla="#ppt_w*sin(2.5*pi*$)">
                                          <p:val>
                                            <p:fltVal val="0"/>
                                          </p:val>
                                        </p:tav>
                                        <p:tav tm="100000">
                                          <p:val>
                                            <p:fltVal val="1"/>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45" presetClass="entr" presetSubtype="0" fill="hold" grpId="1"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anim calcmode="lin" valueType="num">
                                      <p:cBhvr>
                                        <p:cTn id="27" dur="2000" fill="hold"/>
                                        <p:tgtEl>
                                          <p:spTgt spid="10"/>
                                        </p:tgtEl>
                                        <p:attrNameLst>
                                          <p:attrName>ppt_w</p:attrName>
                                        </p:attrNameLst>
                                      </p:cBhvr>
                                      <p:tavLst>
                                        <p:tav tm="0" fmla="#ppt_w*sin(2.5*pi*$)">
                                          <p:val>
                                            <p:fltVal val="0"/>
                                          </p:val>
                                        </p:tav>
                                        <p:tav tm="100000">
                                          <p:val>
                                            <p:fltVal val="1"/>
                                          </p:val>
                                        </p:tav>
                                      </p:tavLst>
                                    </p:anim>
                                    <p:anim calcmode="lin" valueType="num">
                                      <p:cBhvr>
                                        <p:cTn id="28"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1F6606-A167-446A-8C06-B0364A9C1097}"/>
              </a:ext>
            </a:extLst>
          </p:cNvPr>
          <p:cNvSpPr>
            <a:spLocks noGrp="1"/>
          </p:cNvSpPr>
          <p:nvPr>
            <p:ph type="title"/>
          </p:nvPr>
        </p:nvSpPr>
        <p:spPr/>
        <p:txBody>
          <a:bodyPr>
            <a:normAutofit/>
          </a:bodyPr>
          <a:lstStyle/>
          <a:p>
            <a:pPr algn="ctr"/>
            <a:r>
              <a:rPr lang="en-BZ" sz="4000" dirty="0">
                <a:latin typeface="#9Slide03 Cabin Condensed" panose="00000506000000000000" pitchFamily="2" charset="0"/>
              </a:rPr>
              <a:t>BỐ CỤC: BA PHẦN</a:t>
            </a:r>
          </a:p>
        </p:txBody>
      </p:sp>
      <p:graphicFrame>
        <p:nvGraphicFramePr>
          <p:cNvPr id="4" name="Chỗ dành sẵn cho Nội dung 3">
            <a:extLst>
              <a:ext uri="{FF2B5EF4-FFF2-40B4-BE49-F238E27FC236}">
                <a16:creationId xmlns:a16="http://schemas.microsoft.com/office/drawing/2014/main" id="{539F363D-F6BA-4186-A39C-E4112F1E2386}"/>
              </a:ext>
            </a:extLst>
          </p:cNvPr>
          <p:cNvGraphicFramePr>
            <a:graphicFrameLocks noGrp="1"/>
          </p:cNvGraphicFramePr>
          <p:nvPr>
            <p:ph idx="1"/>
            <p:extLst>
              <p:ext uri="{D42A27DB-BD31-4B8C-83A1-F6EECF244321}">
                <p14:modId xmlns:p14="http://schemas.microsoft.com/office/powerpoint/2010/main" val="287302002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740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9B34EF31-0784-4FDD-86B9-2FD95EDF3691}"/>
                                            </p:graphicEl>
                                          </p:spTgt>
                                        </p:tgtEl>
                                        <p:attrNameLst>
                                          <p:attrName>style.visibility</p:attrName>
                                        </p:attrNameLst>
                                      </p:cBhvr>
                                      <p:to>
                                        <p:strVal val="visible"/>
                                      </p:to>
                                    </p:set>
                                    <p:animEffect transition="in" filter="fade">
                                      <p:cBhvr>
                                        <p:cTn id="7" dur="1000"/>
                                        <p:tgtEl>
                                          <p:spTgt spid="4">
                                            <p:graphicEl>
                                              <a:dgm id="{9B34EF31-0784-4FDD-86B9-2FD95EDF3691}"/>
                                            </p:graphicEl>
                                          </p:spTgt>
                                        </p:tgtEl>
                                      </p:cBhvr>
                                    </p:animEffect>
                                    <p:anim calcmode="lin" valueType="num">
                                      <p:cBhvr>
                                        <p:cTn id="8" dur="1000" fill="hold"/>
                                        <p:tgtEl>
                                          <p:spTgt spid="4">
                                            <p:graphicEl>
                                              <a:dgm id="{9B34EF31-0784-4FDD-86B9-2FD95EDF3691}"/>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9B34EF31-0784-4FDD-86B9-2FD95EDF369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FBB781E0-910C-48B7-B4D9-7FAD9BD93DE6}"/>
                                            </p:graphicEl>
                                          </p:spTgt>
                                        </p:tgtEl>
                                        <p:attrNameLst>
                                          <p:attrName>style.visibility</p:attrName>
                                        </p:attrNameLst>
                                      </p:cBhvr>
                                      <p:to>
                                        <p:strVal val="visible"/>
                                      </p:to>
                                    </p:set>
                                    <p:animEffect transition="in" filter="fade">
                                      <p:cBhvr>
                                        <p:cTn id="14" dur="1000"/>
                                        <p:tgtEl>
                                          <p:spTgt spid="4">
                                            <p:graphicEl>
                                              <a:dgm id="{FBB781E0-910C-48B7-B4D9-7FAD9BD93DE6}"/>
                                            </p:graphicEl>
                                          </p:spTgt>
                                        </p:tgtEl>
                                      </p:cBhvr>
                                    </p:animEffect>
                                    <p:anim calcmode="lin" valueType="num">
                                      <p:cBhvr>
                                        <p:cTn id="15" dur="1000" fill="hold"/>
                                        <p:tgtEl>
                                          <p:spTgt spid="4">
                                            <p:graphicEl>
                                              <a:dgm id="{FBB781E0-910C-48B7-B4D9-7FAD9BD93DE6}"/>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FBB781E0-910C-48B7-B4D9-7FAD9BD93DE6}"/>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graphicEl>
                                              <a:dgm id="{20D1C7AE-F6BA-4692-BE4E-258570C9B2B1}"/>
                                            </p:graphicEl>
                                          </p:spTgt>
                                        </p:tgtEl>
                                        <p:attrNameLst>
                                          <p:attrName>style.visibility</p:attrName>
                                        </p:attrNameLst>
                                      </p:cBhvr>
                                      <p:to>
                                        <p:strVal val="visible"/>
                                      </p:to>
                                    </p:set>
                                    <p:animEffect transition="in" filter="fade">
                                      <p:cBhvr>
                                        <p:cTn id="21" dur="1000"/>
                                        <p:tgtEl>
                                          <p:spTgt spid="4">
                                            <p:graphicEl>
                                              <a:dgm id="{20D1C7AE-F6BA-4692-BE4E-258570C9B2B1}"/>
                                            </p:graphicEl>
                                          </p:spTgt>
                                        </p:tgtEl>
                                      </p:cBhvr>
                                    </p:animEffect>
                                    <p:anim calcmode="lin" valueType="num">
                                      <p:cBhvr>
                                        <p:cTn id="22" dur="1000" fill="hold"/>
                                        <p:tgtEl>
                                          <p:spTgt spid="4">
                                            <p:graphicEl>
                                              <a:dgm id="{20D1C7AE-F6BA-4692-BE4E-258570C9B2B1}"/>
                                            </p:graphicEl>
                                          </p:spTgt>
                                        </p:tgtEl>
                                        <p:attrNameLst>
                                          <p:attrName>ppt_x</p:attrName>
                                        </p:attrNameLst>
                                      </p:cBhvr>
                                      <p:tavLst>
                                        <p:tav tm="0">
                                          <p:val>
                                            <p:strVal val="#ppt_x"/>
                                          </p:val>
                                        </p:tav>
                                        <p:tav tm="100000">
                                          <p:val>
                                            <p:strVal val="#ppt_x"/>
                                          </p:val>
                                        </p:tav>
                                      </p:tavLst>
                                    </p:anim>
                                    <p:anim calcmode="lin" valueType="num">
                                      <p:cBhvr>
                                        <p:cTn id="23" dur="1000" fill="hold"/>
                                        <p:tgtEl>
                                          <p:spTgt spid="4">
                                            <p:graphicEl>
                                              <a:dgm id="{20D1C7AE-F6BA-4692-BE4E-258570C9B2B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1675</Words>
  <PresentationFormat>Widescreen</PresentationFormat>
  <Paragraphs>186</Paragraphs>
  <Slides>38</Slides>
  <Notes>5</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vt:i4>
      </vt:variant>
    </vt:vector>
  </HeadingPairs>
  <TitlesOfParts>
    <vt:vector size="53" baseType="lpstr">
      <vt:lpstr>#9Slide03 Arima Madurai</vt:lpstr>
      <vt:lpstr>#9Slide03 Arima Madurai Black</vt:lpstr>
      <vt:lpstr>#9Slide03 Bebas Neue Bold</vt:lpstr>
      <vt:lpstr>#9Slide03 Cabin Condensed</vt:lpstr>
      <vt:lpstr>#9Slide05 Braxton Regular</vt:lpstr>
      <vt:lpstr>.VnTime</vt:lpstr>
      <vt:lpstr>.VnVogueH</vt:lpstr>
      <vt:lpstr>Arial</vt:lpstr>
      <vt:lpstr>Calibri</vt:lpstr>
      <vt:lpstr>Calibri Light</vt:lpstr>
      <vt:lpstr>Comic Sans MS</vt:lpstr>
      <vt:lpstr>Times New Roman</vt:lpstr>
      <vt:lpstr>UTM Azuki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Tác phẩm của Lỗ Tấn</vt:lpstr>
      <vt:lpstr>PowerPoint Presentation</vt:lpstr>
      <vt:lpstr>BỐ CỤC: BA PHẦN</vt:lpstr>
      <vt:lpstr>HOÀN CẢNH VỀ QUÊ:</vt:lpstr>
      <vt:lpstr>TÂM TRẠNG TRÊN ĐƯỜNG VỀ QUÊ:</vt:lpstr>
      <vt:lpstr>TÂM TRẠNG NHỮNG NGÀY Ở QUÊ: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TÂM TRẠNG TRÊN ĐƯỜNG RỜI QUÊ:</vt:lpstr>
      <vt:lpstr>PowerPoint Presentation</vt:lpstr>
      <vt:lpstr>PowerPoint Presentation</vt:lpstr>
      <vt:lpstr>PowerPoint Presentation</vt:lpstr>
      <vt:lpstr>PowerPoint Presentation</vt:lpstr>
      <vt:lpstr>PowerPoint Presentation</vt:lpstr>
      <vt:lpstr>PowerPoint Presentation</vt:lpstr>
      <vt:lpstr>…Lỗ Tấn từng nói: trên mặt đất vốn không có đường, đường là do con người giẫm nát chỗ không có đường mà tạo ra, là khai phá chỗ gai góc mà có. Bất kể gặp bao gian nan trắc trở, chúng ta cần bước tiếp, kiên định không nao núng…hãy đứng vững trên mặt đất, gạt bỏ hết chông gai, tinh thần phấn chấn, đoàn kết phấn đấu, không ngừng tìm tòi và sáng tạo. Đó chính là cách kỉ niệm Lỗ Tấn hay nhất.  (Giang Trạch Dân, phát biểu trong Lễ kỉ niệm 110 năm Ngày sinh Lỗ Tấn)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2020-08-04T14:02:39Z</dcterms:created>
  <dcterms:modified xsi:type="dcterms:W3CDTF">2020-09-22T15:12:01Z</dcterms:modified>
</cp:coreProperties>
</file>