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6"/>
  </p:notesMasterIdLst>
  <p:sldIdLst>
    <p:sldId id="256" r:id="rId3"/>
    <p:sldId id="260" r:id="rId4"/>
    <p:sldId id="257" r:id="rId5"/>
    <p:sldId id="258" r:id="rId6"/>
    <p:sldId id="261" r:id="rId7"/>
    <p:sldId id="272" r:id="rId8"/>
    <p:sldId id="259" r:id="rId9"/>
    <p:sldId id="262" r:id="rId10"/>
    <p:sldId id="267" r:id="rId11"/>
    <p:sldId id="263" r:id="rId12"/>
    <p:sldId id="264" r:id="rId13"/>
    <p:sldId id="268" r:id="rId14"/>
    <p:sldId id="276" r:id="rId15"/>
    <p:sldId id="274" r:id="rId16"/>
    <p:sldId id="279" r:id="rId17"/>
    <p:sldId id="278" r:id="rId18"/>
    <p:sldId id="283" r:id="rId19"/>
    <p:sldId id="396" r:id="rId20"/>
    <p:sldId id="281" r:id="rId21"/>
    <p:sldId id="265" r:id="rId22"/>
    <p:sldId id="266" r:id="rId23"/>
    <p:sldId id="269" r:id="rId24"/>
    <p:sldId id="270"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Dosis Regular" panose="020B0604020202020204" charset="0"/>
      <p:regular r:id="rId33"/>
    </p:embeddedFont>
    <p:embeddedFont>
      <p:font typeface="Dosis Regular Bold" panose="020B0604020202020204" charset="0"/>
      <p:regular r:id="rId34"/>
    </p:embeddedFont>
    <p:embeddedFont>
      <p:font typeface="Gaegu Bold" panose="020B0604020202020204" charset="0"/>
      <p:regular r:id="rId35"/>
    </p:embeddedFont>
    <p:embeddedFont>
      <p:font typeface="Handy Casual"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E6F"/>
    <a:srgbClr val="F69E7B"/>
    <a:srgbClr val="FFFAEC"/>
    <a:srgbClr val="EABF9F"/>
    <a:srgbClr val="B68973"/>
    <a:srgbClr val="383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824"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C5262-E4FF-4510-9635-C1446E5E5699}" type="datetimeFigureOut">
              <a:rPr lang="en-US" smtClean="0"/>
              <a:t>8/28/2021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B7E7F-F6CC-485A-ADA6-138BACEEC120}" type="slidenum">
              <a:rPr lang="en-US" smtClean="0"/>
              <a:t>‹#›</a:t>
            </a:fld>
            <a:endParaRPr lang="en-US"/>
          </a:p>
        </p:txBody>
      </p:sp>
    </p:spTree>
    <p:extLst>
      <p:ext uri="{BB962C8B-B14F-4D97-AF65-F5344CB8AC3E}">
        <p14:creationId xmlns:p14="http://schemas.microsoft.com/office/powerpoint/2010/main" val="211766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B7E7F-F6CC-485A-ADA6-138BACEEC120}" type="slidenum">
              <a:rPr lang="en-US" smtClean="0"/>
              <a:t>5</a:t>
            </a:fld>
            <a:endParaRPr lang="en-US"/>
          </a:p>
        </p:txBody>
      </p:sp>
    </p:spTree>
    <p:extLst>
      <p:ext uri="{BB962C8B-B14F-4D97-AF65-F5344CB8AC3E}">
        <p14:creationId xmlns:p14="http://schemas.microsoft.com/office/powerpoint/2010/main" val="408378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7E7F-F6CC-485A-ADA6-138BACEEC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75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675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9F3874C9-B6D1-4D8A-A468-DAF709FCAB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8CA1B2-852A-45B3-80F0-AFC9049C7A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93544C-E7EF-4715-B25B-1D16920F175E}"/>
              </a:ext>
            </a:extLst>
          </p:cNvPr>
          <p:cNvSpPr>
            <a:spLocks noGrp="1"/>
          </p:cNvSpPr>
          <p:nvPr>
            <p:ph type="sldNum" sz="quarter" idx="12"/>
          </p:nvPr>
        </p:nvSpPr>
        <p:spPr/>
        <p:txBody>
          <a:bodyPr/>
          <a:lstStyle>
            <a:lvl1pPr>
              <a:defRPr/>
            </a:lvl1pPr>
          </a:lstStyle>
          <a:p>
            <a:fld id="{2CFF7C89-14F3-4D96-9867-1A3E23B29DDF}" type="slidenum">
              <a:rPr lang="en-US" altLang="en-US"/>
              <a:pPr/>
              <a:t>‹#›</a:t>
            </a:fld>
            <a:endParaRPr lang="en-US" altLang="en-US"/>
          </a:p>
        </p:txBody>
      </p:sp>
    </p:spTree>
    <p:extLst>
      <p:ext uri="{BB962C8B-B14F-4D97-AF65-F5344CB8AC3E}">
        <p14:creationId xmlns:p14="http://schemas.microsoft.com/office/powerpoint/2010/main" val="402726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10608-D083-4C51-AFF0-1E30357B59A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3E0CE8-4552-4A60-BFB9-702BA94432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E8151B-850D-4581-9E47-F81A11801B47}"/>
              </a:ext>
            </a:extLst>
          </p:cNvPr>
          <p:cNvSpPr>
            <a:spLocks noGrp="1"/>
          </p:cNvSpPr>
          <p:nvPr>
            <p:ph type="sldNum" sz="quarter" idx="12"/>
          </p:nvPr>
        </p:nvSpPr>
        <p:spPr/>
        <p:txBody>
          <a:bodyPr/>
          <a:lstStyle>
            <a:lvl1pPr>
              <a:defRPr/>
            </a:lvl1pPr>
          </a:lstStyle>
          <a:p>
            <a:fld id="{F96C32B7-7E4C-4C8B-A446-E62F09D9F4A8}" type="slidenum">
              <a:rPr lang="en-US" altLang="en-US"/>
              <a:pPr/>
              <a:t>‹#›</a:t>
            </a:fld>
            <a:endParaRPr lang="en-US" altLang="en-US"/>
          </a:p>
        </p:txBody>
      </p:sp>
    </p:spTree>
    <p:extLst>
      <p:ext uri="{BB962C8B-B14F-4D97-AF65-F5344CB8AC3E}">
        <p14:creationId xmlns:p14="http://schemas.microsoft.com/office/powerpoint/2010/main" val="3412160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6750"/>
            </a:lvl1pPr>
          </a:lstStyle>
          <a:p>
            <a:r>
              <a:rPr lang="en-US"/>
              <a:t>Click to edit Master title style</a:t>
            </a:r>
          </a:p>
        </p:txBody>
      </p:sp>
      <p:sp>
        <p:nvSpPr>
          <p:cNvPr id="3" name="Text Placeholder 2"/>
          <p:cNvSpPr>
            <a:spLocks noGrp="1"/>
          </p:cNvSpPr>
          <p:nvPr>
            <p:ph type="body" idx="1"/>
          </p:nvPr>
        </p:nvSpPr>
        <p:spPr>
          <a:xfrm>
            <a:off x="1247776" y="6884197"/>
            <a:ext cx="1577340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50C8C1-AAAD-4F7F-A02A-F557955932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57FCEC0-5041-4F73-989A-D69329F9EA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F4372F-1960-432A-8697-AE70ED9B4C48}"/>
              </a:ext>
            </a:extLst>
          </p:cNvPr>
          <p:cNvSpPr>
            <a:spLocks noGrp="1"/>
          </p:cNvSpPr>
          <p:nvPr>
            <p:ph type="sldNum" sz="quarter" idx="12"/>
          </p:nvPr>
        </p:nvSpPr>
        <p:spPr/>
        <p:txBody>
          <a:bodyPr/>
          <a:lstStyle>
            <a:lvl1pPr>
              <a:defRPr/>
            </a:lvl1pPr>
          </a:lstStyle>
          <a:p>
            <a:fld id="{87A4D29A-9DA9-4339-8837-0E957DC9D033}" type="slidenum">
              <a:rPr lang="en-US" altLang="en-US"/>
              <a:pPr/>
              <a:t>‹#›</a:t>
            </a:fld>
            <a:endParaRPr lang="en-US" altLang="en-US"/>
          </a:p>
        </p:txBody>
      </p:sp>
    </p:spTree>
    <p:extLst>
      <p:ext uri="{BB962C8B-B14F-4D97-AF65-F5344CB8AC3E}">
        <p14:creationId xmlns:p14="http://schemas.microsoft.com/office/powerpoint/2010/main" val="367986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F169E98-1EA1-4888-99C4-7B8E27AE784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8A36770-5F4D-4D45-8308-BCC561FB2A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AF8B5B-A3E6-48E8-9FC2-A381FF3C773F}"/>
              </a:ext>
            </a:extLst>
          </p:cNvPr>
          <p:cNvSpPr>
            <a:spLocks noGrp="1"/>
          </p:cNvSpPr>
          <p:nvPr>
            <p:ph type="sldNum" sz="quarter" idx="12"/>
          </p:nvPr>
        </p:nvSpPr>
        <p:spPr/>
        <p:txBody>
          <a:bodyPr/>
          <a:lstStyle>
            <a:lvl1pPr>
              <a:defRPr/>
            </a:lvl1pPr>
          </a:lstStyle>
          <a:p>
            <a:fld id="{05E23405-4A1F-4B5C-94BB-9B4D1AE4E3A0}" type="slidenum">
              <a:rPr lang="en-US" altLang="en-US"/>
              <a:pPr/>
              <a:t>‹#›</a:t>
            </a:fld>
            <a:endParaRPr lang="en-US" altLang="en-US"/>
          </a:p>
        </p:txBody>
      </p:sp>
    </p:spTree>
    <p:extLst>
      <p:ext uri="{BB962C8B-B14F-4D97-AF65-F5344CB8AC3E}">
        <p14:creationId xmlns:p14="http://schemas.microsoft.com/office/powerpoint/2010/main" val="19465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CAF7C4C-7713-48DF-9736-0489D47C09D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239E021-9882-41D3-B9B1-E4D3A65938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026CD8-DAFC-4F64-98BC-9BFD6DD3797C}"/>
              </a:ext>
            </a:extLst>
          </p:cNvPr>
          <p:cNvSpPr>
            <a:spLocks noGrp="1"/>
          </p:cNvSpPr>
          <p:nvPr>
            <p:ph type="sldNum" sz="quarter" idx="12"/>
          </p:nvPr>
        </p:nvSpPr>
        <p:spPr/>
        <p:txBody>
          <a:bodyPr/>
          <a:lstStyle>
            <a:lvl1pPr>
              <a:defRPr/>
            </a:lvl1pPr>
          </a:lstStyle>
          <a:p>
            <a:fld id="{F38B32CC-325D-47E0-9E59-B99B720EAAE4}" type="slidenum">
              <a:rPr lang="en-US" altLang="en-US"/>
              <a:pPr/>
              <a:t>‹#›</a:t>
            </a:fld>
            <a:endParaRPr lang="en-US" altLang="en-US"/>
          </a:p>
        </p:txBody>
      </p:sp>
    </p:spTree>
    <p:extLst>
      <p:ext uri="{BB962C8B-B14F-4D97-AF65-F5344CB8AC3E}">
        <p14:creationId xmlns:p14="http://schemas.microsoft.com/office/powerpoint/2010/main" val="312535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1DF6642-6B53-41FF-B52F-EB6FDD7D54D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CCA0E6-E72C-47BA-B314-12CB96D791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0C88F75-8C63-4EC7-9ABA-DFB51DB120CF}"/>
              </a:ext>
            </a:extLst>
          </p:cNvPr>
          <p:cNvSpPr>
            <a:spLocks noGrp="1"/>
          </p:cNvSpPr>
          <p:nvPr>
            <p:ph type="sldNum" sz="quarter" idx="12"/>
          </p:nvPr>
        </p:nvSpPr>
        <p:spPr/>
        <p:txBody>
          <a:bodyPr/>
          <a:lstStyle>
            <a:lvl1pPr>
              <a:defRPr/>
            </a:lvl1pPr>
          </a:lstStyle>
          <a:p>
            <a:fld id="{D064F57A-B2EB-4CFB-91A9-CB76A3C64412}" type="slidenum">
              <a:rPr lang="en-US" altLang="en-US"/>
              <a:pPr/>
              <a:t>‹#›</a:t>
            </a:fld>
            <a:endParaRPr lang="en-US" altLang="en-US"/>
          </a:p>
        </p:txBody>
      </p:sp>
    </p:spTree>
    <p:extLst>
      <p:ext uri="{BB962C8B-B14F-4D97-AF65-F5344CB8AC3E}">
        <p14:creationId xmlns:p14="http://schemas.microsoft.com/office/powerpoint/2010/main" val="2903363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2651E9-1E22-46EB-9F27-FACE090E6B2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902E7CB-7A24-47EC-992A-FC052F58A2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3B02ED-CDC0-4110-A42D-F1CC28CD05FB}"/>
              </a:ext>
            </a:extLst>
          </p:cNvPr>
          <p:cNvSpPr>
            <a:spLocks noGrp="1"/>
          </p:cNvSpPr>
          <p:nvPr>
            <p:ph type="sldNum" sz="quarter" idx="12"/>
          </p:nvPr>
        </p:nvSpPr>
        <p:spPr/>
        <p:txBody>
          <a:bodyPr/>
          <a:lstStyle>
            <a:lvl1pPr>
              <a:defRPr/>
            </a:lvl1pPr>
          </a:lstStyle>
          <a:p>
            <a:fld id="{748807C0-1CB1-498A-A04E-7259F9E4DA99}" type="slidenum">
              <a:rPr lang="en-US" altLang="en-US"/>
              <a:pPr/>
              <a:t>‹#›</a:t>
            </a:fld>
            <a:endParaRPr lang="en-US" altLang="en-US"/>
          </a:p>
        </p:txBody>
      </p:sp>
    </p:spTree>
    <p:extLst>
      <p:ext uri="{BB962C8B-B14F-4D97-AF65-F5344CB8AC3E}">
        <p14:creationId xmlns:p14="http://schemas.microsoft.com/office/powerpoint/2010/main" val="124642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Edit Master text styles</a:t>
            </a:r>
          </a:p>
        </p:txBody>
      </p:sp>
      <p:sp>
        <p:nvSpPr>
          <p:cNvPr id="5" name="Date Placeholder 3">
            <a:extLst>
              <a:ext uri="{FF2B5EF4-FFF2-40B4-BE49-F238E27FC236}">
                <a16:creationId xmlns:a16="http://schemas.microsoft.com/office/drawing/2014/main" id="{8E20C6BF-2C10-4FE3-99DA-363F61A46F7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5AE4024-1C99-4C5C-8E7A-D75E6AA166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7C3985-6F71-4D90-980B-785355E9F291}"/>
              </a:ext>
            </a:extLst>
          </p:cNvPr>
          <p:cNvSpPr>
            <a:spLocks noGrp="1"/>
          </p:cNvSpPr>
          <p:nvPr>
            <p:ph type="sldNum" sz="quarter" idx="12"/>
          </p:nvPr>
        </p:nvSpPr>
        <p:spPr/>
        <p:txBody>
          <a:bodyPr/>
          <a:lstStyle>
            <a:lvl1pPr>
              <a:defRPr/>
            </a:lvl1pPr>
          </a:lstStyle>
          <a:p>
            <a:fld id="{AFB37D81-58EA-4A2F-89E1-540C984ED34E}" type="slidenum">
              <a:rPr lang="en-US" altLang="en-US"/>
              <a:pPr/>
              <a:t>‹#›</a:t>
            </a:fld>
            <a:endParaRPr lang="en-US" altLang="en-US"/>
          </a:p>
        </p:txBody>
      </p:sp>
    </p:spTree>
    <p:extLst>
      <p:ext uri="{BB962C8B-B14F-4D97-AF65-F5344CB8AC3E}">
        <p14:creationId xmlns:p14="http://schemas.microsoft.com/office/powerpoint/2010/main" val="320517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7774782" y="1481140"/>
            <a:ext cx="9258300" cy="7310438"/>
          </a:xfrm>
        </p:spPr>
        <p:txBody>
          <a:bodyPr rtlCol="0">
            <a:normAutofit/>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pPr lvl="0"/>
            <a:endParaRPr lang="en-US" noProof="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Edit Master text styles</a:t>
            </a:r>
          </a:p>
        </p:txBody>
      </p:sp>
      <p:sp>
        <p:nvSpPr>
          <p:cNvPr id="5" name="Date Placeholder 3">
            <a:extLst>
              <a:ext uri="{FF2B5EF4-FFF2-40B4-BE49-F238E27FC236}">
                <a16:creationId xmlns:a16="http://schemas.microsoft.com/office/drawing/2014/main" id="{0177C162-C445-470F-84D7-1B8BB70621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4B00EB-6215-45E6-A741-1A3342F5AB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B50154-9190-412B-A3B3-E4B604530997}"/>
              </a:ext>
            </a:extLst>
          </p:cNvPr>
          <p:cNvSpPr>
            <a:spLocks noGrp="1"/>
          </p:cNvSpPr>
          <p:nvPr>
            <p:ph type="sldNum" sz="quarter" idx="12"/>
          </p:nvPr>
        </p:nvSpPr>
        <p:spPr/>
        <p:txBody>
          <a:bodyPr/>
          <a:lstStyle>
            <a:lvl1pPr>
              <a:defRPr/>
            </a:lvl1pPr>
          </a:lstStyle>
          <a:p>
            <a:fld id="{E565D45F-BFAA-45DF-9191-1FD9E972487C}" type="slidenum">
              <a:rPr lang="en-US" altLang="en-US"/>
              <a:pPr/>
              <a:t>‹#›</a:t>
            </a:fld>
            <a:endParaRPr lang="en-US" altLang="en-US"/>
          </a:p>
        </p:txBody>
      </p:sp>
    </p:spTree>
    <p:extLst>
      <p:ext uri="{BB962C8B-B14F-4D97-AF65-F5344CB8AC3E}">
        <p14:creationId xmlns:p14="http://schemas.microsoft.com/office/powerpoint/2010/main" val="1545651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C8A2F-A921-48A7-BB8C-988CC36BFC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F40DC01-802D-4C1C-8B0F-E2B09DE2A3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682DD0-538C-4369-8A7F-5146550FDA94}"/>
              </a:ext>
            </a:extLst>
          </p:cNvPr>
          <p:cNvSpPr>
            <a:spLocks noGrp="1"/>
          </p:cNvSpPr>
          <p:nvPr>
            <p:ph type="sldNum" sz="quarter" idx="12"/>
          </p:nvPr>
        </p:nvSpPr>
        <p:spPr/>
        <p:txBody>
          <a:bodyPr/>
          <a:lstStyle>
            <a:lvl1pPr>
              <a:defRPr/>
            </a:lvl1pPr>
          </a:lstStyle>
          <a:p>
            <a:fld id="{27085805-C9EC-448C-84C7-C294EE7F9A50}" type="slidenum">
              <a:rPr lang="en-US" altLang="en-US"/>
              <a:pPr/>
              <a:t>‹#›</a:t>
            </a:fld>
            <a:endParaRPr lang="en-US" altLang="en-US"/>
          </a:p>
        </p:txBody>
      </p:sp>
    </p:spTree>
    <p:extLst>
      <p:ext uri="{BB962C8B-B14F-4D97-AF65-F5344CB8AC3E}">
        <p14:creationId xmlns:p14="http://schemas.microsoft.com/office/powerpoint/2010/main" val="411971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B06DE-82AD-4018-8A42-38F0F2CA09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698D6A-661A-41B9-990B-5CBED4114E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6FF649-2940-4D8F-AEA9-8638DEFFACC9}"/>
              </a:ext>
            </a:extLst>
          </p:cNvPr>
          <p:cNvSpPr>
            <a:spLocks noGrp="1"/>
          </p:cNvSpPr>
          <p:nvPr>
            <p:ph type="sldNum" sz="quarter" idx="12"/>
          </p:nvPr>
        </p:nvSpPr>
        <p:spPr/>
        <p:txBody>
          <a:bodyPr/>
          <a:lstStyle>
            <a:lvl1pPr>
              <a:defRPr/>
            </a:lvl1pPr>
          </a:lstStyle>
          <a:p>
            <a:fld id="{F6B2592E-8A83-499F-BAA6-BC3831A873FD}" type="slidenum">
              <a:rPr lang="en-US" altLang="en-US"/>
              <a:pPr/>
              <a:t>‹#›</a:t>
            </a:fld>
            <a:endParaRPr lang="en-US" altLang="en-US"/>
          </a:p>
        </p:txBody>
      </p:sp>
    </p:spTree>
    <p:extLst>
      <p:ext uri="{BB962C8B-B14F-4D97-AF65-F5344CB8AC3E}">
        <p14:creationId xmlns:p14="http://schemas.microsoft.com/office/powerpoint/2010/main" val="661532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3F110-0AF0-46FA-9C5D-39A8F9BD5DF3}"/>
              </a:ext>
            </a:extLst>
          </p:cNvPr>
          <p:cNvSpPr>
            <a:spLocks noGrp="1"/>
          </p:cNvSpPr>
          <p:nvPr>
            <p:ph type="dt" sz="half" idx="10"/>
          </p:nvPr>
        </p:nvSpPr>
        <p:spPr/>
        <p:txBody>
          <a:bodyPr/>
          <a:lstStyle>
            <a:lvl1pPr>
              <a:defRPr/>
            </a:lvl1pPr>
          </a:lstStyle>
          <a:p>
            <a:pPr>
              <a:defRPr/>
            </a:pPr>
            <a:fld id="{1D1E5426-3665-4F10-97A5-E2021E583BBF}" type="datetimeFigureOut">
              <a:rPr lang="en-US"/>
              <a:pPr>
                <a:defRPr/>
              </a:pPr>
              <a:t>8/28/2021</a:t>
            </a:fld>
            <a:endParaRPr lang="en-US"/>
          </a:p>
        </p:txBody>
      </p:sp>
      <p:sp>
        <p:nvSpPr>
          <p:cNvPr id="5" name="Footer Placeholder 4">
            <a:extLst>
              <a:ext uri="{FF2B5EF4-FFF2-40B4-BE49-F238E27FC236}">
                <a16:creationId xmlns:a16="http://schemas.microsoft.com/office/drawing/2014/main" id="{69FCC072-8FEB-4E61-BFB7-936C7437DF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B9C588-DC48-4193-9315-93926CEF6E6B}"/>
              </a:ext>
            </a:extLst>
          </p:cNvPr>
          <p:cNvSpPr>
            <a:spLocks noGrp="1"/>
          </p:cNvSpPr>
          <p:nvPr>
            <p:ph type="sldNum" sz="quarter" idx="12"/>
          </p:nvPr>
        </p:nvSpPr>
        <p:spPr/>
        <p:txBody>
          <a:bodyPr/>
          <a:lstStyle>
            <a:lvl1pPr>
              <a:defRPr/>
            </a:lvl1pPr>
          </a:lstStyle>
          <a:p>
            <a:fld id="{2830B94F-F293-4D41-B6D6-21C39F6045FE}" type="slidenum">
              <a:rPr lang="en-US" altLang="en-US"/>
              <a:pPr/>
              <a:t>‹#›</a:t>
            </a:fld>
            <a:endParaRPr lang="en-US" altLang="en-US"/>
          </a:p>
        </p:txBody>
      </p:sp>
    </p:spTree>
    <p:extLst>
      <p:ext uri="{BB962C8B-B14F-4D97-AF65-F5344CB8AC3E}">
        <p14:creationId xmlns:p14="http://schemas.microsoft.com/office/powerpoint/2010/main" val="46569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6D69B6-1984-48A1-80AB-A98E536CAE0A}"/>
              </a:ext>
            </a:extLst>
          </p:cNvPr>
          <p:cNvSpPr>
            <a:spLocks noGrp="1"/>
          </p:cNvSpPr>
          <p:nvPr>
            <p:ph type="title"/>
          </p:nvPr>
        </p:nvSpPr>
        <p:spPr bwMode="auto">
          <a:xfrm>
            <a:off x="1257300" y="547688"/>
            <a:ext cx="1577340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0EF794A-CFC2-4AC4-93BC-6C0BCE2EAF33}"/>
              </a:ext>
            </a:extLst>
          </p:cNvPr>
          <p:cNvSpPr>
            <a:spLocks noGrp="1"/>
          </p:cNvSpPr>
          <p:nvPr>
            <p:ph type="body" idx="1"/>
          </p:nvPr>
        </p:nvSpPr>
        <p:spPr bwMode="auto">
          <a:xfrm>
            <a:off x="1257300" y="2738438"/>
            <a:ext cx="15773400" cy="65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F12774-81DF-435A-BAA4-6C3E2B712B5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eaLnBrk="1" hangingPunct="1">
              <a:defRPr sz="135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69138E6-7BF2-4DC8-830F-B1542DF158F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eaLnBrk="1" hangingPunct="1">
              <a:defRPr sz="135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73D7EC3-B1E9-4AB1-BF0B-3B9439D4CB6C}"/>
              </a:ext>
            </a:extLst>
          </p:cNvPr>
          <p:cNvSpPr>
            <a:spLocks noGrp="1"/>
          </p:cNvSpPr>
          <p:nvPr>
            <p:ph type="sldNum" sz="quarter" idx="4"/>
          </p:nvPr>
        </p:nvSpPr>
        <p:spPr>
          <a:xfrm>
            <a:off x="12915900" y="9534526"/>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50">
                <a:solidFill>
                  <a:srgbClr val="898989"/>
                </a:solidFill>
              </a:defRPr>
            </a:lvl1pPr>
          </a:lstStyle>
          <a:p>
            <a:fld id="{B26ABDC3-A4E2-4B56-85D2-A04A1FC5F055}" type="slidenum">
              <a:rPr lang="en-US" altLang="en-US"/>
              <a:pPr/>
              <a:t>‹#›</a:t>
            </a:fld>
            <a:endParaRPr lang="en-US" altLang="en-US"/>
          </a:p>
        </p:txBody>
      </p:sp>
    </p:spTree>
    <p:extLst>
      <p:ext uri="{BB962C8B-B14F-4D97-AF65-F5344CB8AC3E}">
        <p14:creationId xmlns:p14="http://schemas.microsoft.com/office/powerpoint/2010/main" val="1021608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28700" rtl="0" eaLnBrk="0" fontAlgn="base" hangingPunct="0">
        <a:lnSpc>
          <a:spcPct val="90000"/>
        </a:lnSpc>
        <a:spcBef>
          <a:spcPct val="0"/>
        </a:spcBef>
        <a:spcAft>
          <a:spcPct val="0"/>
        </a:spcAft>
        <a:defRPr sz="4950" kern="1200">
          <a:solidFill>
            <a:schemeClr val="tx1"/>
          </a:solidFill>
          <a:latin typeface="+mj-lt"/>
          <a:ea typeface="+mj-ea"/>
          <a:cs typeface="+mj-cs"/>
        </a:defRPr>
      </a:lvl1pPr>
      <a:lvl2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2pPr>
      <a:lvl3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3pPr>
      <a:lvl4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4pPr>
      <a:lvl5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5pPr>
      <a:lvl6pPr marL="685800" algn="l" defTabSz="1028700" rtl="0" fontAlgn="base">
        <a:lnSpc>
          <a:spcPct val="90000"/>
        </a:lnSpc>
        <a:spcBef>
          <a:spcPct val="0"/>
        </a:spcBef>
        <a:spcAft>
          <a:spcPct val="0"/>
        </a:spcAft>
        <a:defRPr sz="4950">
          <a:solidFill>
            <a:schemeClr val="tx1"/>
          </a:solidFill>
          <a:latin typeface="Calibri Light" panose="020F0302020204030204" pitchFamily="34" charset="0"/>
        </a:defRPr>
      </a:lvl6pPr>
      <a:lvl7pPr marL="1371600" algn="l" defTabSz="1028700" rtl="0" fontAlgn="base">
        <a:lnSpc>
          <a:spcPct val="90000"/>
        </a:lnSpc>
        <a:spcBef>
          <a:spcPct val="0"/>
        </a:spcBef>
        <a:spcAft>
          <a:spcPct val="0"/>
        </a:spcAft>
        <a:defRPr sz="4950">
          <a:solidFill>
            <a:schemeClr val="tx1"/>
          </a:solidFill>
          <a:latin typeface="Calibri Light" panose="020F0302020204030204" pitchFamily="34" charset="0"/>
        </a:defRPr>
      </a:lvl7pPr>
      <a:lvl8pPr marL="2057400" algn="l" defTabSz="1028700" rtl="0" fontAlgn="base">
        <a:lnSpc>
          <a:spcPct val="90000"/>
        </a:lnSpc>
        <a:spcBef>
          <a:spcPct val="0"/>
        </a:spcBef>
        <a:spcAft>
          <a:spcPct val="0"/>
        </a:spcAft>
        <a:defRPr sz="4950">
          <a:solidFill>
            <a:schemeClr val="tx1"/>
          </a:solidFill>
          <a:latin typeface="Calibri Light" panose="020F0302020204030204" pitchFamily="34" charset="0"/>
        </a:defRPr>
      </a:lvl8pPr>
      <a:lvl9pPr marL="2743200" algn="l" defTabSz="1028700" rtl="0" fontAlgn="base">
        <a:lnSpc>
          <a:spcPct val="90000"/>
        </a:lnSpc>
        <a:spcBef>
          <a:spcPct val="0"/>
        </a:spcBef>
        <a:spcAft>
          <a:spcPct val="0"/>
        </a:spcAft>
        <a:defRPr sz="4950">
          <a:solidFill>
            <a:schemeClr val="tx1"/>
          </a:solidFill>
          <a:latin typeface="Calibri Light" panose="020F0302020204030204" pitchFamily="34" charset="0"/>
        </a:defRPr>
      </a:lvl9pPr>
    </p:titleStyle>
    <p:bodyStyle>
      <a:lvl1pPr marL="257175" indent="-257175" algn="l" defTabSz="1028700" rtl="0" eaLnBrk="0" fontAlgn="base" hangingPunct="0">
        <a:lnSpc>
          <a:spcPct val="90000"/>
        </a:lnSpc>
        <a:spcBef>
          <a:spcPts val="1125"/>
        </a:spcBef>
        <a:spcAft>
          <a:spcPct val="0"/>
        </a:spcAft>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0" fontAlgn="base" hangingPunct="0">
        <a:lnSpc>
          <a:spcPct val="90000"/>
        </a:lnSpc>
        <a:spcBef>
          <a:spcPts val="563"/>
        </a:spcBef>
        <a:spcAft>
          <a:spcPct val="0"/>
        </a:spcAft>
        <a:buFont typeface="Arial" panose="020B0604020202020204" pitchFamily="34" charset="0"/>
        <a:buChar char="•"/>
        <a:defRPr kern="1200">
          <a:solidFill>
            <a:schemeClr val="tx1"/>
          </a:solidFill>
          <a:latin typeface="+mn-lt"/>
          <a:ea typeface="+mn-ea"/>
          <a:cs typeface="+mn-cs"/>
        </a:defRPr>
      </a:lvl2pPr>
      <a:lvl3pPr marL="1285875" indent="-257175" algn="l" defTabSz="1028700" rtl="0" eaLnBrk="0" fontAlgn="base" hangingPunct="0">
        <a:lnSpc>
          <a:spcPct val="90000"/>
        </a:lnSpc>
        <a:spcBef>
          <a:spcPts val="563"/>
        </a:spcBef>
        <a:spcAft>
          <a:spcPct val="0"/>
        </a:spcAft>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0" fontAlgn="base" hangingPunct="0">
        <a:lnSpc>
          <a:spcPct val="90000"/>
        </a:lnSpc>
        <a:spcBef>
          <a:spcPts val="563"/>
        </a:spcBef>
        <a:spcAft>
          <a:spcPct val="0"/>
        </a:spcAft>
        <a:buFont typeface="Arial" panose="020B0604020202020204" pitchFamily="34" charset="0"/>
        <a:buChar char="•"/>
        <a:defRPr sz="1950" kern="1200">
          <a:solidFill>
            <a:schemeClr val="tx1"/>
          </a:solidFill>
          <a:latin typeface="+mn-lt"/>
          <a:ea typeface="+mn-ea"/>
          <a:cs typeface="+mn-cs"/>
        </a:defRPr>
      </a:lvl4pPr>
      <a:lvl5pPr marL="2314575" indent="-257175" algn="l" defTabSz="1028700" rtl="0" eaLnBrk="0" fontAlgn="base" hangingPunct="0">
        <a:lnSpc>
          <a:spcPct val="90000"/>
        </a:lnSpc>
        <a:spcBef>
          <a:spcPts val="563"/>
        </a:spcBef>
        <a:spcAft>
          <a:spcPct val="0"/>
        </a:spcAft>
        <a:buFont typeface="Arial" panose="020B0604020202020204" pitchFamily="34" charset="0"/>
        <a:buChar char="•"/>
        <a:defRPr sz="1950"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50.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24.svg"/><Relationship Id="rId2" Type="http://schemas.openxmlformats.org/officeDocument/2006/relationships/image" Target="../media/image51.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5" Type="http://schemas.openxmlformats.org/officeDocument/2006/relationships/image" Target="../media/image50.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jpeg"/><Relationship Id="rId5" Type="http://schemas.openxmlformats.org/officeDocument/2006/relationships/image" Target="../media/image66.svg"/><Relationship Id="rId10" Type="http://schemas.openxmlformats.org/officeDocument/2006/relationships/image" Target="../media/image69.jpeg"/><Relationship Id="rId4" Type="http://schemas.openxmlformats.org/officeDocument/2006/relationships/image" Target="../media/image65.pn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jpe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18.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jpe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5.svg"/><Relationship Id="rId7" Type="http://schemas.openxmlformats.org/officeDocument/2006/relationships/image" Target="../media/image89.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67.png"/><Relationship Id="rId3" Type="http://schemas.openxmlformats.org/officeDocument/2006/relationships/image" Target="../media/image85.svg"/><Relationship Id="rId7" Type="http://schemas.openxmlformats.org/officeDocument/2006/relationships/image" Target="../media/image91.svg"/><Relationship Id="rId12" Type="http://schemas.openxmlformats.org/officeDocument/2006/relationships/image" Target="../media/image62.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1.png"/><Relationship Id="rId5" Type="http://schemas.openxmlformats.org/officeDocument/2006/relationships/image" Target="../media/image14.svg"/><Relationship Id="rId10" Type="http://schemas.openxmlformats.org/officeDocument/2006/relationships/image" Target="../media/image94.svg"/><Relationship Id="rId4" Type="http://schemas.openxmlformats.org/officeDocument/2006/relationships/image" Target="../media/image13.png"/><Relationship Id="rId9" Type="http://schemas.openxmlformats.org/officeDocument/2006/relationships/image" Target="../media/image93.png"/><Relationship Id="rId14" Type="http://schemas.openxmlformats.org/officeDocument/2006/relationships/image" Target="../media/image68.svg"/></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8.svg"/><Relationship Id="rId7"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96.svg"/></Relationships>
</file>

<file path=ppt/slides/_rels/slide2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24.svg"/><Relationship Id="rId18" Type="http://schemas.openxmlformats.org/officeDocument/2006/relationships/image" Target="../media/image61.png"/><Relationship Id="rId3" Type="http://schemas.openxmlformats.org/officeDocument/2006/relationships/image" Target="../media/image98.svg"/><Relationship Id="rId7" Type="http://schemas.openxmlformats.org/officeDocument/2006/relationships/image" Target="../media/image44.svg"/><Relationship Id="rId12" Type="http://schemas.openxmlformats.org/officeDocument/2006/relationships/image" Target="../media/image23.png"/><Relationship Id="rId17" Type="http://schemas.openxmlformats.org/officeDocument/2006/relationships/image" Target="../media/image10.svg"/><Relationship Id="rId2" Type="http://schemas.openxmlformats.org/officeDocument/2006/relationships/image" Target="../media/image97.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6.svg"/><Relationship Id="rId5" Type="http://schemas.openxmlformats.org/officeDocument/2006/relationships/image" Target="../media/image100.svg"/><Relationship Id="rId15" Type="http://schemas.openxmlformats.org/officeDocument/2006/relationships/image" Target="../media/image104.svg"/><Relationship Id="rId10" Type="http://schemas.openxmlformats.org/officeDocument/2006/relationships/image" Target="../media/image5.png"/><Relationship Id="rId19" Type="http://schemas.openxmlformats.org/officeDocument/2006/relationships/image" Target="../media/image62.svg"/><Relationship Id="rId4" Type="http://schemas.openxmlformats.org/officeDocument/2006/relationships/image" Target="../media/image99.png"/><Relationship Id="rId9" Type="http://schemas.openxmlformats.org/officeDocument/2006/relationships/image" Target="../media/image102.svg"/><Relationship Id="rId1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6.svg"/><Relationship Id="rId7" Type="http://schemas.openxmlformats.org/officeDocument/2006/relationships/image" Target="../media/image8.svg"/><Relationship Id="rId12"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18.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png"/><Relationship Id="rId7" Type="http://schemas.openxmlformats.org/officeDocument/2006/relationships/image" Target="../media/image25.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6.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5.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1.svg"/><Relationship Id="rId5" Type="http://schemas.openxmlformats.org/officeDocument/2006/relationships/image" Target="../media/image42.svg"/><Relationship Id="rId15" Type="http://schemas.openxmlformats.org/officeDocument/2006/relationships/image" Target="../media/image46.sv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44.sv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2897" b="25800"/>
          <a:stretch>
            <a:fillRect/>
          </a:stretch>
        </p:blipFill>
        <p:spPr>
          <a:xfrm>
            <a:off x="9144000" y="4527202"/>
            <a:ext cx="9144000" cy="575979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4015"/>
          <a:stretch>
            <a:fillRect/>
          </a:stretch>
        </p:blipFill>
        <p:spPr>
          <a:xfrm flipH="1">
            <a:off x="0" y="-147"/>
            <a:ext cx="2769866" cy="293253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0" y="6533166"/>
            <a:ext cx="4239442" cy="375383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6658" y="7280914"/>
            <a:ext cx="3924746" cy="1783976"/>
          </a:xfrm>
          <a:prstGeom prst="rect">
            <a:avLst/>
          </a:prstGeom>
        </p:spPr>
      </p:pic>
      <p:sp>
        <p:nvSpPr>
          <p:cNvPr id="8" name="TextBox 8"/>
          <p:cNvSpPr txBox="1"/>
          <p:nvPr/>
        </p:nvSpPr>
        <p:spPr>
          <a:xfrm>
            <a:off x="1912076" y="2992491"/>
            <a:ext cx="16611600" cy="2462213"/>
          </a:xfrm>
          <a:prstGeom prst="rect">
            <a:avLst/>
          </a:prstGeom>
        </p:spPr>
        <p:txBody>
          <a:bodyPr wrap="square" lIns="0" tIns="0" rIns="0" bIns="0" rtlCol="0" anchor="t">
            <a:spAutoFit/>
          </a:bodyPr>
          <a:lstStyle/>
          <a:p>
            <a:pPr algn="ctr">
              <a:lnSpc>
                <a:spcPts val="9600"/>
              </a:lnSpc>
            </a:pPr>
            <a:r>
              <a:rPr lang="vi-VN" sz="8000" b="1" spc="105" dirty="0">
                <a:solidFill>
                  <a:srgbClr val="383E56"/>
                </a:solidFill>
              </a:rPr>
              <a:t>CHÀO MỪNG THẦY CÔ VÀ CÁC EM TỚI THAM DỰ TIẾT HỌC</a:t>
            </a:r>
            <a:endParaRPr lang="en-US" sz="8000" b="1" spc="105" dirty="0">
              <a:solidFill>
                <a:srgbClr val="383E56"/>
              </a:solidFill>
            </a:endParaRPr>
          </a:p>
        </p:txBody>
      </p:sp>
      <p:sp>
        <p:nvSpPr>
          <p:cNvPr id="9" name="TextBox 9"/>
          <p:cNvSpPr txBox="1"/>
          <p:nvPr/>
        </p:nvSpPr>
        <p:spPr>
          <a:xfrm>
            <a:off x="4794718" y="644998"/>
            <a:ext cx="9310552" cy="821122"/>
          </a:xfrm>
          <a:prstGeom prst="rect">
            <a:avLst/>
          </a:prstGeom>
        </p:spPr>
        <p:txBody>
          <a:bodyPr lIns="0" tIns="0" rIns="0" bIns="0" rtlCol="0" anchor="t">
            <a:spAutoFit/>
          </a:bodyPr>
          <a:lstStyle/>
          <a:p>
            <a:pPr algn="ctr">
              <a:lnSpc>
                <a:spcPts val="6860"/>
              </a:lnSpc>
              <a:spcBef>
                <a:spcPct val="0"/>
              </a:spcBef>
            </a:pPr>
            <a:r>
              <a:rPr lang="vi-VN" sz="4400" spc="245" dirty="0"/>
              <a:t>TRƯỜNG THCS</a:t>
            </a:r>
            <a:endParaRPr lang="en-US" sz="4400" spc="245" dirty="0"/>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30123" y="495300"/>
            <a:ext cx="2157877" cy="14359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808537" y="-3319704"/>
            <a:ext cx="7848600" cy="16306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3863" flipH="1">
            <a:off x="6153164" y="2057730"/>
            <a:ext cx="5509956" cy="14325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09564" y="-186306"/>
            <a:ext cx="1646546" cy="1095702"/>
          </a:xfrm>
          <a:prstGeom prst="rect">
            <a:avLst/>
          </a:prstGeom>
        </p:spPr>
      </p:pic>
      <p:sp>
        <p:nvSpPr>
          <p:cNvPr id="7" name="TextBox 7"/>
          <p:cNvSpPr txBox="1"/>
          <p:nvPr/>
        </p:nvSpPr>
        <p:spPr>
          <a:xfrm>
            <a:off x="4637059" y="991136"/>
            <a:ext cx="8542166" cy="944618"/>
          </a:xfrm>
          <a:prstGeom prst="rect">
            <a:avLst/>
          </a:prstGeom>
        </p:spPr>
        <p:txBody>
          <a:bodyPr wrap="square" lIns="0" tIns="0" rIns="0" bIns="0" rtlCol="0" anchor="t">
            <a:spAutoFit/>
          </a:bodyPr>
          <a:lstStyle/>
          <a:p>
            <a:pPr algn="ctr">
              <a:lnSpc>
                <a:spcPts val="8000"/>
              </a:lnSpc>
            </a:pPr>
            <a:r>
              <a:rPr lang="vi-VN" sz="6000" b="1" spc="400" dirty="0">
                <a:solidFill>
                  <a:srgbClr val="383E56"/>
                </a:solidFill>
                <a:latin typeface="Arial" panose="020B0604020202020204" pitchFamily="34" charset="0"/>
                <a:cs typeface="Arial" panose="020B0604020202020204" pitchFamily="34" charset="0"/>
              </a:rPr>
              <a:t>Bài tập vận dụng</a:t>
            </a:r>
            <a:endParaRPr lang="en-US" sz="6000" b="1" spc="400" dirty="0">
              <a:solidFill>
                <a:srgbClr val="383E56"/>
              </a:solidFill>
              <a:latin typeface="Arial" panose="020B0604020202020204" pitchFamily="34" charset="0"/>
              <a:cs typeface="Arial" panose="020B0604020202020204" pitchFamily="34" charset="0"/>
            </a:endParaRPr>
          </a:p>
        </p:txBody>
      </p:sp>
      <p:sp>
        <p:nvSpPr>
          <p:cNvPr id="9" name="TextBox 9"/>
          <p:cNvSpPr txBox="1"/>
          <p:nvPr/>
        </p:nvSpPr>
        <p:spPr>
          <a:xfrm>
            <a:off x="1298670" y="1861609"/>
            <a:ext cx="4442709" cy="606136"/>
          </a:xfrm>
          <a:prstGeom prst="rect">
            <a:avLst/>
          </a:prstGeom>
        </p:spPr>
        <p:txBody>
          <a:bodyPr lIns="0" tIns="0" rIns="0" bIns="0" rtlCol="0" anchor="t">
            <a:spAutoFit/>
          </a:bodyPr>
          <a:lstStyle/>
          <a:p>
            <a:pPr algn="ctr">
              <a:lnSpc>
                <a:spcPts val="4800"/>
              </a:lnSpc>
            </a:pPr>
            <a:r>
              <a:rPr lang="en-US" sz="4000">
                <a:solidFill>
                  <a:srgbClr val="FFFFFF"/>
                </a:solidFill>
                <a:latin typeface="Dosis Regular Bold"/>
              </a:rPr>
              <a:t>Worksheet 01</a:t>
            </a:r>
          </a:p>
        </p:txBody>
      </p:sp>
      <p:sp>
        <p:nvSpPr>
          <p:cNvPr id="25" name="TextBox 24">
            <a:extLst>
              <a:ext uri="{FF2B5EF4-FFF2-40B4-BE49-F238E27FC236}">
                <a16:creationId xmlns:a16="http://schemas.microsoft.com/office/drawing/2014/main" id="{8F29FE4F-4C61-42FE-9B2E-E562F3CF7D4D}"/>
              </a:ext>
            </a:extLst>
          </p:cNvPr>
          <p:cNvSpPr txBox="1"/>
          <p:nvPr/>
        </p:nvSpPr>
        <p:spPr>
          <a:xfrm>
            <a:off x="2603500" y="3695700"/>
            <a:ext cx="13030200" cy="2597827"/>
          </a:xfrm>
          <a:prstGeom prst="rect">
            <a:avLst/>
          </a:prstGeom>
          <a:noFill/>
        </p:spPr>
        <p:txBody>
          <a:bodyPr wrap="square">
            <a:spAutoFit/>
          </a:bodyPr>
          <a:lstStyle/>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Bạn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hôm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nay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nghỉ</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học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Không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biết</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lí</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do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a:t>
            </a:r>
          </a:p>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Cô</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giáo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hỏi</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sao</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bạn</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nghỉ</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học</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p>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Nếu</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không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biết</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chắc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chắn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lí</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do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của</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các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em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sẽ</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trả</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lời</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cô</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như</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thế</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nào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sao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Từ</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đó</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em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thấy</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trong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giao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tiếp</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còn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cần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tránh</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điều</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a:t>
            </a:r>
          </a:p>
        </p:txBody>
      </p:sp>
      <p:sp>
        <p:nvSpPr>
          <p:cNvPr id="26" name="Text Box 36">
            <a:extLst>
              <a:ext uri="{FF2B5EF4-FFF2-40B4-BE49-F238E27FC236}">
                <a16:creationId xmlns:a16="http://schemas.microsoft.com/office/drawing/2014/main" id="{927C5083-B0B9-4CD1-98CE-E2830127CD3F}"/>
              </a:ext>
            </a:extLst>
          </p:cNvPr>
          <p:cNvSpPr txBox="1">
            <a:spLocks noChangeArrowheads="1"/>
          </p:cNvSpPr>
          <p:nvPr/>
        </p:nvSpPr>
        <p:spPr bwMode="auto">
          <a:xfrm>
            <a:off x="4860925" y="6281217"/>
            <a:ext cx="7178675"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hình</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như</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7" name="Text Box 37">
            <a:extLst>
              <a:ext uri="{FF2B5EF4-FFF2-40B4-BE49-F238E27FC236}">
                <a16:creationId xmlns:a16="http://schemas.microsoft.com/office/drawing/2014/main" id="{8EAE7512-65B4-42EE-8D6A-3AD7CB262711}"/>
              </a:ext>
            </a:extLst>
          </p:cNvPr>
          <p:cNvSpPr txBox="1">
            <a:spLocks noChangeArrowheads="1"/>
          </p:cNvSpPr>
          <p:nvPr/>
        </p:nvSpPr>
        <p:spPr bwMode="auto">
          <a:xfrm>
            <a:off x="4857750" y="7005117"/>
            <a:ext cx="6324600"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B.</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em</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nghĩ</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là</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8" name="Text Box 38">
            <a:extLst>
              <a:ext uri="{FF2B5EF4-FFF2-40B4-BE49-F238E27FC236}">
                <a16:creationId xmlns:a16="http://schemas.microsoft.com/office/drawing/2014/main" id="{9D218956-D2A9-4F64-86C1-D00F360D1615}"/>
              </a:ext>
            </a:extLst>
          </p:cNvPr>
          <p:cNvSpPr txBox="1">
            <a:spLocks noChangeArrowheads="1"/>
          </p:cNvSpPr>
          <p:nvPr/>
        </p:nvSpPr>
        <p:spPr bwMode="auto">
          <a:xfrm>
            <a:off x="4879975" y="7727430"/>
            <a:ext cx="6645275"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C.</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có</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lẽ</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là</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9" name="TextBox 28">
            <a:extLst>
              <a:ext uri="{FF2B5EF4-FFF2-40B4-BE49-F238E27FC236}">
                <a16:creationId xmlns:a16="http://schemas.microsoft.com/office/drawing/2014/main" id="{89FC4E5F-99B1-4660-BF0D-D9BEFB4E4DFC}"/>
              </a:ext>
            </a:extLst>
          </p:cNvPr>
          <p:cNvSpPr txBox="1"/>
          <p:nvPr/>
        </p:nvSpPr>
        <p:spPr>
          <a:xfrm>
            <a:off x="6248400" y="2433691"/>
            <a:ext cx="4968875" cy="707886"/>
          </a:xfrm>
          <a:prstGeom prst="rect">
            <a:avLst/>
          </a:prstGeom>
          <a:noFill/>
        </p:spPr>
        <p:txBody>
          <a:bodyPr wrap="square" rtlCol="0">
            <a:spAutoFit/>
          </a:bodyPr>
          <a:lstStyle/>
          <a:p>
            <a:pPr algn="ctr"/>
            <a:r>
              <a:rPr lang="vi-VN" sz="4000" b="1" dirty="0">
                <a:solidFill>
                  <a:srgbClr val="FFFF00"/>
                </a:solidFill>
              </a:rPr>
              <a:t>THẢO LUẬN NHÓM</a:t>
            </a:r>
            <a:endParaRPr lang="en-US" sz="4000" b="1" dirty="0">
              <a:solidFill>
                <a:srgbClr val="FFFF00"/>
              </a:solidFill>
            </a:endParaRPr>
          </a:p>
        </p:txBody>
      </p:sp>
      <p:sp>
        <p:nvSpPr>
          <p:cNvPr id="30" name="Text Box 6">
            <a:extLst>
              <a:ext uri="{FF2B5EF4-FFF2-40B4-BE49-F238E27FC236}">
                <a16:creationId xmlns:a16="http://schemas.microsoft.com/office/drawing/2014/main" id="{EB89BE71-412A-4C0D-8329-EBD3F4AB6613}"/>
              </a:ext>
            </a:extLst>
          </p:cNvPr>
          <p:cNvSpPr txBox="1">
            <a:spLocks noChangeArrowheads="1"/>
          </p:cNvSpPr>
          <p:nvPr/>
        </p:nvSpPr>
        <p:spPr bwMode="auto">
          <a:xfrm>
            <a:off x="1401763" y="8632730"/>
            <a:ext cx="14889716" cy="1457771"/>
          </a:xfrm>
          <a:prstGeom prst="rect">
            <a:avLst/>
          </a:prstGeom>
          <a:solidFill>
            <a:srgbClr val="FFC00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vi-VN" altLang="en-US" sz="3600" b="1" u="sng" dirty="0">
                <a:cs typeface="Arial" panose="020B0604020202020204" pitchFamily="34" charset="0"/>
              </a:rPr>
              <a:t>=&gt; </a:t>
            </a:r>
            <a:r>
              <a:rPr lang="en-US" altLang="en-US" sz="3600" dirty="0" err="1">
                <a:cs typeface="Arial" panose="020B0604020202020204" pitchFamily="34" charset="0"/>
              </a:rPr>
              <a:t>Trong</a:t>
            </a:r>
            <a:r>
              <a:rPr lang="en-US" altLang="en-US" sz="3600" dirty="0">
                <a:cs typeface="Arial" panose="020B0604020202020204" pitchFamily="34" charset="0"/>
              </a:rPr>
              <a:t> </a:t>
            </a:r>
            <a:r>
              <a:rPr lang="en-US" altLang="en-US" sz="3600" dirty="0" err="1">
                <a:cs typeface="Arial" panose="020B0604020202020204" pitchFamily="34" charset="0"/>
              </a:rPr>
              <a:t>giao</a:t>
            </a:r>
            <a:r>
              <a:rPr lang="en-US" altLang="en-US" sz="3600" dirty="0">
                <a:cs typeface="Arial" panose="020B0604020202020204" pitchFamily="34" charset="0"/>
              </a:rPr>
              <a:t> </a:t>
            </a:r>
            <a:r>
              <a:rPr lang="en-US" altLang="en-US" sz="3600" dirty="0" err="1">
                <a:cs typeface="Arial" panose="020B0604020202020204" pitchFamily="34" charset="0"/>
              </a:rPr>
              <a:t>tiếp</a:t>
            </a:r>
            <a:r>
              <a:rPr lang="en-US" altLang="en-US" sz="3600" dirty="0">
                <a:cs typeface="Arial" panose="020B0604020202020204" pitchFamily="34" charset="0"/>
              </a:rPr>
              <a:t>, </a:t>
            </a:r>
            <a:r>
              <a:rPr lang="vi-VN" altLang="en-US" sz="3600" dirty="0">
                <a:cs typeface="Arial" panose="020B0604020202020204" pitchFamily="34" charset="0"/>
              </a:rPr>
              <a:t>đừng</a:t>
            </a:r>
            <a:r>
              <a:rPr lang="en-US" altLang="en-US" sz="3600" dirty="0">
                <a:cs typeface="Arial" panose="020B0604020202020204" pitchFamily="34" charset="0"/>
              </a:rPr>
              <a:t> </a:t>
            </a:r>
            <a:r>
              <a:rPr lang="en-US" altLang="en-US" sz="3600" dirty="0" err="1">
                <a:cs typeface="Arial" panose="020B0604020202020204" pitchFamily="34" charset="0"/>
              </a:rPr>
              <a:t>nên</a:t>
            </a:r>
            <a:r>
              <a:rPr lang="en-US" altLang="en-US" sz="3600" dirty="0">
                <a:cs typeface="Arial" panose="020B0604020202020204" pitchFamily="34" charset="0"/>
              </a:rPr>
              <a:t> </a:t>
            </a:r>
            <a:r>
              <a:rPr lang="en-US" altLang="en-US" sz="3600" dirty="0" err="1">
                <a:cs typeface="Arial" panose="020B0604020202020204" pitchFamily="34" charset="0"/>
              </a:rPr>
              <a:t>nói</a:t>
            </a:r>
            <a:r>
              <a:rPr lang="en-US" altLang="en-US" sz="3600" dirty="0">
                <a:cs typeface="Arial" panose="020B0604020202020204" pitchFamily="34" charset="0"/>
              </a:rPr>
              <a:t> </a:t>
            </a:r>
            <a:r>
              <a:rPr lang="en-US" altLang="en-US" sz="3600" dirty="0" err="1">
                <a:cs typeface="Arial" panose="020B0604020202020204" pitchFamily="34" charset="0"/>
              </a:rPr>
              <a:t>những</a:t>
            </a:r>
            <a:r>
              <a:rPr lang="en-US" altLang="en-US" sz="3600" dirty="0">
                <a:cs typeface="Arial" panose="020B0604020202020204" pitchFamily="34" charset="0"/>
              </a:rPr>
              <a:t> </a:t>
            </a:r>
            <a:r>
              <a:rPr lang="en-US" altLang="en-US" sz="3600" dirty="0" err="1">
                <a:cs typeface="Arial" panose="020B0604020202020204" pitchFamily="34" charset="0"/>
              </a:rPr>
              <a:t>điều</a:t>
            </a:r>
            <a:r>
              <a:rPr lang="en-US" altLang="en-US" sz="3600" dirty="0">
                <a:cs typeface="Arial" panose="020B0604020202020204" pitchFamily="34" charset="0"/>
              </a:rPr>
              <a:t> </a:t>
            </a:r>
            <a:r>
              <a:rPr lang="en-US" altLang="en-US" sz="3600" dirty="0" err="1">
                <a:cs typeface="Arial" panose="020B0604020202020204" pitchFamily="34" charset="0"/>
              </a:rPr>
              <a:t>mà</a:t>
            </a:r>
            <a:r>
              <a:rPr lang="en-US" altLang="en-US" sz="3600" dirty="0">
                <a:cs typeface="Arial" panose="020B0604020202020204" pitchFamily="34" charset="0"/>
              </a:rPr>
              <a:t> </a:t>
            </a:r>
            <a:r>
              <a:rPr lang="en-US" altLang="en-US" sz="3600" dirty="0" err="1">
                <a:cs typeface="Arial" panose="020B0604020202020204" pitchFamily="34" charset="0"/>
              </a:rPr>
              <a:t>mình</a:t>
            </a:r>
            <a:r>
              <a:rPr lang="en-US" altLang="en-US" sz="3600" dirty="0">
                <a:cs typeface="Arial" panose="020B0604020202020204" pitchFamily="34" charset="0"/>
              </a:rPr>
              <a:t> </a:t>
            </a:r>
            <a:r>
              <a:rPr lang="en-US" altLang="en-US" sz="3600" dirty="0" err="1">
                <a:cs typeface="Arial" panose="020B0604020202020204" pitchFamily="34" charset="0"/>
              </a:rPr>
              <a:t>không</a:t>
            </a:r>
            <a:r>
              <a:rPr lang="en-US" altLang="en-US" sz="3600" dirty="0">
                <a:cs typeface="Arial" panose="020B0604020202020204" pitchFamily="34" charset="0"/>
              </a:rPr>
              <a:t> tin </a:t>
            </a:r>
            <a:r>
              <a:rPr lang="en-US" altLang="en-US" sz="3600" dirty="0" err="1">
                <a:cs typeface="Arial" panose="020B0604020202020204" pitchFamily="34" charset="0"/>
              </a:rPr>
              <a:t>là</a:t>
            </a:r>
            <a:r>
              <a:rPr lang="en-US" altLang="en-US" sz="3600" dirty="0">
                <a:cs typeface="Arial" panose="020B0604020202020204" pitchFamily="34" charset="0"/>
              </a:rPr>
              <a:t> </a:t>
            </a:r>
            <a:r>
              <a:rPr lang="en-US" altLang="en-US" sz="3600" dirty="0" err="1">
                <a:cs typeface="Arial" panose="020B0604020202020204" pitchFamily="34" charset="0"/>
              </a:rPr>
              <a:t>đúng</a:t>
            </a:r>
            <a:r>
              <a:rPr lang="en-US" altLang="en-US" sz="3600" dirty="0">
                <a:cs typeface="Arial" panose="020B0604020202020204" pitchFamily="34" charset="0"/>
              </a:rPr>
              <a:t> </a:t>
            </a:r>
            <a:r>
              <a:rPr lang="vi-VN" altLang="en-US" sz="3600" dirty="0">
                <a:cs typeface="Arial" panose="020B0604020202020204" pitchFamily="34" charset="0"/>
              </a:rPr>
              <a:t>hay không có bằng chứng </a:t>
            </a:r>
            <a:r>
              <a:rPr lang="en-US" altLang="en-US" sz="3600" dirty="0">
                <a:cs typeface="Arial" panose="020B0604020202020204" pitchFamily="34" charset="0"/>
              </a:rPr>
              <a:t> </a:t>
            </a:r>
            <a:r>
              <a:rPr lang="vi-VN" altLang="en-US" sz="3600" dirty="0">
                <a:cs typeface="Arial" panose="020B0604020202020204" pitchFamily="34" charset="0"/>
              </a:rPr>
              <a:t>xác thực.</a:t>
            </a:r>
            <a:r>
              <a:rPr lang="en-US" altLang="en-US" sz="3600" dirty="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293" b="15146"/>
          <a:stretch>
            <a:fillRect/>
          </a:stretch>
        </p:blipFill>
        <p:spPr>
          <a:xfrm rot="-5400000" flipH="1">
            <a:off x="15382905" y="-1424548"/>
            <a:ext cx="1489330" cy="43384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518401"/>
            <a:ext cx="4256118" cy="3768599"/>
          </a:xfrm>
          <a:prstGeom prst="rect">
            <a:avLst/>
          </a:prstGeom>
        </p:spPr>
      </p:pic>
      <p:sp>
        <p:nvSpPr>
          <p:cNvPr id="4" name="TextBox 4"/>
          <p:cNvSpPr txBox="1"/>
          <p:nvPr/>
        </p:nvSpPr>
        <p:spPr>
          <a:xfrm>
            <a:off x="1309188" y="2657736"/>
            <a:ext cx="7053098" cy="1025922"/>
          </a:xfrm>
          <a:prstGeom prst="rect">
            <a:avLst/>
          </a:prstGeom>
        </p:spPr>
        <p:txBody>
          <a:bodyPr lIns="0" tIns="0" rIns="0" bIns="0" rtlCol="0" anchor="t">
            <a:spAutoFit/>
          </a:bodyPr>
          <a:lstStyle/>
          <a:p>
            <a:pPr>
              <a:lnSpc>
                <a:spcPts val="8000"/>
              </a:lnSpc>
            </a:pPr>
            <a:r>
              <a:rPr lang="vi-VN" sz="8000" b="1" spc="400" dirty="0">
                <a:solidFill>
                  <a:srgbClr val="383E56"/>
                </a:solidFill>
                <a:latin typeface="Arial" panose="020B0604020202020204" pitchFamily="34" charset="0"/>
                <a:cs typeface="Arial" panose="020B0604020202020204" pitchFamily="34" charset="0"/>
              </a:rPr>
              <a:t>LUYỆN TẬP</a:t>
            </a:r>
            <a:endParaRPr lang="en-US" sz="8000" b="1" spc="400" dirty="0">
              <a:solidFill>
                <a:srgbClr val="383E56"/>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54518" y="600876"/>
            <a:ext cx="6044823" cy="55942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25883" y="1129648"/>
            <a:ext cx="4902094" cy="4536666"/>
          </a:xfrm>
          <a:prstGeom prst="rect">
            <a:avLst/>
          </a:prstGeom>
        </p:spPr>
      </p:pic>
      <p:sp>
        <p:nvSpPr>
          <p:cNvPr id="8" name="TextBox 8"/>
          <p:cNvSpPr txBox="1"/>
          <p:nvPr/>
        </p:nvSpPr>
        <p:spPr>
          <a:xfrm>
            <a:off x="8938002" y="2933565"/>
            <a:ext cx="4343400" cy="1107996"/>
          </a:xfrm>
          <a:prstGeom prst="rect">
            <a:avLst/>
          </a:prstGeom>
        </p:spPr>
        <p:txBody>
          <a:bodyPr wrap="square" lIns="0" tIns="0" rIns="0" bIns="0" rtlCol="0" anchor="t">
            <a:spAutoFit/>
          </a:bodyPr>
          <a:lstStyle/>
          <a:p>
            <a:pPr algn="ctr"/>
            <a:r>
              <a:rPr lang="vi-VN" sz="3600" b="1" spc="464" dirty="0">
                <a:solidFill>
                  <a:srgbClr val="383E56"/>
                </a:solidFill>
                <a:latin typeface="Arial" panose="020B0604020202020204" pitchFamily="34" charset="0"/>
                <a:cs typeface="Arial" panose="020B0604020202020204" pitchFamily="34" charset="0"/>
              </a:rPr>
              <a:t>PHƯƠNG CHÂM VỀ LƯỢNG</a:t>
            </a:r>
            <a:endParaRPr lang="en-US" sz="3600" b="1" spc="464" dirty="0">
              <a:solidFill>
                <a:srgbClr val="383E56"/>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73299" y="3831452"/>
            <a:ext cx="6044823" cy="559420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44664" y="4360224"/>
            <a:ext cx="4902094" cy="453666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2518538" y="7940408"/>
            <a:ext cx="3954346" cy="65812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2189" t="57868"/>
          <a:stretch>
            <a:fillRect/>
          </a:stretch>
        </p:blipFill>
        <p:spPr>
          <a:xfrm rot="-10800000" flipH="1" flipV="1">
            <a:off x="14683143" y="0"/>
            <a:ext cx="3604857" cy="1768201"/>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59590">
            <a:off x="1111099" y="1166325"/>
            <a:ext cx="1356019" cy="902369"/>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 y="8402700"/>
            <a:ext cx="3303618" cy="1501645"/>
          </a:xfrm>
          <a:prstGeom prst="rect">
            <a:avLst/>
          </a:prstGeom>
        </p:spPr>
      </p:pic>
      <p:sp>
        <p:nvSpPr>
          <p:cNvPr id="16" name="TextBox 8">
            <a:extLst>
              <a:ext uri="{FF2B5EF4-FFF2-40B4-BE49-F238E27FC236}">
                <a16:creationId xmlns:a16="http://schemas.microsoft.com/office/drawing/2014/main" id="{0D7323D4-0F27-4C4E-8152-3948C090702A}"/>
              </a:ext>
            </a:extLst>
          </p:cNvPr>
          <p:cNvSpPr txBox="1"/>
          <p:nvPr/>
        </p:nvSpPr>
        <p:spPr>
          <a:xfrm>
            <a:off x="12275256" y="6250935"/>
            <a:ext cx="4440907" cy="1107996"/>
          </a:xfrm>
          <a:prstGeom prst="rect">
            <a:avLst/>
          </a:prstGeom>
        </p:spPr>
        <p:txBody>
          <a:bodyPr wrap="square" lIns="0" tIns="0" rIns="0" bIns="0" rtlCol="0" anchor="t">
            <a:spAutoFit/>
          </a:bodyPr>
          <a:lstStyle/>
          <a:p>
            <a:pPr algn="ctr"/>
            <a:r>
              <a:rPr lang="vi-VN" sz="3600" b="1" spc="464" dirty="0">
                <a:solidFill>
                  <a:srgbClr val="383E56"/>
                </a:solidFill>
                <a:latin typeface="Arial" panose="020B0604020202020204" pitchFamily="34" charset="0"/>
                <a:cs typeface="Arial" panose="020B0604020202020204" pitchFamily="34" charset="0"/>
              </a:rPr>
              <a:t>PHƯƠNG CHÂM VỀ CHẤT</a:t>
            </a:r>
            <a:endParaRPr lang="en-US" sz="3600" b="1" spc="464" dirty="0">
              <a:solidFill>
                <a:srgbClr val="383E5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6" name="Text Box 8">
            <a:extLst>
              <a:ext uri="{FF2B5EF4-FFF2-40B4-BE49-F238E27FC236}">
                <a16:creationId xmlns:a16="http://schemas.microsoft.com/office/drawing/2014/main" id="{C0F085A9-1B45-4C85-AD3C-1E12F92C00CA}"/>
              </a:ext>
            </a:extLst>
          </p:cNvPr>
          <p:cNvSpPr txBox="1">
            <a:spLocks noChangeArrowheads="1"/>
          </p:cNvSpPr>
          <p:nvPr/>
        </p:nvSpPr>
        <p:spPr bwMode="auto">
          <a:xfrm>
            <a:off x="755855" y="622652"/>
            <a:ext cx="1729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vi-VN" altLang="en-US" sz="3200" b="1" u="sng" dirty="0">
                <a:solidFill>
                  <a:srgbClr val="FF0000"/>
                </a:solidFill>
                <a:cs typeface="Arial" panose="020B0604020202020204" pitchFamily="34" charset="0"/>
              </a:rPr>
              <a:t>Bài tập 1</a:t>
            </a:r>
            <a:r>
              <a:rPr lang="vi-VN" altLang="en-US" sz="3200" b="1" dirty="0">
                <a:solidFill>
                  <a:srgbClr val="FF0000"/>
                </a:solidFill>
                <a:cs typeface="Arial" panose="020B0604020202020204" pitchFamily="34" charset="0"/>
              </a:rPr>
              <a:t>:</a:t>
            </a:r>
            <a:r>
              <a:rPr lang="en-US" altLang="en-US" sz="3200" b="1" dirty="0">
                <a:solidFill>
                  <a:srgbClr val="FF0000"/>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Những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câu</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sau</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đã</a:t>
            </a:r>
            <a:r>
              <a:rPr lang="en-US" altLang="en-US" sz="3200" b="1" dirty="0">
                <a:solidFill>
                  <a:schemeClr val="tx1">
                    <a:lumMod val="95000"/>
                    <a:lumOff val="5000"/>
                  </a:schemeClr>
                </a:solidFill>
                <a:cs typeface="Arial" panose="020B0604020202020204" pitchFamily="34" charset="0"/>
              </a:rPr>
              <a:t> vi </a:t>
            </a:r>
            <a:r>
              <a:rPr lang="en-US" altLang="en-US" sz="3200" b="1" dirty="0" err="1">
                <a:solidFill>
                  <a:schemeClr val="tx1">
                    <a:lumMod val="95000"/>
                    <a:lumOff val="5000"/>
                  </a:schemeClr>
                </a:solidFill>
                <a:cs typeface="Arial" panose="020B0604020202020204" pitchFamily="34" charset="0"/>
              </a:rPr>
              <a:t>phạm</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phương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châm</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về</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lượng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Hãy</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chỉ</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các</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lỗi</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đó</a:t>
            </a:r>
            <a:r>
              <a:rPr lang="en-US" altLang="en-US" sz="3200" b="1" dirty="0">
                <a:solidFill>
                  <a:schemeClr val="tx1">
                    <a:lumMod val="95000"/>
                    <a:lumOff val="5000"/>
                  </a:schemeClr>
                </a:solidFill>
                <a:cs typeface="Arial" panose="020B0604020202020204" pitchFamily="34" charset="0"/>
              </a:rPr>
              <a:t>?</a:t>
            </a:r>
          </a:p>
        </p:txBody>
      </p:sp>
      <p:sp>
        <p:nvSpPr>
          <p:cNvPr id="17" name="Text Box 9">
            <a:extLst>
              <a:ext uri="{FF2B5EF4-FFF2-40B4-BE49-F238E27FC236}">
                <a16:creationId xmlns:a16="http://schemas.microsoft.com/office/drawing/2014/main" id="{F6BF8148-7E83-435B-9F94-FBF470AC596D}"/>
              </a:ext>
            </a:extLst>
          </p:cNvPr>
          <p:cNvSpPr txBox="1">
            <a:spLocks noChangeArrowheads="1"/>
          </p:cNvSpPr>
          <p:nvPr/>
        </p:nvSpPr>
        <p:spPr bwMode="auto">
          <a:xfrm>
            <a:off x="9042400" y="301437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3200" b="1" dirty="0">
                <a:solidFill>
                  <a:srgbClr val="0000CC"/>
                </a:solidFill>
                <a:latin typeface="Arial" panose="020B0604020202020204" pitchFamily="34" charset="0"/>
                <a:cs typeface="Arial" panose="020B0604020202020204" pitchFamily="34" charset="0"/>
              </a:rPr>
              <a:t>a)</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Trâu</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là</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một</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loài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gia</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súc</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nuôi</a:t>
            </a:r>
            <a:r>
              <a:rPr lang="en-US" altLang="en-US" sz="3200" b="1" dirty="0">
                <a:solidFill>
                  <a:srgbClr val="0000CC"/>
                </a:solidFill>
                <a:latin typeface="Arial" panose="020B0604020202020204" pitchFamily="34" charset="0"/>
                <a:cs typeface="Arial" panose="020B0604020202020204" pitchFamily="34" charset="0"/>
              </a:rPr>
              <a:t> ở </a:t>
            </a:r>
            <a:r>
              <a:rPr lang="en-US" altLang="en-US" sz="3200" b="1" dirty="0" err="1">
                <a:solidFill>
                  <a:srgbClr val="0000CC"/>
                </a:solidFill>
                <a:latin typeface="Arial" panose="020B0604020202020204" pitchFamily="34" charset="0"/>
                <a:cs typeface="Arial" panose="020B0604020202020204" pitchFamily="34" charset="0"/>
              </a:rPr>
              <a:t>nhà</a:t>
            </a:r>
            <a:r>
              <a:rPr lang="en-US" altLang="en-US" sz="3200" b="1" dirty="0">
                <a:solidFill>
                  <a:srgbClr val="0000CC"/>
                </a:solidFill>
                <a:latin typeface="Arial" panose="020B0604020202020204" pitchFamily="34" charset="0"/>
                <a:cs typeface="Arial" panose="020B0604020202020204" pitchFamily="34" charset="0"/>
              </a:rPr>
              <a:t>.                   </a:t>
            </a:r>
          </a:p>
        </p:txBody>
      </p:sp>
      <p:sp>
        <p:nvSpPr>
          <p:cNvPr id="18" name="Text Box 10">
            <a:extLst>
              <a:ext uri="{FF2B5EF4-FFF2-40B4-BE49-F238E27FC236}">
                <a16:creationId xmlns:a16="http://schemas.microsoft.com/office/drawing/2014/main" id="{407D11EC-E0B2-4C7E-83DE-57642923EA0F}"/>
              </a:ext>
            </a:extLst>
          </p:cNvPr>
          <p:cNvSpPr txBox="1">
            <a:spLocks noChangeArrowheads="1"/>
          </p:cNvSpPr>
          <p:nvPr/>
        </p:nvSpPr>
        <p:spPr bwMode="auto">
          <a:xfrm>
            <a:off x="8915400" y="6310410"/>
            <a:ext cx="86807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3200" b="1" dirty="0">
                <a:solidFill>
                  <a:srgbClr val="0000CC"/>
                </a:solidFill>
                <a:latin typeface="Arial" panose="020B0604020202020204" pitchFamily="34" charset="0"/>
                <a:cs typeface="Arial" panose="020B0604020202020204" pitchFamily="34" charset="0"/>
              </a:rPr>
              <a:t>b)</a:t>
            </a:r>
            <a:r>
              <a:rPr lang="en-US" altLang="en-US" sz="3200" b="1" dirty="0">
                <a:solidFill>
                  <a:srgbClr val="0000CC"/>
                </a:solidFill>
                <a:latin typeface="Arial" panose="020B0604020202020204" pitchFamily="34" charset="0"/>
                <a:cs typeface="Arial" panose="020B0604020202020204" pitchFamily="34" charset="0"/>
              </a:rPr>
              <a:t> </a:t>
            </a:r>
            <a:r>
              <a:rPr lang="vi-VN" altLang="en-US" sz="3200" b="1" dirty="0">
                <a:solidFill>
                  <a:srgbClr val="0000CC"/>
                </a:solidFill>
                <a:latin typeface="Arial" panose="020B0604020202020204" pitchFamily="34" charset="0"/>
                <a:cs typeface="Arial" panose="020B0604020202020204" pitchFamily="34" charset="0"/>
              </a:rPr>
              <a:t>Én</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là</a:t>
            </a:r>
            <a:r>
              <a:rPr lang="en-US" altLang="en-US" sz="3200" b="1" dirty="0">
                <a:solidFill>
                  <a:srgbClr val="0000CC"/>
                </a:solidFill>
                <a:latin typeface="Arial" panose="020B0604020202020204" pitchFamily="34" charset="0"/>
                <a:cs typeface="Arial" panose="020B0604020202020204" pitchFamily="34" charset="0"/>
              </a:rPr>
              <a:t> </a:t>
            </a:r>
            <a:r>
              <a:rPr lang="vi-VN" altLang="en-US" sz="3200" b="1" dirty="0">
                <a:solidFill>
                  <a:srgbClr val="0000CC"/>
                </a:solidFill>
                <a:latin typeface="Arial" panose="020B0604020202020204" pitchFamily="34" charset="0"/>
                <a:cs typeface="Arial" panose="020B0604020202020204" pitchFamily="34" charset="0"/>
              </a:rPr>
              <a:t>một </a:t>
            </a:r>
            <a:r>
              <a:rPr lang="en-US" altLang="en-US" sz="3200" b="1" dirty="0" err="1">
                <a:solidFill>
                  <a:srgbClr val="0000CC"/>
                </a:solidFill>
                <a:latin typeface="Arial" panose="020B0604020202020204" pitchFamily="34" charset="0"/>
                <a:cs typeface="Arial" panose="020B0604020202020204" pitchFamily="34" charset="0"/>
              </a:rPr>
              <a:t>loài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chim</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có</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hai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cánh</a:t>
            </a:r>
            <a:r>
              <a:rPr lang="en-US" altLang="en-US" sz="3200" b="1" dirty="0">
                <a:solidFill>
                  <a:srgbClr val="0000CC"/>
                </a:solidFill>
                <a:latin typeface="Arial" panose="020B0604020202020204" pitchFamily="34" charset="0"/>
                <a:cs typeface="Arial" panose="020B0604020202020204" pitchFamily="34" charset="0"/>
              </a:rPr>
              <a:t>.</a:t>
            </a:r>
          </a:p>
        </p:txBody>
      </p:sp>
      <p:pic>
        <p:nvPicPr>
          <p:cNvPr id="19" name="Picture 11" descr="1332245145_news">
            <a:extLst>
              <a:ext uri="{FF2B5EF4-FFF2-40B4-BE49-F238E27FC236}">
                <a16:creationId xmlns:a16="http://schemas.microsoft.com/office/drawing/2014/main" id="{1AC5D13C-BC7D-4AE6-A17C-79F776C134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2199337"/>
            <a:ext cx="5459123" cy="373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a:extLst>
              <a:ext uri="{FF2B5EF4-FFF2-40B4-BE49-F238E27FC236}">
                <a16:creationId xmlns:a16="http://schemas.microsoft.com/office/drawing/2014/main" id="{425E6C5B-3E51-4797-BC09-D5785C520E6B}"/>
              </a:ext>
            </a:extLst>
          </p:cNvPr>
          <p:cNvSpPr txBox="1">
            <a:spLocks noChangeArrowheads="1"/>
          </p:cNvSpPr>
          <p:nvPr/>
        </p:nvSpPr>
        <p:spPr bwMode="auto">
          <a:xfrm>
            <a:off x="9067800" y="424437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Thừa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cụm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nuôi</a:t>
            </a:r>
            <a:r>
              <a:rPr lang="en-US" altLang="en-US" sz="3200" b="1" dirty="0">
                <a:solidFill>
                  <a:srgbClr val="0000CC"/>
                </a:solidFill>
                <a:cs typeface="Arial" panose="020B0604020202020204" pitchFamily="34" charset="0"/>
                <a:sym typeface="Wingdings" panose="05000000000000000000" pitchFamily="2" charset="2"/>
              </a:rPr>
              <a:t> ở </a:t>
            </a:r>
            <a:r>
              <a:rPr lang="en-US" altLang="en-US" sz="3200" b="1" dirty="0" err="1">
                <a:solidFill>
                  <a:srgbClr val="0000CC"/>
                </a:solidFill>
                <a:cs typeface="Arial" panose="020B0604020202020204" pitchFamily="34" charset="0"/>
                <a:sym typeface="Wingdings" panose="05000000000000000000" pitchFamily="2" charset="2"/>
              </a:rPr>
              <a:t>nhà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vì</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gia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súc</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đã</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hàm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chứa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nghĩa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thú</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nuôi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trong</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nhà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a:t>
            </a:r>
          </a:p>
        </p:txBody>
      </p:sp>
      <p:sp>
        <p:nvSpPr>
          <p:cNvPr id="21" name="Text Box 18">
            <a:extLst>
              <a:ext uri="{FF2B5EF4-FFF2-40B4-BE49-F238E27FC236}">
                <a16:creationId xmlns:a16="http://schemas.microsoft.com/office/drawing/2014/main" id="{745E2503-CA1F-4FDB-A53C-E9028376A0D4}"/>
              </a:ext>
            </a:extLst>
          </p:cNvPr>
          <p:cNvSpPr txBox="1">
            <a:spLocks noChangeArrowheads="1"/>
          </p:cNvSpPr>
          <p:nvPr/>
        </p:nvSpPr>
        <p:spPr bwMode="auto">
          <a:xfrm>
            <a:off x="8839200" y="7439723"/>
            <a:ext cx="8712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Tất</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cả</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các</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loài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chim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đều</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có</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hai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cánh</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Vì</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thế</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có</a:t>
            </a:r>
            <a:r>
              <a:rPr lang="en-US" altLang="en-US" sz="3200" b="1" dirty="0">
                <a:solidFill>
                  <a:srgbClr val="0000CC"/>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hai</a:t>
            </a:r>
            <a:r>
              <a:rPr lang="en-US" altLang="en-US" sz="3200" b="1" dirty="0">
                <a:solidFill>
                  <a:srgbClr val="0000CC"/>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cánh</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cụm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thừa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a:t>
            </a:r>
          </a:p>
        </p:txBody>
      </p:sp>
      <p:pic>
        <p:nvPicPr>
          <p:cNvPr id="22" name="Picture 2">
            <a:extLst>
              <a:ext uri="{FF2B5EF4-FFF2-40B4-BE49-F238E27FC236}">
                <a16:creationId xmlns:a16="http://schemas.microsoft.com/office/drawing/2014/main" id="{032E2DC7-6BDF-4943-B7D7-DFAC2FF13C8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78351" y="6310410"/>
            <a:ext cx="5547771" cy="364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3" name="Text Box 4">
            <a:extLst>
              <a:ext uri="{FF2B5EF4-FFF2-40B4-BE49-F238E27FC236}">
                <a16:creationId xmlns:a16="http://schemas.microsoft.com/office/drawing/2014/main" id="{D737523F-A4D1-487E-B5BF-CDE6360154F5}"/>
              </a:ext>
            </a:extLst>
          </p:cNvPr>
          <p:cNvSpPr txBox="1">
            <a:spLocks noChangeArrowheads="1"/>
          </p:cNvSpPr>
          <p:nvPr/>
        </p:nvSpPr>
        <p:spPr bwMode="auto">
          <a:xfrm>
            <a:off x="6960075" y="468060"/>
            <a:ext cx="35407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u="sng" dirty="0" err="1">
                <a:solidFill>
                  <a:srgbClr val="C00000"/>
                </a:solidFill>
                <a:cs typeface="Arial" panose="020B0604020202020204" pitchFamily="34" charset="0"/>
              </a:rPr>
              <a:t>Bài</a:t>
            </a:r>
            <a:r>
              <a:rPr lang="en-US" altLang="en-US" sz="4000" b="1" u="sng" dirty="0">
                <a:solidFill>
                  <a:srgbClr val="C00000"/>
                </a:solidFill>
                <a:cs typeface="Arial" panose="020B0604020202020204" pitchFamily="34" charset="0"/>
              </a:rPr>
              <a:t> </a:t>
            </a:r>
            <a:r>
              <a:rPr lang="en-US" altLang="en-US" sz="4000" b="1" u="sng" dirty="0" err="1">
                <a:solidFill>
                  <a:srgbClr val="C00000"/>
                </a:solidFill>
                <a:cs typeface="Arial" panose="020B0604020202020204" pitchFamily="34" charset="0"/>
              </a:rPr>
              <a:t>tập</a:t>
            </a:r>
            <a:r>
              <a:rPr lang="en-US" altLang="en-US" sz="4000" b="1" u="sng" dirty="0">
                <a:solidFill>
                  <a:srgbClr val="C00000"/>
                </a:solidFill>
                <a:cs typeface="Arial" panose="020B0604020202020204" pitchFamily="34" charset="0"/>
              </a:rPr>
              <a:t> </a:t>
            </a:r>
            <a:r>
              <a:rPr lang="vi-VN" altLang="en-US" sz="4000" b="1" u="sng" dirty="0">
                <a:solidFill>
                  <a:srgbClr val="C00000"/>
                </a:solidFill>
                <a:cs typeface="Arial" panose="020B0604020202020204" pitchFamily="34" charset="0"/>
              </a:rPr>
              <a:t>2</a:t>
            </a:r>
            <a:r>
              <a:rPr lang="en-US" altLang="en-US" sz="4000" b="1" dirty="0">
                <a:solidFill>
                  <a:srgbClr val="C00000"/>
                </a:solidFill>
                <a:cs typeface="Arial" panose="020B0604020202020204" pitchFamily="34" charset="0"/>
              </a:rPr>
              <a:t>:</a:t>
            </a:r>
          </a:p>
        </p:txBody>
      </p:sp>
      <p:sp>
        <p:nvSpPr>
          <p:cNvPr id="14" name="Text Box 5">
            <a:extLst>
              <a:ext uri="{FF2B5EF4-FFF2-40B4-BE49-F238E27FC236}">
                <a16:creationId xmlns:a16="http://schemas.microsoft.com/office/drawing/2014/main" id="{E4D0290D-CD80-4D33-9764-C92A7DBB8E07}"/>
              </a:ext>
            </a:extLst>
          </p:cNvPr>
          <p:cNvSpPr txBox="1">
            <a:spLocks noChangeArrowheads="1"/>
          </p:cNvSpPr>
          <p:nvPr/>
        </p:nvSpPr>
        <p:spPr bwMode="auto">
          <a:xfrm>
            <a:off x="1219200" y="1339820"/>
            <a:ext cx="1638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dirty="0" err="1">
                <a:solidFill>
                  <a:schemeClr val="tx1">
                    <a:lumMod val="95000"/>
                    <a:lumOff val="5000"/>
                  </a:schemeClr>
                </a:solidFill>
                <a:cs typeface="Arial" panose="020B0604020202020204" pitchFamily="34" charset="0"/>
              </a:rPr>
              <a:t>Chọn</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từ</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ngữ</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thích</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hợp</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điền</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vào</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chỗ</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trống</a:t>
            </a:r>
            <a:r>
              <a:rPr lang="en-US" altLang="en-US" sz="3200" b="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trạng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nhăng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cuội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có</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sách</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mách</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có</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chứng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dối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mò</a:t>
            </a:r>
            <a:r>
              <a:rPr lang="en-US" altLang="en-US" sz="3200" b="1" i="1" dirty="0">
                <a:solidFill>
                  <a:schemeClr val="tx1">
                    <a:lumMod val="95000"/>
                    <a:lumOff val="5000"/>
                  </a:schemeClr>
                </a:solidFill>
                <a:cs typeface="Arial" panose="020B0604020202020204" pitchFamily="34" charset="0"/>
              </a:rPr>
              <a:t>.</a:t>
            </a:r>
          </a:p>
        </p:txBody>
      </p:sp>
      <p:sp>
        <p:nvSpPr>
          <p:cNvPr id="15" name="Text Box 9">
            <a:extLst>
              <a:ext uri="{FF2B5EF4-FFF2-40B4-BE49-F238E27FC236}">
                <a16:creationId xmlns:a16="http://schemas.microsoft.com/office/drawing/2014/main" id="{B4C94BAE-3D37-454F-AEA3-568B680FCE9D}"/>
              </a:ext>
            </a:extLst>
          </p:cNvPr>
          <p:cNvSpPr txBox="1">
            <a:spLocks noChangeArrowheads="1"/>
          </p:cNvSpPr>
          <p:nvPr/>
        </p:nvSpPr>
        <p:spPr bwMode="auto">
          <a:xfrm>
            <a:off x="1382713" y="2781300"/>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a,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căn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cứ</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chắc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chắn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r>
              <a:rPr lang="vi-VN" altLang="en-US" sz="3200" dirty="0">
                <a:solidFill>
                  <a:schemeClr val="tx1">
                    <a:lumMod val="95000"/>
                    <a:lumOff val="5000"/>
                  </a:schemeClr>
                </a:solidFill>
                <a:cs typeface="Arial" panose="020B0604020202020204" pitchFamily="34" charset="0"/>
              </a:rPr>
              <a:t>..............</a:t>
            </a:r>
            <a:endParaRPr lang="en-US" altLang="en-US" sz="3200" dirty="0">
              <a:solidFill>
                <a:schemeClr val="tx1">
                  <a:lumMod val="95000"/>
                  <a:lumOff val="5000"/>
                </a:schemeClr>
              </a:solidFill>
              <a:cs typeface="Arial" panose="020B0604020202020204" pitchFamily="34" charset="0"/>
            </a:endParaRPr>
          </a:p>
        </p:txBody>
      </p:sp>
      <p:sp>
        <p:nvSpPr>
          <p:cNvPr id="23" name="Text Box 10">
            <a:extLst>
              <a:ext uri="{FF2B5EF4-FFF2-40B4-BE49-F238E27FC236}">
                <a16:creationId xmlns:a16="http://schemas.microsoft.com/office/drawing/2014/main" id="{BB7A6718-B4A2-4DB4-96BE-670C5CB6A856}"/>
              </a:ext>
            </a:extLst>
          </p:cNvPr>
          <p:cNvSpPr txBox="1">
            <a:spLocks noChangeArrowheads="1"/>
          </p:cNvSpPr>
          <p:nvPr/>
        </p:nvSpPr>
        <p:spPr bwMode="auto">
          <a:xfrm>
            <a:off x="1382712" y="3503582"/>
            <a:ext cx="146954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b,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sai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sự</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thật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một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cách</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cố</a:t>
            </a:r>
            <a:r>
              <a:rPr lang="en-US" altLang="en-US" sz="3200" dirty="0">
                <a:solidFill>
                  <a:schemeClr val="tx1">
                    <a:lumMod val="95000"/>
                    <a:lumOff val="5000"/>
                  </a:schemeClr>
                </a:solidFill>
                <a:cs typeface="Arial" panose="020B0604020202020204" pitchFamily="34" charset="0"/>
              </a:rPr>
              <a:t> ý </a:t>
            </a:r>
            <a:r>
              <a:rPr lang="en-US" altLang="en-US" sz="3200" dirty="0" err="1">
                <a:solidFill>
                  <a:schemeClr val="tx1">
                    <a:lumMod val="95000"/>
                    <a:lumOff val="5000"/>
                  </a:schemeClr>
                </a:solidFill>
                <a:cs typeface="Arial" panose="020B0604020202020204" pitchFamily="34" charset="0"/>
              </a:rPr>
              <a:t>nhằm</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che</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giấu</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điều</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gì</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4" name="Text Box 12">
            <a:extLst>
              <a:ext uri="{FF2B5EF4-FFF2-40B4-BE49-F238E27FC236}">
                <a16:creationId xmlns:a16="http://schemas.microsoft.com/office/drawing/2014/main" id="{E2C9DB20-AA1A-449D-BC00-FFBEB6FBA1F9}"/>
              </a:ext>
            </a:extLst>
          </p:cNvPr>
          <p:cNvSpPr txBox="1">
            <a:spLocks noChangeArrowheads="1"/>
          </p:cNvSpPr>
          <p:nvPr/>
        </p:nvSpPr>
        <p:spPr bwMode="auto">
          <a:xfrm>
            <a:off x="1382713" y="4305300"/>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c,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một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cách</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hú</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họa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không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căn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cứ</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5" name="Text Box 13">
            <a:extLst>
              <a:ext uri="{FF2B5EF4-FFF2-40B4-BE49-F238E27FC236}">
                <a16:creationId xmlns:a16="http://schemas.microsoft.com/office/drawing/2014/main" id="{4186CC75-BE75-465C-A522-4F0858364394}"/>
              </a:ext>
            </a:extLst>
          </p:cNvPr>
          <p:cNvSpPr txBox="1">
            <a:spLocks noChangeArrowheads="1"/>
          </p:cNvSpPr>
          <p:nvPr/>
        </p:nvSpPr>
        <p:spPr bwMode="auto">
          <a:xfrm>
            <a:off x="1382713" y="5103782"/>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a:solidFill>
                  <a:schemeClr val="tx1">
                    <a:lumMod val="95000"/>
                    <a:lumOff val="5000"/>
                  </a:schemeClr>
                </a:solidFill>
                <a:cs typeface="Arial" panose="020B0604020202020204" pitchFamily="34" charset="0"/>
              </a:rPr>
              <a:t>d, Nói nhảm nhí, vu vơ là …………………………</a:t>
            </a:r>
          </a:p>
        </p:txBody>
      </p:sp>
      <p:sp>
        <p:nvSpPr>
          <p:cNvPr id="26" name="Text Box 14">
            <a:extLst>
              <a:ext uri="{FF2B5EF4-FFF2-40B4-BE49-F238E27FC236}">
                <a16:creationId xmlns:a16="http://schemas.microsoft.com/office/drawing/2014/main" id="{AFB2A814-35EE-4161-9ADC-4742295A7C5A}"/>
              </a:ext>
            </a:extLst>
          </p:cNvPr>
          <p:cNvSpPr txBox="1">
            <a:spLocks noChangeArrowheads="1"/>
          </p:cNvSpPr>
          <p:nvPr/>
        </p:nvSpPr>
        <p:spPr bwMode="auto">
          <a:xfrm>
            <a:off x="1370424" y="5647672"/>
            <a:ext cx="15000287" cy="130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defRPr/>
            </a:pPr>
            <a:r>
              <a:rPr lang="en-US" altLang="en-US" sz="3200" dirty="0">
                <a:solidFill>
                  <a:schemeClr val="tx1">
                    <a:lumMod val="95000"/>
                    <a:lumOff val="5000"/>
                  </a:schemeClr>
                </a:solidFill>
                <a:cs typeface="Arial" panose="020B0604020202020204" pitchFamily="34" charset="0"/>
              </a:rPr>
              <a:t>e,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khoác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làm</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vẻ</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tài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giỏi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hoặc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những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chuyện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bông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đùa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khoác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cho</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vui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7" name="Text Box 16">
            <a:extLst>
              <a:ext uri="{FF2B5EF4-FFF2-40B4-BE49-F238E27FC236}">
                <a16:creationId xmlns:a16="http://schemas.microsoft.com/office/drawing/2014/main" id="{7E2A1294-651E-48F1-9D2D-2880450785E3}"/>
              </a:ext>
            </a:extLst>
          </p:cNvPr>
          <p:cNvSpPr txBox="1">
            <a:spLocks noChangeArrowheads="1"/>
          </p:cNvSpPr>
          <p:nvPr/>
        </p:nvSpPr>
        <p:spPr bwMode="auto">
          <a:xfrm>
            <a:off x="12344400" y="3363913"/>
            <a:ext cx="239522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dối</a:t>
            </a:r>
            <a:endParaRPr lang="en-US" altLang="en-US" sz="3200" b="1" dirty="0">
              <a:solidFill>
                <a:srgbClr val="0000CC"/>
              </a:solidFill>
              <a:cs typeface="Arial" panose="020B0604020202020204" pitchFamily="34" charset="0"/>
            </a:endParaRPr>
          </a:p>
        </p:txBody>
      </p:sp>
      <p:sp>
        <p:nvSpPr>
          <p:cNvPr id="28" name="Text Box 17">
            <a:extLst>
              <a:ext uri="{FF2B5EF4-FFF2-40B4-BE49-F238E27FC236}">
                <a16:creationId xmlns:a16="http://schemas.microsoft.com/office/drawing/2014/main" id="{24134241-2C21-493E-BD3A-F1DE986A8EC7}"/>
              </a:ext>
            </a:extLst>
          </p:cNvPr>
          <p:cNvSpPr txBox="1">
            <a:spLocks noChangeArrowheads="1"/>
          </p:cNvSpPr>
          <p:nvPr/>
        </p:nvSpPr>
        <p:spPr bwMode="auto">
          <a:xfrm>
            <a:off x="9410700" y="4152900"/>
            <a:ext cx="26035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mò</a:t>
            </a:r>
            <a:endParaRPr lang="en-US" altLang="en-US" sz="3200" b="1" dirty="0">
              <a:solidFill>
                <a:srgbClr val="0000CC"/>
              </a:solidFill>
              <a:cs typeface="Arial" panose="020B0604020202020204" pitchFamily="34" charset="0"/>
            </a:endParaRPr>
          </a:p>
        </p:txBody>
      </p:sp>
      <p:sp>
        <p:nvSpPr>
          <p:cNvPr id="29" name="Text Box 18">
            <a:extLst>
              <a:ext uri="{FF2B5EF4-FFF2-40B4-BE49-F238E27FC236}">
                <a16:creationId xmlns:a16="http://schemas.microsoft.com/office/drawing/2014/main" id="{6F9AAC2D-2FAE-455F-BC33-F2E7868DE02F}"/>
              </a:ext>
            </a:extLst>
          </p:cNvPr>
          <p:cNvSpPr txBox="1">
            <a:spLocks noChangeArrowheads="1"/>
          </p:cNvSpPr>
          <p:nvPr/>
        </p:nvSpPr>
        <p:spPr bwMode="auto">
          <a:xfrm>
            <a:off x="6187440" y="5033449"/>
            <a:ext cx="614426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nhăng</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cuội</a:t>
            </a:r>
            <a:endParaRPr lang="en-US" altLang="en-US" sz="3200" b="1" dirty="0">
              <a:solidFill>
                <a:srgbClr val="0000CC"/>
              </a:solidFill>
              <a:cs typeface="Arial" panose="020B0604020202020204" pitchFamily="34" charset="0"/>
            </a:endParaRPr>
          </a:p>
        </p:txBody>
      </p:sp>
      <p:sp>
        <p:nvSpPr>
          <p:cNvPr id="30" name="Text Box 19">
            <a:extLst>
              <a:ext uri="{FF2B5EF4-FFF2-40B4-BE49-F238E27FC236}">
                <a16:creationId xmlns:a16="http://schemas.microsoft.com/office/drawing/2014/main" id="{35D00751-66A7-453B-A6D2-DE5B611E9C72}"/>
              </a:ext>
            </a:extLst>
          </p:cNvPr>
          <p:cNvSpPr txBox="1">
            <a:spLocks noChangeArrowheads="1"/>
          </p:cNvSpPr>
          <p:nvPr/>
        </p:nvSpPr>
        <p:spPr bwMode="auto">
          <a:xfrm>
            <a:off x="3644900" y="6311325"/>
            <a:ext cx="26035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trạng</a:t>
            </a:r>
            <a:endParaRPr lang="en-US" altLang="en-US" sz="3200" b="1" dirty="0">
              <a:solidFill>
                <a:srgbClr val="0000CC"/>
              </a:solidFill>
              <a:cs typeface="Arial" panose="020B0604020202020204" pitchFamily="34" charset="0"/>
            </a:endParaRPr>
          </a:p>
        </p:txBody>
      </p:sp>
      <p:sp>
        <p:nvSpPr>
          <p:cNvPr id="32" name="Text Box 15">
            <a:extLst>
              <a:ext uri="{FF2B5EF4-FFF2-40B4-BE49-F238E27FC236}">
                <a16:creationId xmlns:a16="http://schemas.microsoft.com/office/drawing/2014/main" id="{DEE8739B-BF5C-445B-AF23-ED8CCD794911}"/>
              </a:ext>
            </a:extLst>
          </p:cNvPr>
          <p:cNvSpPr txBox="1">
            <a:spLocks noChangeArrowheads="1"/>
          </p:cNvSpPr>
          <p:nvPr/>
        </p:nvSpPr>
        <p:spPr bwMode="auto">
          <a:xfrm>
            <a:off x="6839744" y="2651413"/>
            <a:ext cx="70469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có</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sách</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mách</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có</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chứng</a:t>
            </a:r>
            <a:endParaRPr lang="en-US" altLang="en-US" sz="3200" b="1" dirty="0">
              <a:solidFill>
                <a:srgbClr val="0000CC"/>
              </a:solidFill>
              <a:cs typeface="Arial" panose="020B0604020202020204" pitchFamily="34" charset="0"/>
            </a:endParaRPr>
          </a:p>
        </p:txBody>
      </p:sp>
    </p:spTree>
    <p:extLst>
      <p:ext uri="{BB962C8B-B14F-4D97-AF65-F5344CB8AC3E}">
        <p14:creationId xmlns:p14="http://schemas.microsoft.com/office/powerpoint/2010/main" val="5192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3" name="Title 1">
            <a:extLst>
              <a:ext uri="{FF2B5EF4-FFF2-40B4-BE49-F238E27FC236}">
                <a16:creationId xmlns:a16="http://schemas.microsoft.com/office/drawing/2014/main" id="{0E71F4FC-DBEF-4546-B497-A48D1BDD3668}"/>
              </a:ext>
            </a:extLst>
          </p:cNvPr>
          <p:cNvSpPr txBox="1">
            <a:spLocks/>
          </p:cNvSpPr>
          <p:nvPr/>
        </p:nvSpPr>
        <p:spPr>
          <a:xfrm>
            <a:off x="1485900" y="1112093"/>
            <a:ext cx="13258800" cy="2504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altLang="en-US" sz="3600" b="1" u="sng" dirty="0">
                <a:solidFill>
                  <a:srgbClr val="C00000"/>
                </a:solidFill>
                <a:latin typeface="Arial" panose="020B0604020202020204" pitchFamily="34" charset="0"/>
                <a:cs typeface="Arial" panose="020B0604020202020204" pitchFamily="34" charset="0"/>
              </a:rPr>
              <a:t>Bài tập 3</a:t>
            </a:r>
            <a:r>
              <a:rPr lang="vi-VN" altLang="en-US" sz="3600" b="1" dirty="0">
                <a:solidFill>
                  <a:srgbClr val="C00000"/>
                </a:solidFill>
                <a:latin typeface="Arial" panose="020B0604020202020204" pitchFamily="34" charset="0"/>
                <a:cs typeface="Arial" panose="020B0604020202020204" pitchFamily="34" charset="0"/>
              </a:rPr>
              <a:t>: </a:t>
            </a:r>
            <a:br>
              <a:rPr lang="vi-VN" altLang="en-US" sz="3600" b="1" dirty="0">
                <a:solidFill>
                  <a:srgbClr val="C0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Truyện cười </a:t>
            </a:r>
            <a:r>
              <a:rPr lang="vi-VN" altLang="en-US" sz="3600" i="1" dirty="0">
                <a:latin typeface="Arial" panose="020B0604020202020204" pitchFamily="34" charset="0"/>
                <a:cs typeface="Arial" panose="020B0604020202020204" pitchFamily="34" charset="0"/>
              </a:rPr>
              <a:t>“Rồi có nuôi được không?”</a:t>
            </a:r>
            <a:r>
              <a:rPr lang="vi-VN" altLang="en-US" sz="3600" dirty="0">
                <a:latin typeface="Arial" panose="020B0604020202020204" pitchFamily="34" charset="0"/>
                <a:cs typeface="Arial" panose="020B0604020202020204" pitchFamily="34" charset="0"/>
              </a:rPr>
              <a:t> và cho biết phương châm hội thoại nào đã không được tuân thủ? </a:t>
            </a:r>
            <a:br>
              <a:rPr lang="vi-VN" altLang="en-US" sz="3600" dirty="0">
                <a:latin typeface="Arial" panose="020B0604020202020204" pitchFamily="34" charset="0"/>
                <a:cs typeface="Arial" panose="020B0604020202020204" pitchFamily="34" charset="0"/>
              </a:rPr>
            </a:br>
            <a:endParaRPr lang="vi-VN" altLang="en-US" sz="36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F37FE2-AFD2-4609-817F-361E48726309}"/>
              </a:ext>
            </a:extLst>
          </p:cNvPr>
          <p:cNvSpPr txBox="1">
            <a:spLocks/>
          </p:cNvSpPr>
          <p:nvPr/>
        </p:nvSpPr>
        <p:spPr bwMode="auto">
          <a:xfrm>
            <a:off x="1905000" y="4455266"/>
            <a:ext cx="124206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vi-VN" altLang="en-US" sz="3600" dirty="0">
                <a:cs typeface="Arial" panose="020B0604020202020204" pitchFamily="34" charset="0"/>
              </a:rPr>
              <a:t>Câu: </a:t>
            </a:r>
            <a:r>
              <a:rPr lang="vi-VN" altLang="en-US" sz="3600" i="1" dirty="0">
                <a:cs typeface="Arial" panose="020B0604020202020204" pitchFamily="34" charset="0"/>
              </a:rPr>
              <a:t>“Rồi có nuôi được không?”</a:t>
            </a:r>
          </a:p>
          <a:p>
            <a:pPr eaLnBrk="1" hangingPunct="1">
              <a:lnSpc>
                <a:spcPct val="90000"/>
              </a:lnSpc>
            </a:pPr>
            <a:endParaRPr lang="vi-VN" altLang="en-US" sz="3600" dirty="0">
              <a:cs typeface="Arial" panose="020B0604020202020204" pitchFamily="34" charset="0"/>
            </a:endParaRPr>
          </a:p>
          <a:p>
            <a:pPr eaLnBrk="1" hangingPunct="1">
              <a:lnSpc>
                <a:spcPct val="90000"/>
              </a:lnSpc>
            </a:pPr>
            <a:r>
              <a:rPr lang="vi-VN" altLang="en-US" sz="3600" dirty="0">
                <a:solidFill>
                  <a:srgbClr val="FF0000"/>
                </a:solidFill>
                <a:cs typeface="Arial" panose="020B0604020202020204" pitchFamily="34" charset="0"/>
                <a:sym typeface="Wingdings" panose="05000000000000000000" pitchFamily="2" charset="2"/>
              </a:rPr>
              <a:t> </a:t>
            </a:r>
            <a:r>
              <a:rPr lang="vi-VN" altLang="en-US" sz="3600" dirty="0">
                <a:solidFill>
                  <a:srgbClr val="FF0000"/>
                </a:solidFill>
                <a:cs typeface="Arial" panose="020B0604020202020204" pitchFamily="34" charset="0"/>
              </a:rPr>
              <a:t>Người nói đã không tuân thủ phương châm hội thoại về lượng (hỏi một điều rất thừa).</a:t>
            </a:r>
          </a:p>
          <a:p>
            <a:pPr eaLnBrk="1" hangingPunct="1">
              <a:lnSpc>
                <a:spcPct val="90000"/>
              </a:lnSpc>
            </a:pPr>
            <a:endParaRPr lang="vi-VN" altLang="en-US" sz="3600" dirty="0">
              <a:cs typeface="Arial" panose="020B0604020202020204" pitchFamily="34" charset="0"/>
            </a:endParaRPr>
          </a:p>
        </p:txBody>
      </p:sp>
    </p:spTree>
    <p:extLst>
      <p:ext uri="{BB962C8B-B14F-4D97-AF65-F5344CB8AC3E}">
        <p14:creationId xmlns:p14="http://schemas.microsoft.com/office/powerpoint/2010/main" val="2305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6" name="Title 1">
            <a:extLst>
              <a:ext uri="{FF2B5EF4-FFF2-40B4-BE49-F238E27FC236}">
                <a16:creationId xmlns:a16="http://schemas.microsoft.com/office/drawing/2014/main" id="{A9E2C1E9-1EE5-4A23-9426-D785057C819A}"/>
              </a:ext>
            </a:extLst>
          </p:cNvPr>
          <p:cNvSpPr txBox="1">
            <a:spLocks/>
          </p:cNvSpPr>
          <p:nvPr/>
        </p:nvSpPr>
        <p:spPr>
          <a:xfrm>
            <a:off x="1066800" y="634581"/>
            <a:ext cx="13943308" cy="993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3600" b="1" u="sng" dirty="0">
                <a:solidFill>
                  <a:srgbClr val="C00000"/>
                </a:solidFill>
                <a:latin typeface="Arial" panose="020B0604020202020204" pitchFamily="34" charset="0"/>
                <a:cs typeface="Arial" panose="020B0604020202020204" pitchFamily="34" charset="0"/>
              </a:rPr>
              <a:t>Bài tập </a:t>
            </a:r>
            <a:r>
              <a:rPr lang="en-US" altLang="en-US" sz="3600" b="1" u="sng" dirty="0">
                <a:solidFill>
                  <a:srgbClr val="C00000"/>
                </a:solidFill>
                <a:latin typeface="Arial" panose="020B0604020202020204" pitchFamily="34" charset="0"/>
                <a:cs typeface="Arial" panose="020B0604020202020204" pitchFamily="34" charset="0"/>
              </a:rPr>
              <a:t>4</a:t>
            </a:r>
            <a:r>
              <a:rPr lang="en-US" altLang="en-US" sz="3600" b="1" dirty="0">
                <a:solidFill>
                  <a:srgbClr val="C00000"/>
                </a:solidFill>
                <a:latin typeface="Arial" panose="020B0604020202020204" pitchFamily="34" charset="0"/>
                <a:cs typeface="Arial" panose="020B0604020202020204" pitchFamily="34" charset="0"/>
              </a:rPr>
              <a:t>:</a:t>
            </a:r>
            <a:r>
              <a:rPr lang="vi-VN" altLang="en-US" sz="3600" b="1" dirty="0">
                <a:solidFill>
                  <a:srgbClr val="C00000"/>
                </a:solidFill>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Vận dụng những phương châm hội thoại đã học để giải thích vì sao người nói đôi khi phải dùng những cách diễn đạt như </a:t>
            </a:r>
            <a:r>
              <a:rPr lang="en-US" altLang="en-US" sz="3600" b="1" dirty="0">
                <a:solidFill>
                  <a:srgbClr val="C00000"/>
                </a:solidFill>
                <a:latin typeface="Arial" panose="020B0604020202020204" pitchFamily="34" charset="0"/>
                <a:cs typeface="Arial" panose="020B0604020202020204" pitchFamily="34" charset="0"/>
              </a:rPr>
              <a:t> </a:t>
            </a:r>
            <a:endParaRPr lang="en-US" altLang="en-US" sz="3600" dirty="0">
              <a:solidFill>
                <a:srgbClr val="C0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9E01DE8-0DDA-4368-B7AB-EF9EE221A976}"/>
              </a:ext>
            </a:extLst>
          </p:cNvPr>
          <p:cNvSpPr txBox="1">
            <a:spLocks/>
          </p:cNvSpPr>
          <p:nvPr/>
        </p:nvSpPr>
        <p:spPr>
          <a:xfrm>
            <a:off x="2425767" y="2273300"/>
            <a:ext cx="11899833" cy="1571625"/>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endParaRPr lang="vi-VN" sz="3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892B66E-DEF6-417B-BDF9-95FD5D87C1F8}"/>
              </a:ext>
            </a:extLst>
          </p:cNvPr>
          <p:cNvSpPr txBox="1">
            <a:spLocks/>
          </p:cNvSpPr>
          <p:nvPr/>
        </p:nvSpPr>
        <p:spPr>
          <a:xfrm>
            <a:off x="1537112" y="2116661"/>
            <a:ext cx="12958997" cy="1531937"/>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vi-VN" sz="3200" b="1" i="1" dirty="0">
                <a:solidFill>
                  <a:srgbClr val="0070C0"/>
                </a:solidFill>
                <a:latin typeface="Arial" panose="020B0604020202020204" pitchFamily="34" charset="0"/>
                <a:cs typeface="Arial" panose="020B0604020202020204" pitchFamily="34" charset="0"/>
              </a:rPr>
              <a:t>a. Như tôi được biết, tôi tin rằng, nếu tôi không lầm thì, tôi nghe nói, theo tôi nghĩ, hình như là,…</a:t>
            </a:r>
            <a:endParaRPr lang="vi-VN" sz="3200"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A204D82-D820-496E-9586-E56CBF9DC1F7}"/>
              </a:ext>
            </a:extLst>
          </p:cNvPr>
          <p:cNvSpPr>
            <a:spLocks noChangeArrowheads="1"/>
          </p:cNvSpPr>
          <p:nvPr/>
        </p:nvSpPr>
        <p:spPr bwMode="auto">
          <a:xfrm>
            <a:off x="1490716" y="4352284"/>
            <a:ext cx="13207588" cy="1569660"/>
          </a:xfrm>
          <a:prstGeom prst="rect">
            <a:avLst/>
          </a:prstGeom>
          <a:solidFill>
            <a:srgbClr val="F69E7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dirty="0">
                <a:cs typeface="Arial" panose="020B0604020202020204" pitchFamily="34" charset="0"/>
                <a:sym typeface="Wingdings" panose="05000000000000000000" pitchFamily="2" charset="2"/>
              </a:rPr>
              <a:t> </a:t>
            </a:r>
            <a:r>
              <a:rPr lang="en-US" altLang="en-US" sz="3200" dirty="0" err="1">
                <a:cs typeface="Arial" panose="020B0604020202020204" pitchFamily="34" charset="0"/>
              </a:rPr>
              <a:t>Để</a:t>
            </a:r>
            <a:r>
              <a:rPr lang="en-US" altLang="en-US" sz="3200" dirty="0">
                <a:cs typeface="Arial" panose="020B0604020202020204" pitchFamily="34" charset="0"/>
              </a:rPr>
              <a:t> </a:t>
            </a:r>
            <a:r>
              <a:rPr lang="en-US" altLang="en-US" sz="3200" dirty="0" err="1">
                <a:cs typeface="Arial" panose="020B0604020202020204" pitchFamily="34" charset="0"/>
              </a:rPr>
              <a:t>đảm</a:t>
            </a:r>
            <a:r>
              <a:rPr lang="en-US" altLang="en-US" sz="3200" dirty="0">
                <a:cs typeface="Arial" panose="020B0604020202020204" pitchFamily="34" charset="0"/>
              </a:rPr>
              <a:t> </a:t>
            </a:r>
            <a:r>
              <a:rPr lang="en-US" altLang="en-US" sz="3200" dirty="0" err="1">
                <a:cs typeface="Arial" panose="020B0604020202020204" pitchFamily="34" charset="0"/>
              </a:rPr>
              <a:t>bảo</a:t>
            </a:r>
            <a:r>
              <a:rPr lang="en-US" altLang="en-US" sz="3200" dirty="0">
                <a:cs typeface="Arial" panose="020B0604020202020204" pitchFamily="34" charset="0"/>
              </a:rPr>
              <a:t> </a:t>
            </a:r>
            <a:r>
              <a:rPr lang="en-US" altLang="en-US" sz="3200" dirty="0" err="1">
                <a:cs typeface="Arial" panose="020B0604020202020204" pitchFamily="34" charset="0"/>
              </a:rPr>
              <a:t>tuân</a:t>
            </a:r>
            <a:r>
              <a:rPr lang="en-US" altLang="en-US" sz="3200" dirty="0">
                <a:cs typeface="Arial" panose="020B0604020202020204" pitchFamily="34" charset="0"/>
              </a:rPr>
              <a:t> </a:t>
            </a:r>
            <a:r>
              <a:rPr lang="en-US" altLang="en-US" sz="3200" dirty="0" err="1">
                <a:cs typeface="Arial" panose="020B0604020202020204" pitchFamily="34" charset="0"/>
              </a:rPr>
              <a:t>thủ</a:t>
            </a:r>
            <a:r>
              <a:rPr lang="en-US" altLang="en-US" sz="3200" dirty="0">
                <a:cs typeface="Arial" panose="020B0604020202020204" pitchFamily="34" charset="0"/>
              </a:rPr>
              <a:t> </a:t>
            </a:r>
            <a:r>
              <a:rPr lang="en-US" altLang="en-US" sz="3200" dirty="0" err="1">
                <a:cs typeface="Arial" panose="020B0604020202020204" pitchFamily="34" charset="0"/>
              </a:rPr>
              <a:t>phương</a:t>
            </a:r>
            <a:r>
              <a:rPr lang="en-US" altLang="en-US" sz="3200" dirty="0">
                <a:cs typeface="Arial" panose="020B0604020202020204" pitchFamily="34" charset="0"/>
              </a:rPr>
              <a:t> </a:t>
            </a:r>
            <a:r>
              <a:rPr lang="en-US" altLang="en-US" sz="3200" dirty="0" err="1">
                <a:cs typeface="Arial" panose="020B0604020202020204" pitchFamily="34" charset="0"/>
              </a:rPr>
              <a:t>châm</a:t>
            </a:r>
            <a:r>
              <a:rPr lang="en-US" altLang="en-US" sz="3200" dirty="0">
                <a:cs typeface="Arial" panose="020B0604020202020204" pitchFamily="34" charset="0"/>
              </a:rPr>
              <a:t> </a:t>
            </a:r>
            <a:r>
              <a:rPr lang="en-US" altLang="en-US" sz="3200" dirty="0" err="1">
                <a:cs typeface="Arial" panose="020B0604020202020204" pitchFamily="34" charset="0"/>
              </a:rPr>
              <a:t>về</a:t>
            </a:r>
            <a:r>
              <a:rPr lang="en-US" altLang="en-US" sz="3200" dirty="0">
                <a:cs typeface="Arial" panose="020B0604020202020204" pitchFamily="34" charset="0"/>
              </a:rPr>
              <a:t> </a:t>
            </a:r>
            <a:r>
              <a:rPr lang="en-US" altLang="en-US" sz="3200" dirty="0" err="1">
                <a:cs typeface="Arial" panose="020B0604020202020204" pitchFamily="34" charset="0"/>
              </a:rPr>
              <a:t>chất</a:t>
            </a:r>
            <a:r>
              <a:rPr lang="en-US" altLang="en-US" sz="3200" dirty="0">
                <a:cs typeface="Arial" panose="020B0604020202020204" pitchFamily="34" charset="0"/>
              </a:rPr>
              <a:t>, </a:t>
            </a:r>
            <a:r>
              <a:rPr lang="en-US" altLang="en-US" sz="3200" dirty="0" err="1">
                <a:cs typeface="Arial" panose="020B0604020202020204" pitchFamily="34" charset="0"/>
              </a:rPr>
              <a:t>người</a:t>
            </a:r>
            <a:r>
              <a:rPr lang="en-US" altLang="en-US" sz="3200" dirty="0">
                <a:cs typeface="Arial" panose="020B0604020202020204" pitchFamily="34" charset="0"/>
              </a:rPr>
              <a:t> </a:t>
            </a:r>
            <a:r>
              <a:rPr lang="en-US" altLang="en-US" sz="3200" dirty="0" err="1">
                <a:cs typeface="Arial" panose="020B0604020202020204" pitchFamily="34" charset="0"/>
              </a:rPr>
              <a:t>nói</a:t>
            </a:r>
            <a:r>
              <a:rPr lang="en-US" altLang="en-US" sz="3200" dirty="0">
                <a:cs typeface="Arial" panose="020B0604020202020204" pitchFamily="34" charset="0"/>
              </a:rPr>
              <a:t> </a:t>
            </a:r>
            <a:r>
              <a:rPr lang="en-US" altLang="en-US" sz="3200" dirty="0" err="1">
                <a:cs typeface="Arial" panose="020B0604020202020204" pitchFamily="34" charset="0"/>
              </a:rPr>
              <a:t>phải</a:t>
            </a:r>
            <a:r>
              <a:rPr lang="en-US" altLang="en-US" sz="3200" dirty="0">
                <a:cs typeface="Arial" panose="020B0604020202020204" pitchFamily="34" charset="0"/>
              </a:rPr>
              <a:t> </a:t>
            </a:r>
            <a:r>
              <a:rPr lang="en-US" altLang="en-US" sz="3200" dirty="0" err="1">
                <a:cs typeface="Arial" panose="020B0604020202020204" pitchFamily="34" charset="0"/>
              </a:rPr>
              <a:t>dùng</a:t>
            </a:r>
            <a:r>
              <a:rPr lang="en-US" altLang="en-US" sz="3200" dirty="0">
                <a:cs typeface="Arial" panose="020B0604020202020204" pitchFamily="34" charset="0"/>
              </a:rPr>
              <a:t> </a:t>
            </a:r>
            <a:r>
              <a:rPr lang="en-US" altLang="en-US" sz="3200" dirty="0" err="1">
                <a:cs typeface="Arial" panose="020B0604020202020204" pitchFamily="34" charset="0"/>
              </a:rPr>
              <a:t>những</a:t>
            </a:r>
            <a:r>
              <a:rPr lang="en-US" altLang="en-US" sz="3200" dirty="0">
                <a:cs typeface="Arial" panose="020B0604020202020204" pitchFamily="34" charset="0"/>
              </a:rPr>
              <a:t> </a:t>
            </a:r>
            <a:r>
              <a:rPr lang="en-US" altLang="en-US" sz="3200" dirty="0" err="1">
                <a:cs typeface="Arial" panose="020B0604020202020204" pitchFamily="34" charset="0"/>
              </a:rPr>
              <a:t>cách</a:t>
            </a:r>
            <a:r>
              <a:rPr lang="en-US" altLang="en-US" sz="3200" dirty="0">
                <a:cs typeface="Arial" panose="020B0604020202020204" pitchFamily="34" charset="0"/>
              </a:rPr>
              <a:t> </a:t>
            </a:r>
            <a:r>
              <a:rPr lang="en-US" altLang="en-US" sz="3200" dirty="0" err="1">
                <a:cs typeface="Arial" panose="020B0604020202020204" pitchFamily="34" charset="0"/>
              </a:rPr>
              <a:t>nói</a:t>
            </a:r>
            <a:r>
              <a:rPr lang="en-US" altLang="en-US" sz="3200" dirty="0">
                <a:cs typeface="Arial" panose="020B0604020202020204" pitchFamily="34" charset="0"/>
              </a:rPr>
              <a:t> </a:t>
            </a:r>
            <a:r>
              <a:rPr lang="en-US" altLang="en-US" sz="3200" dirty="0" err="1">
                <a:cs typeface="Arial" panose="020B0604020202020204" pitchFamily="34" charset="0"/>
              </a:rPr>
              <a:t>trên</a:t>
            </a:r>
            <a:r>
              <a:rPr lang="en-US" altLang="en-US" sz="3200" dirty="0">
                <a:cs typeface="Arial" panose="020B0604020202020204" pitchFamily="34" charset="0"/>
              </a:rPr>
              <a:t> </a:t>
            </a:r>
            <a:r>
              <a:rPr lang="en-US" altLang="en-US" sz="3200" dirty="0" err="1">
                <a:cs typeface="Arial" panose="020B0604020202020204" pitchFamily="34" charset="0"/>
              </a:rPr>
              <a:t>nhằm</a:t>
            </a:r>
            <a:r>
              <a:rPr lang="en-US" altLang="en-US" sz="3200" dirty="0">
                <a:cs typeface="Arial" panose="020B0604020202020204" pitchFamily="34" charset="0"/>
              </a:rPr>
              <a:t> </a:t>
            </a:r>
            <a:r>
              <a:rPr lang="en-US" altLang="en-US" sz="3200" dirty="0" err="1">
                <a:cs typeface="Arial" panose="020B0604020202020204" pitchFamily="34" charset="0"/>
              </a:rPr>
              <a:t>báo</a:t>
            </a:r>
            <a:r>
              <a:rPr lang="en-US" altLang="en-US" sz="3200" dirty="0">
                <a:cs typeface="Arial" panose="020B0604020202020204" pitchFamily="34" charset="0"/>
              </a:rPr>
              <a:t> </a:t>
            </a:r>
            <a:r>
              <a:rPr lang="en-US" altLang="en-US" sz="3200" dirty="0" err="1">
                <a:cs typeface="Arial" panose="020B0604020202020204" pitchFamily="34" charset="0"/>
              </a:rPr>
              <a:t>cho</a:t>
            </a:r>
            <a:r>
              <a:rPr lang="en-US" altLang="en-US" sz="3200" dirty="0">
                <a:cs typeface="Arial" panose="020B0604020202020204" pitchFamily="34" charset="0"/>
              </a:rPr>
              <a:t> </a:t>
            </a:r>
            <a:r>
              <a:rPr lang="en-US" altLang="en-US" sz="3200" dirty="0" err="1">
                <a:cs typeface="Arial" panose="020B0604020202020204" pitchFamily="34" charset="0"/>
              </a:rPr>
              <a:t>người</a:t>
            </a:r>
            <a:r>
              <a:rPr lang="en-US" altLang="en-US" sz="3200" dirty="0">
                <a:cs typeface="Arial" panose="020B0604020202020204" pitchFamily="34" charset="0"/>
              </a:rPr>
              <a:t> </a:t>
            </a:r>
            <a:r>
              <a:rPr lang="en-US" altLang="en-US" sz="3200" dirty="0" err="1">
                <a:cs typeface="Arial" panose="020B0604020202020204" pitchFamily="34" charset="0"/>
              </a:rPr>
              <a:t>nghe</a:t>
            </a:r>
            <a:r>
              <a:rPr lang="en-US" altLang="en-US" sz="3200" dirty="0">
                <a:cs typeface="Arial" panose="020B0604020202020204" pitchFamily="34" charset="0"/>
              </a:rPr>
              <a:t> </a:t>
            </a:r>
            <a:r>
              <a:rPr lang="en-US" altLang="en-US" sz="3200" dirty="0" err="1">
                <a:cs typeface="Arial" panose="020B0604020202020204" pitchFamily="34" charset="0"/>
              </a:rPr>
              <a:t>biết</a:t>
            </a:r>
            <a:r>
              <a:rPr lang="en-US" altLang="en-US" sz="3200" dirty="0">
                <a:cs typeface="Arial" panose="020B0604020202020204" pitchFamily="34" charset="0"/>
              </a:rPr>
              <a:t> </a:t>
            </a:r>
            <a:r>
              <a:rPr lang="en-US" altLang="en-US" sz="3200" dirty="0" err="1">
                <a:cs typeface="Arial" panose="020B0604020202020204" pitchFamily="34" charset="0"/>
              </a:rPr>
              <a:t>là</a:t>
            </a:r>
            <a:r>
              <a:rPr lang="en-US" altLang="en-US" sz="3200" dirty="0">
                <a:cs typeface="Arial" panose="020B0604020202020204" pitchFamily="34" charset="0"/>
              </a:rPr>
              <a:t> </a:t>
            </a:r>
            <a:r>
              <a:rPr lang="en-US" altLang="en-US" sz="3200" dirty="0" err="1">
                <a:cs typeface="Arial" panose="020B0604020202020204" pitchFamily="34" charset="0"/>
              </a:rPr>
              <a:t>tính</a:t>
            </a:r>
            <a:r>
              <a:rPr lang="en-US" altLang="en-US" sz="3200" dirty="0">
                <a:cs typeface="Arial" panose="020B0604020202020204" pitchFamily="34" charset="0"/>
              </a:rPr>
              <a:t> </a:t>
            </a:r>
            <a:r>
              <a:rPr lang="en-US" altLang="en-US" sz="3200" dirty="0" err="1">
                <a:cs typeface="Arial" panose="020B0604020202020204" pitchFamily="34" charset="0"/>
              </a:rPr>
              <a:t>xác</a:t>
            </a:r>
            <a:r>
              <a:rPr lang="en-US" altLang="en-US" sz="3200" dirty="0">
                <a:cs typeface="Arial" panose="020B0604020202020204" pitchFamily="34" charset="0"/>
              </a:rPr>
              <a:t> </a:t>
            </a:r>
            <a:r>
              <a:rPr lang="en-US" altLang="en-US" sz="3200" dirty="0" err="1">
                <a:cs typeface="Arial" panose="020B0604020202020204" pitchFamily="34" charset="0"/>
              </a:rPr>
              <a:t>thực</a:t>
            </a:r>
            <a:r>
              <a:rPr lang="en-US" altLang="en-US" sz="3200" dirty="0">
                <a:cs typeface="Arial" panose="020B0604020202020204" pitchFamily="34" charset="0"/>
              </a:rPr>
              <a:t> </a:t>
            </a:r>
            <a:r>
              <a:rPr lang="en-US" altLang="en-US" sz="3200" dirty="0" err="1">
                <a:cs typeface="Arial" panose="020B0604020202020204" pitchFamily="34" charset="0"/>
              </a:rPr>
              <a:t>của</a:t>
            </a:r>
            <a:r>
              <a:rPr lang="en-US" altLang="en-US" sz="3200" dirty="0">
                <a:cs typeface="Arial" panose="020B0604020202020204" pitchFamily="34" charset="0"/>
              </a:rPr>
              <a:t> </a:t>
            </a:r>
            <a:r>
              <a:rPr lang="en-US" altLang="en-US" sz="3200" dirty="0" err="1">
                <a:cs typeface="Arial" panose="020B0604020202020204" pitchFamily="34" charset="0"/>
              </a:rPr>
              <a:t>nhận</a:t>
            </a:r>
            <a:r>
              <a:rPr lang="en-US" altLang="en-US" sz="3200" dirty="0">
                <a:cs typeface="Arial" panose="020B0604020202020204" pitchFamily="34" charset="0"/>
              </a:rPr>
              <a:t> </a:t>
            </a:r>
            <a:r>
              <a:rPr lang="en-US" altLang="en-US" sz="3200" dirty="0" err="1">
                <a:cs typeface="Arial" panose="020B0604020202020204" pitchFamily="34" charset="0"/>
              </a:rPr>
              <a:t>định</a:t>
            </a:r>
            <a:r>
              <a:rPr lang="en-US" altLang="en-US" sz="3200" dirty="0">
                <a:cs typeface="Arial" panose="020B0604020202020204" pitchFamily="34" charset="0"/>
              </a:rPr>
              <a:t> hay </a:t>
            </a:r>
            <a:r>
              <a:rPr lang="en-US" altLang="en-US" sz="3200" dirty="0" err="1">
                <a:cs typeface="Arial" panose="020B0604020202020204" pitchFamily="34" charset="0"/>
              </a:rPr>
              <a:t>thông</a:t>
            </a:r>
            <a:r>
              <a:rPr lang="en-US" altLang="en-US" sz="3200" dirty="0">
                <a:cs typeface="Arial" panose="020B0604020202020204" pitchFamily="34" charset="0"/>
              </a:rPr>
              <a:t> tin </a:t>
            </a:r>
            <a:r>
              <a:rPr lang="en-US" altLang="en-US" sz="3200" dirty="0" err="1">
                <a:cs typeface="Arial" panose="020B0604020202020204" pitchFamily="34" charset="0"/>
              </a:rPr>
              <a:t>mà</a:t>
            </a:r>
            <a:r>
              <a:rPr lang="en-US" altLang="en-US" sz="3200" dirty="0">
                <a:cs typeface="Arial" panose="020B0604020202020204" pitchFamily="34" charset="0"/>
              </a:rPr>
              <a:t> </a:t>
            </a:r>
            <a:r>
              <a:rPr lang="en-US" altLang="en-US" sz="3200" dirty="0" err="1">
                <a:cs typeface="Arial" panose="020B0604020202020204" pitchFamily="34" charset="0"/>
              </a:rPr>
              <a:t>mình</a:t>
            </a:r>
            <a:r>
              <a:rPr lang="en-US" altLang="en-US" sz="3200" dirty="0">
                <a:cs typeface="Arial" panose="020B0604020202020204" pitchFamily="34" charset="0"/>
              </a:rPr>
              <a:t> </a:t>
            </a:r>
            <a:r>
              <a:rPr lang="en-US" altLang="en-US" sz="3200" dirty="0" err="1">
                <a:cs typeface="Arial" panose="020B0604020202020204" pitchFamily="34" charset="0"/>
              </a:rPr>
              <a:t>đưa</a:t>
            </a:r>
            <a:r>
              <a:rPr lang="en-US" altLang="en-US" sz="3200" dirty="0">
                <a:cs typeface="Arial" panose="020B0604020202020204" pitchFamily="34" charset="0"/>
              </a:rPr>
              <a:t> ra </a:t>
            </a:r>
            <a:r>
              <a:rPr lang="en-US" altLang="en-US" sz="3200" dirty="0" err="1">
                <a:cs typeface="Arial" panose="020B0604020202020204" pitchFamily="34" charset="0"/>
              </a:rPr>
              <a:t>chưa</a:t>
            </a:r>
            <a:r>
              <a:rPr lang="en-US" altLang="en-US" sz="3200" dirty="0">
                <a:cs typeface="Arial" panose="020B0604020202020204" pitchFamily="34" charset="0"/>
              </a:rPr>
              <a:t> </a:t>
            </a:r>
            <a:r>
              <a:rPr lang="en-US" altLang="en-US" sz="3200" dirty="0" err="1">
                <a:cs typeface="Arial" panose="020B0604020202020204" pitchFamily="34" charset="0"/>
              </a:rPr>
              <a:t>được</a:t>
            </a:r>
            <a:r>
              <a:rPr lang="en-US" altLang="en-US" sz="3200" dirty="0">
                <a:cs typeface="Arial" panose="020B0604020202020204" pitchFamily="34" charset="0"/>
              </a:rPr>
              <a:t> </a:t>
            </a:r>
            <a:r>
              <a:rPr lang="en-US" altLang="en-US" sz="3200" dirty="0" err="1">
                <a:cs typeface="Arial" panose="020B0604020202020204" pitchFamily="34" charset="0"/>
              </a:rPr>
              <a:t>kiểm</a:t>
            </a:r>
            <a:r>
              <a:rPr lang="en-US" altLang="en-US" sz="3200" dirty="0">
                <a:cs typeface="Arial" panose="020B0604020202020204" pitchFamily="34" charset="0"/>
              </a:rPr>
              <a:t> </a:t>
            </a:r>
            <a:r>
              <a:rPr lang="en-US" altLang="en-US" sz="3200" dirty="0" err="1">
                <a:cs typeface="Arial" panose="020B0604020202020204" pitchFamily="34" charset="0"/>
              </a:rPr>
              <a:t>chứng</a:t>
            </a:r>
            <a:r>
              <a:rPr lang="en-US" altLang="en-US" sz="3200" dirty="0">
                <a:cs typeface="Arial" panose="020B0604020202020204" pitchFamily="34" charset="0"/>
              </a:rPr>
              <a:t>.</a:t>
            </a:r>
          </a:p>
        </p:txBody>
      </p:sp>
    </p:spTree>
    <p:extLst>
      <p:ext uri="{BB962C8B-B14F-4D97-AF65-F5344CB8AC3E}">
        <p14:creationId xmlns:p14="http://schemas.microsoft.com/office/powerpoint/2010/main" val="9694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6" name="Title 1">
            <a:extLst>
              <a:ext uri="{FF2B5EF4-FFF2-40B4-BE49-F238E27FC236}">
                <a16:creationId xmlns:a16="http://schemas.microsoft.com/office/drawing/2014/main" id="{1D6A98B9-0A94-48B9-BEC8-1D39BEAD4DDC}"/>
              </a:ext>
            </a:extLst>
          </p:cNvPr>
          <p:cNvSpPr txBox="1">
            <a:spLocks/>
          </p:cNvSpPr>
          <p:nvPr/>
        </p:nvSpPr>
        <p:spPr>
          <a:xfrm>
            <a:off x="1066800" y="634581"/>
            <a:ext cx="13943308" cy="993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altLang="en-US" sz="3600" b="1" u="sng" dirty="0">
                <a:solidFill>
                  <a:srgbClr val="C00000"/>
                </a:solidFill>
                <a:latin typeface="Arial" panose="020B0604020202020204" pitchFamily="34" charset="0"/>
                <a:cs typeface="Arial" panose="020B0604020202020204" pitchFamily="34" charset="0"/>
              </a:rPr>
              <a:t>Bài tập </a:t>
            </a:r>
            <a:r>
              <a:rPr lang="en-US" altLang="en-US" sz="3600" b="1" u="sng" dirty="0">
                <a:solidFill>
                  <a:srgbClr val="C00000"/>
                </a:solidFill>
                <a:latin typeface="Arial" panose="020B0604020202020204" pitchFamily="34" charset="0"/>
                <a:cs typeface="Arial" panose="020B0604020202020204" pitchFamily="34" charset="0"/>
              </a:rPr>
              <a:t>4</a:t>
            </a:r>
            <a:r>
              <a:rPr lang="en-US" altLang="en-US" sz="3600" b="1" dirty="0">
                <a:solidFill>
                  <a:srgbClr val="C00000"/>
                </a:solidFill>
                <a:latin typeface="Arial" panose="020B0604020202020204" pitchFamily="34" charset="0"/>
                <a:cs typeface="Arial" panose="020B0604020202020204" pitchFamily="34" charset="0"/>
              </a:rPr>
              <a:t>:</a:t>
            </a:r>
            <a:r>
              <a:rPr lang="vi-VN" altLang="en-US" sz="3600" b="1" dirty="0">
                <a:solidFill>
                  <a:srgbClr val="C00000"/>
                </a:solidFill>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Vận dụng những phương châm hội thoại đã học để giải thích vì sao người nói đôi khi phải dùng những cách diễn đạt như </a:t>
            </a:r>
            <a:r>
              <a:rPr lang="en-US" altLang="en-US" sz="3600" b="1" dirty="0">
                <a:solidFill>
                  <a:srgbClr val="C00000"/>
                </a:solidFill>
                <a:latin typeface="Arial" panose="020B0604020202020204" pitchFamily="34" charset="0"/>
                <a:cs typeface="Arial" panose="020B0604020202020204" pitchFamily="34" charset="0"/>
              </a:rPr>
              <a:t> </a:t>
            </a:r>
            <a:endParaRPr lang="en-US" altLang="en-US" sz="3600"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27A961C-587C-4530-A92D-B87B91FC2B3E}"/>
              </a:ext>
            </a:extLst>
          </p:cNvPr>
          <p:cNvSpPr txBox="1"/>
          <p:nvPr/>
        </p:nvSpPr>
        <p:spPr>
          <a:xfrm>
            <a:off x="1066800" y="2324100"/>
            <a:ext cx="13335000" cy="1077218"/>
          </a:xfrm>
          <a:prstGeom prst="rect">
            <a:avLst/>
          </a:prstGeom>
          <a:noFill/>
        </p:spPr>
        <p:txBody>
          <a:bodyPr wrap="square" rtlCol="0">
            <a:spAutoFit/>
          </a:bodyPr>
          <a:lstStyle/>
          <a:p>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b.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như</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tôi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đã</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trình</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bày</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như</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mọi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người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đều</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biết</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a:t>
            </a:r>
            <a:endParaRPr lang="en-US" altLang="en-US" sz="32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FD2D367-8247-4862-AEE3-508F0A7666B7}"/>
              </a:ext>
            </a:extLst>
          </p:cNvPr>
          <p:cNvSpPr>
            <a:spLocks noChangeArrowheads="1"/>
          </p:cNvSpPr>
          <p:nvPr/>
        </p:nvSpPr>
        <p:spPr bwMode="auto">
          <a:xfrm>
            <a:off x="1828800" y="3574076"/>
            <a:ext cx="13335000" cy="3742628"/>
          </a:xfrm>
          <a:prstGeom prst="rect">
            <a:avLst/>
          </a:prstGeom>
          <a:solidFill>
            <a:srgbClr val="F69E7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7000"/>
              </a:lnSpc>
              <a:spcAft>
                <a:spcPts val="600"/>
              </a:spcAft>
            </a:pPr>
            <a:r>
              <a:rPr lang="vi-VN" altLang="en-US" sz="3200" dirty="0">
                <a:ea typeface="Calibri" panose="020F0502020204030204" pitchFamily="34" charset="0"/>
                <a:cs typeface="Arial" panose="020B0604020202020204" pitchFamily="34" charset="0"/>
                <a:sym typeface="Wingdings" panose="05000000000000000000" pitchFamily="2" charset="2"/>
              </a:rPr>
              <a:t> </a:t>
            </a:r>
            <a:r>
              <a:rPr lang="en-US" altLang="en-US" sz="3200" dirty="0">
                <a:ea typeface="Calibri" panose="020F0502020204030204" pitchFamily="34" charset="0"/>
                <a:cs typeface="Arial" panose="020B0604020202020204" pitchFamily="34" charset="0"/>
              </a:rPr>
              <a:t>Khi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một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điều</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nghĩ</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nghe</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rồi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thì</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không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tuân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thủ</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phương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châm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về</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lượng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Trong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giao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tiếp</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đôi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khi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nhấn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mạnh</a:t>
            </a:r>
            <a:r>
              <a:rPr lang="en-US" altLang="en-US" sz="3200" dirty="0">
                <a:ea typeface="Calibri" panose="020F0502020204030204" pitchFamily="34" charset="0"/>
                <a:cs typeface="Arial" panose="020B0604020202020204" pitchFamily="34" charset="0"/>
              </a:rPr>
              <a:t> hay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chuyển</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dẫn</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cần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nhắc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lại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một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nội</a:t>
            </a:r>
            <a:r>
              <a:rPr lang="en-US" altLang="en-US" sz="3200" dirty="0">
                <a:ea typeface="Calibri" panose="020F0502020204030204" pitchFamily="34" charset="0"/>
                <a:cs typeface="Arial" panose="020B0604020202020204" pitchFamily="34" charset="0"/>
              </a:rPr>
              <a:t> dung </a:t>
            </a:r>
            <a:r>
              <a:rPr lang="en-US" altLang="en-US" sz="3200" dirty="0" err="1">
                <a:ea typeface="Calibri" panose="020F0502020204030204" pitchFamily="34" charset="0"/>
                <a:cs typeface="Arial" panose="020B0604020202020204" pitchFamily="34" charset="0"/>
              </a:rPr>
              <a:t>nào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đó</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hay </a:t>
            </a:r>
            <a:r>
              <a:rPr lang="en-US" altLang="en-US" sz="3200" dirty="0" err="1">
                <a:ea typeface="Calibri" panose="020F0502020204030204" pitchFamily="34" charset="0"/>
                <a:cs typeface="Arial" panose="020B0604020202020204" pitchFamily="34" charset="0"/>
              </a:rPr>
              <a:t>giả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định</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mọi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đều</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Khi </a:t>
            </a:r>
            <a:r>
              <a:rPr lang="en-US" altLang="en-US" sz="3200" dirty="0" err="1">
                <a:ea typeface="Calibri" panose="020F0502020204030204" pitchFamily="34" charset="0"/>
                <a:cs typeface="Arial" panose="020B0604020202020204" pitchFamily="34" charset="0"/>
              </a:rPr>
              <a:t>đó</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đảm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bảo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phương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châm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về</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lượng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phải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dùng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những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cách</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trên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nhằm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báo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nghe</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việc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nhắc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lại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nội</a:t>
            </a:r>
            <a:r>
              <a:rPr lang="en-US" altLang="en-US" sz="3200" dirty="0">
                <a:ea typeface="Calibri" panose="020F0502020204030204" pitchFamily="34" charset="0"/>
                <a:cs typeface="Arial" panose="020B0604020202020204" pitchFamily="34" charset="0"/>
              </a:rPr>
              <a:t> dung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cũ</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do </a:t>
            </a:r>
            <a:r>
              <a:rPr lang="en-US" altLang="en-US" sz="3200" dirty="0" err="1">
                <a:ea typeface="Calibri" panose="020F0502020204030204" pitchFamily="34" charset="0"/>
                <a:cs typeface="Arial" panose="020B0604020202020204" pitchFamily="34" charset="0"/>
              </a:rPr>
              <a:t>chủ</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của</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813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270648" y="9150891"/>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1" y="7048500"/>
            <a:ext cx="1788848" cy="32385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592276" y="8554315"/>
            <a:ext cx="2324962" cy="1140406"/>
          </a:xfrm>
          <a:prstGeom prst="rect">
            <a:avLst/>
          </a:prstGeom>
        </p:spPr>
      </p:pic>
      <p:sp>
        <p:nvSpPr>
          <p:cNvPr id="8" name="Title 1">
            <a:extLst>
              <a:ext uri="{FF2B5EF4-FFF2-40B4-BE49-F238E27FC236}">
                <a16:creationId xmlns:a16="http://schemas.microsoft.com/office/drawing/2014/main" id="{2E97D5DF-AC27-4B6E-893A-3C1ED78E3E7F}"/>
              </a:ext>
            </a:extLst>
          </p:cNvPr>
          <p:cNvSpPr txBox="1">
            <a:spLocks/>
          </p:cNvSpPr>
          <p:nvPr/>
        </p:nvSpPr>
        <p:spPr>
          <a:xfrm>
            <a:off x="214608" y="1136109"/>
            <a:ext cx="15773400" cy="3352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altLang="en-US" sz="3200" dirty="0">
                <a:latin typeface="Arial" panose="020B0604020202020204" pitchFamily="34" charset="0"/>
                <a:cs typeface="Arial" panose="020B0604020202020204" pitchFamily="34" charset="0"/>
              </a:rPr>
              <a:t>Giải thích nghĩa của các thành ngữ sau và cho biết những thành ngữ này có liên quan đến phương châm hội thoại nào: </a:t>
            </a:r>
          </a:p>
          <a:p>
            <a:br>
              <a:rPr lang="vi-VN" altLang="en-US" sz="3200" dirty="0">
                <a:latin typeface="Arial" panose="020B0604020202020204" pitchFamily="34" charset="0"/>
                <a:cs typeface="Arial" panose="020B0604020202020204" pitchFamily="34" charset="0"/>
              </a:rPr>
            </a:br>
            <a:r>
              <a:rPr lang="vi-VN" altLang="en-US" sz="3200" b="1" i="1" dirty="0">
                <a:latin typeface="Arial" panose="020B0604020202020204" pitchFamily="34" charset="0"/>
                <a:cs typeface="Arial" panose="020B0604020202020204" pitchFamily="34" charset="0"/>
              </a:rPr>
              <a:t>ăn đơm nói đặt, ăn ốc nói mò, ăn không nói có, cãi chày cãi cối, khua môi múa mép, nói dơi nói chuột, hứa hươu hứa vượn</a:t>
            </a:r>
            <a:r>
              <a:rPr lang="vi-VN" altLang="en-US" sz="3200" i="1" dirty="0">
                <a:latin typeface="Arial" panose="020B0604020202020204" pitchFamily="34" charset="0"/>
                <a:cs typeface="Arial" panose="020B0604020202020204" pitchFamily="34" charset="0"/>
              </a:rPr>
              <a:t>.</a:t>
            </a:r>
            <a:endParaRPr lang="vi-VN" altLang="en-US" sz="3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3AD08BC4-6FC8-4D31-8853-6B318748586F}"/>
              </a:ext>
            </a:extLst>
          </p:cNvPr>
          <p:cNvSpPr txBox="1">
            <a:spLocks/>
          </p:cNvSpPr>
          <p:nvPr/>
        </p:nvSpPr>
        <p:spPr bwMode="auto">
          <a:xfrm>
            <a:off x="3124200" y="142334"/>
            <a:ext cx="8648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vi-VN" altLang="en-US" sz="4000" b="1" u="sng" dirty="0">
                <a:solidFill>
                  <a:srgbClr val="C00000"/>
                </a:solidFill>
                <a:cs typeface="Arial" panose="020B0604020202020204" pitchFamily="34" charset="0"/>
              </a:rPr>
              <a:t>Bài tập 5</a:t>
            </a:r>
            <a:r>
              <a:rPr lang="vi-VN" altLang="en-US" sz="4000" b="1" dirty="0">
                <a:solidFill>
                  <a:srgbClr val="C00000"/>
                </a:solidFill>
                <a:cs typeface="Arial" panose="020B0604020202020204" pitchFamily="34" charset="0"/>
              </a:rPr>
              <a:t>:</a:t>
            </a:r>
            <a:endParaRPr lang="en-US" altLang="en-US" sz="4000" dirty="0">
              <a:solidFill>
                <a:srgbClr val="C00000"/>
              </a:solidFill>
              <a:cs typeface="Arial" panose="020B0604020202020204" pitchFamily="34" charset="0"/>
            </a:endParaRPr>
          </a:p>
        </p:txBody>
      </p:sp>
      <p:sp>
        <p:nvSpPr>
          <p:cNvPr id="10" name="Title 1">
            <a:extLst>
              <a:ext uri="{FF2B5EF4-FFF2-40B4-BE49-F238E27FC236}">
                <a16:creationId xmlns:a16="http://schemas.microsoft.com/office/drawing/2014/main" id="{F8791E37-772C-4F85-BC6C-6E28CD603069}"/>
              </a:ext>
            </a:extLst>
          </p:cNvPr>
          <p:cNvSpPr txBox="1">
            <a:spLocks/>
          </p:cNvSpPr>
          <p:nvPr/>
        </p:nvSpPr>
        <p:spPr>
          <a:xfrm>
            <a:off x="894425" y="4137296"/>
            <a:ext cx="14921208" cy="3962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3600" dirty="0">
                <a:latin typeface="Arial" panose="020B0604020202020204" pitchFamily="34" charset="0"/>
                <a:cs typeface="Arial" panose="020B0604020202020204" pitchFamily="34" charset="0"/>
              </a:rPr>
              <a:t>- Ăn đơm nói đặt: </a:t>
            </a:r>
            <a:r>
              <a:rPr lang="vi-VN" altLang="en-US" sz="3600" dirty="0">
                <a:solidFill>
                  <a:srgbClr val="FF0000"/>
                </a:solidFill>
                <a:latin typeface="Arial" panose="020B0604020202020204" pitchFamily="34" charset="0"/>
                <a:cs typeface="Arial" panose="020B0604020202020204" pitchFamily="34" charset="0"/>
              </a:rPr>
              <a:t>vu khống, đặt điều, bịa chuyện cho người khác</a:t>
            </a:r>
            <a:r>
              <a:rPr lang="vi-VN" altLang="en-US" sz="3600" dirty="0">
                <a:latin typeface="Arial" panose="020B0604020202020204" pitchFamily="34" charset="0"/>
                <a:cs typeface="Arial" panose="020B0604020202020204" pitchFamily="34" charset="0"/>
              </a:rPr>
              <a:t>.</a:t>
            </a:r>
            <a:br>
              <a:rPr lang="vi-VN" altLang="en-US" sz="3600" dirty="0">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Ăn ốc nói mò: </a:t>
            </a:r>
            <a:r>
              <a:rPr lang="vi-VN" altLang="en-US" sz="3600" dirty="0">
                <a:solidFill>
                  <a:srgbClr val="FF0000"/>
                </a:solidFill>
                <a:latin typeface="Arial" panose="020B0604020202020204" pitchFamily="34" charset="0"/>
                <a:cs typeface="Arial" panose="020B0604020202020204" pitchFamily="34" charset="0"/>
              </a:rPr>
              <a:t>nói không có căn cứ.</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Ăn không nói có: </a:t>
            </a:r>
            <a:r>
              <a:rPr lang="vi-VN" altLang="en-US" sz="3600" dirty="0">
                <a:solidFill>
                  <a:srgbClr val="FF0000"/>
                </a:solidFill>
                <a:latin typeface="Arial" panose="020B0604020202020204" pitchFamily="34" charset="0"/>
                <a:cs typeface="Arial" panose="020B0604020202020204" pitchFamily="34" charset="0"/>
              </a:rPr>
              <a:t>vu khống, bịa đặt</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Cãi chày cãi cối: </a:t>
            </a:r>
            <a:r>
              <a:rPr lang="vi-VN" altLang="en-US" sz="3600" dirty="0">
                <a:solidFill>
                  <a:srgbClr val="FF0000"/>
                </a:solidFill>
                <a:latin typeface="Arial" panose="020B0604020202020204" pitchFamily="34" charset="0"/>
                <a:cs typeface="Arial" panose="020B0604020202020204" pitchFamily="34" charset="0"/>
              </a:rPr>
              <a:t>cố tranh cãi những không có lí lẽ gì cả.</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Khua môi múa mép: </a:t>
            </a:r>
            <a:r>
              <a:rPr lang="vi-VN" altLang="en-US" sz="3600" dirty="0">
                <a:solidFill>
                  <a:srgbClr val="FF0000"/>
                </a:solidFill>
                <a:latin typeface="Arial" panose="020B0604020202020204" pitchFamily="34" charset="0"/>
                <a:cs typeface="Arial" panose="020B0604020202020204" pitchFamily="34" charset="0"/>
              </a:rPr>
              <a:t>nói năng ba hoa, khoác lác, phô trương</a:t>
            </a:r>
            <a:r>
              <a:rPr lang="vi-VN" altLang="en-US" sz="3600" dirty="0">
                <a:latin typeface="Arial" panose="020B0604020202020204" pitchFamily="34" charset="0"/>
                <a:cs typeface="Arial" panose="020B0604020202020204" pitchFamily="34" charset="0"/>
              </a:rPr>
              <a:t>.</a:t>
            </a:r>
            <a:br>
              <a:rPr lang="vi-VN" altLang="en-US" sz="3600" dirty="0">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Nói dơi nói chuột: nói </a:t>
            </a:r>
            <a:r>
              <a:rPr lang="vi-VN" altLang="en-US" sz="3600" dirty="0">
                <a:solidFill>
                  <a:srgbClr val="FF0000"/>
                </a:solidFill>
                <a:latin typeface="Arial" panose="020B0604020202020204" pitchFamily="34" charset="0"/>
                <a:cs typeface="Arial" panose="020B0604020202020204" pitchFamily="34" charset="0"/>
              </a:rPr>
              <a:t>lăng nhăng, linh tinh, không xác thực.</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Hứa hươu hứa vượn: </a:t>
            </a:r>
            <a:r>
              <a:rPr lang="vi-VN" altLang="en-US" sz="3600" dirty="0">
                <a:solidFill>
                  <a:srgbClr val="FF0000"/>
                </a:solidFill>
                <a:latin typeface="Arial" panose="020B0604020202020204" pitchFamily="34" charset="0"/>
                <a:cs typeface="Arial" panose="020B0604020202020204" pitchFamily="34" charset="0"/>
              </a:rPr>
              <a:t>hứa để được lòng rồi không thực hiện lời hứa.</a:t>
            </a:r>
            <a:endParaRPr lang="vi-VN" altLang="en-US" sz="3600" dirty="0">
              <a:solidFill>
                <a:srgbClr val="0070C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B8C4A3-5117-428F-8DE8-0CD32E6DD634}"/>
              </a:ext>
            </a:extLst>
          </p:cNvPr>
          <p:cNvSpPr/>
          <p:nvPr/>
        </p:nvSpPr>
        <p:spPr>
          <a:xfrm>
            <a:off x="3242633" y="8393247"/>
            <a:ext cx="12573000" cy="1524000"/>
          </a:xfrm>
          <a:prstGeom prst="rect">
            <a:avLst/>
          </a:prstGeom>
          <a:solidFill>
            <a:srgbClr val="DD8E6F"/>
          </a:solidFill>
          <a:ln>
            <a:solidFill>
              <a:srgbClr val="DD8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dirty="0">
                <a:solidFill>
                  <a:schemeClr val="bg1"/>
                </a:solidFill>
                <a:sym typeface="Wingdings" panose="05000000000000000000" pitchFamily="2" charset="2"/>
              </a:rPr>
              <a:t> </a:t>
            </a:r>
            <a:r>
              <a:rPr lang="vi-VN" altLang="en-US" sz="3600" dirty="0">
                <a:solidFill>
                  <a:schemeClr val="bg1"/>
                </a:solidFill>
              </a:rPr>
              <a:t>Tất cả những thành ngữ trên đều chỉ những cách nói, nội dung nói </a:t>
            </a:r>
            <a:r>
              <a:rPr lang="vi-VN" altLang="en-US" sz="3600" b="1" dirty="0">
                <a:solidFill>
                  <a:schemeClr val="bg1"/>
                </a:solidFill>
              </a:rPr>
              <a:t>không tuân thủ phương châm về chất.</a:t>
            </a:r>
            <a:endParaRPr lang="en-US" sz="3600" dirty="0">
              <a:solidFill>
                <a:schemeClr val="bg1"/>
              </a:solidFill>
            </a:endParaRPr>
          </a:p>
        </p:txBody>
      </p:sp>
    </p:spTree>
    <p:extLst>
      <p:ext uri="{BB962C8B-B14F-4D97-AF65-F5344CB8AC3E}">
        <p14:creationId xmlns:p14="http://schemas.microsoft.com/office/powerpoint/2010/main" val="42728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Cover">
            <a:extLst>
              <a:ext uri="{FF2B5EF4-FFF2-40B4-BE49-F238E27FC236}">
                <a16:creationId xmlns:a16="http://schemas.microsoft.com/office/drawing/2014/main" id="{E214A120-950E-4164-B75C-97A7A7291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5334000"/>
            <a:ext cx="17526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descr="Cover">
            <a:extLst>
              <a:ext uri="{FF2B5EF4-FFF2-40B4-BE49-F238E27FC236}">
                <a16:creationId xmlns:a16="http://schemas.microsoft.com/office/drawing/2014/main" id="{D1383B13-0A7E-4D72-8210-8BCCAA2F7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863" y="6307933"/>
            <a:ext cx="596741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0" name="Picture 4" descr="Cover">
            <a:extLst>
              <a:ext uri="{FF2B5EF4-FFF2-40B4-BE49-F238E27FC236}">
                <a16:creationId xmlns:a16="http://schemas.microsoft.com/office/drawing/2014/main" id="{39013E5F-F090-493F-81A3-9FFF2B7FE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970" y="7310438"/>
            <a:ext cx="6707981" cy="82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5" descr="Cover">
            <a:extLst>
              <a:ext uri="{FF2B5EF4-FFF2-40B4-BE49-F238E27FC236}">
                <a16:creationId xmlns:a16="http://schemas.microsoft.com/office/drawing/2014/main" id="{F4CB0F21-DC90-4EE7-B4A0-58CB2E951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007" y="6579395"/>
            <a:ext cx="17430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6" descr="Cover">
            <a:extLst>
              <a:ext uri="{FF2B5EF4-FFF2-40B4-BE49-F238E27FC236}">
                <a16:creationId xmlns:a16="http://schemas.microsoft.com/office/drawing/2014/main" id="{7DABB974-B1BA-4E60-9255-9C4B95B80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2395" y="4867276"/>
            <a:ext cx="4079081" cy="206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Picture 7" descr="Cover">
            <a:extLst>
              <a:ext uri="{FF2B5EF4-FFF2-40B4-BE49-F238E27FC236}">
                <a16:creationId xmlns:a16="http://schemas.microsoft.com/office/drawing/2014/main" id="{BBF9F066-4327-42C6-B00F-C45C45768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795" y="2102645"/>
            <a:ext cx="1762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4" name="Picture 8" descr="Cover">
            <a:extLst>
              <a:ext uri="{FF2B5EF4-FFF2-40B4-BE49-F238E27FC236}">
                <a16:creationId xmlns:a16="http://schemas.microsoft.com/office/drawing/2014/main" id="{66880736-1338-40DC-AC7A-C559826BB9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1695" y="2843213"/>
            <a:ext cx="4974431" cy="120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5" name="Picture 9" descr="Cover">
            <a:extLst>
              <a:ext uri="{FF2B5EF4-FFF2-40B4-BE49-F238E27FC236}">
                <a16:creationId xmlns:a16="http://schemas.microsoft.com/office/drawing/2014/main" id="{71F6EA7F-4BBE-4F10-A745-105CD14A42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0275" y="3912395"/>
            <a:ext cx="4905375" cy="82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6" name="Picture 10" descr="Cover">
            <a:extLst>
              <a:ext uri="{FF2B5EF4-FFF2-40B4-BE49-F238E27FC236}">
                <a16:creationId xmlns:a16="http://schemas.microsoft.com/office/drawing/2014/main" id="{142B30AF-2755-4AC4-9D1F-5C586D2672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0995" y="3250407"/>
            <a:ext cx="2024063" cy="80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7" name="Picture 11" descr="Cover">
            <a:extLst>
              <a:ext uri="{FF2B5EF4-FFF2-40B4-BE49-F238E27FC236}">
                <a16:creationId xmlns:a16="http://schemas.microsoft.com/office/drawing/2014/main" id="{B4C6A2D3-913B-418F-9E2E-8076AEF8E8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3338" y="2843213"/>
            <a:ext cx="43815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8" name="Picture 12" descr="Cover">
            <a:extLst>
              <a:ext uri="{FF2B5EF4-FFF2-40B4-BE49-F238E27FC236}">
                <a16:creationId xmlns:a16="http://schemas.microsoft.com/office/drawing/2014/main" id="{BF3E3240-124C-4914-A74C-FB5DF8B982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107658"/>
            <a:ext cx="3669507"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9" name="Picture 13" descr="ANd9GcTJP6vpgXdIAZSFY8q0IeJaQSWlHRD3bP_5zpy8II24926F-rHE">
            <a:extLst>
              <a:ext uri="{FF2B5EF4-FFF2-40B4-BE49-F238E27FC236}">
                <a16:creationId xmlns:a16="http://schemas.microsoft.com/office/drawing/2014/main" id="{AE8BD71E-651A-45A8-B361-691E2543B0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1200" y="228600"/>
            <a:ext cx="3886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0" name="Picture 14" descr="Qua bi khong lo">
            <a:extLst>
              <a:ext uri="{FF2B5EF4-FFF2-40B4-BE49-F238E27FC236}">
                <a16:creationId xmlns:a16="http://schemas.microsoft.com/office/drawing/2014/main" id="{733321C2-E40F-4A44-88F4-7610DA3137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72600" y="4757738"/>
            <a:ext cx="2971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9388"/>
                                        </p:tgtEl>
                                        <p:attrNameLst>
                                          <p:attrName>style.visibility</p:attrName>
                                        </p:attrNameLst>
                                      </p:cBhvr>
                                      <p:to>
                                        <p:strVal val="visible"/>
                                      </p:to>
                                    </p:set>
                                    <p:animEffect transition="in" filter="box(out)">
                                      <p:cBhvr>
                                        <p:cTn id="7" dur="500"/>
                                        <p:tgtEl>
                                          <p:spTgt spid="229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9387"/>
                                        </p:tgtEl>
                                        <p:attrNameLst>
                                          <p:attrName>style.visibility</p:attrName>
                                        </p:attrNameLst>
                                      </p:cBhvr>
                                      <p:to>
                                        <p:strVal val="visible"/>
                                      </p:to>
                                    </p:set>
                                    <p:animEffect transition="in" filter="wipe(left)">
                                      <p:cBhvr>
                                        <p:cTn id="12" dur="500"/>
                                        <p:tgtEl>
                                          <p:spTgt spid="229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9383"/>
                                        </p:tgtEl>
                                        <p:attrNameLst>
                                          <p:attrName>style.visibility</p:attrName>
                                        </p:attrNameLst>
                                      </p:cBhvr>
                                      <p:to>
                                        <p:strVal val="visible"/>
                                      </p:to>
                                    </p:set>
                                    <p:animEffect transition="in" filter="wipe(left)">
                                      <p:cBhvr>
                                        <p:cTn id="17" dur="500"/>
                                        <p:tgtEl>
                                          <p:spTgt spid="229383"/>
                                        </p:tgtEl>
                                      </p:cBhvr>
                                    </p:animEffect>
                                  </p:childTnLst>
                                </p:cTn>
                              </p:par>
                              <p:par>
                                <p:cTn id="18" presetID="3" presetClass="entr" presetSubtype="10" fill="hold" nodeType="withEffect">
                                  <p:stCondLst>
                                    <p:cond delay="0"/>
                                  </p:stCondLst>
                                  <p:childTnLst>
                                    <p:set>
                                      <p:cBhvr>
                                        <p:cTn id="19" dur="1" fill="hold">
                                          <p:stCondLst>
                                            <p:cond delay="0"/>
                                          </p:stCondLst>
                                        </p:cTn>
                                        <p:tgtEl>
                                          <p:spTgt spid="229389"/>
                                        </p:tgtEl>
                                        <p:attrNameLst>
                                          <p:attrName>style.visibility</p:attrName>
                                        </p:attrNameLst>
                                      </p:cBhvr>
                                      <p:to>
                                        <p:strVal val="visible"/>
                                      </p:to>
                                    </p:set>
                                    <p:animEffect transition="in" filter="blinds(horizontal)">
                                      <p:cBhvr>
                                        <p:cTn id="20" dur="2000"/>
                                        <p:tgtEl>
                                          <p:spTgt spid="229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29386"/>
                                        </p:tgtEl>
                                        <p:attrNameLst>
                                          <p:attrName>style.visibility</p:attrName>
                                        </p:attrNameLst>
                                      </p:cBhvr>
                                      <p:to>
                                        <p:strVal val="visible"/>
                                      </p:to>
                                    </p:set>
                                    <p:animEffect transition="in" filter="wipe(left)">
                                      <p:cBhvr>
                                        <p:cTn id="25" dur="500"/>
                                        <p:tgtEl>
                                          <p:spTgt spid="2293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29384"/>
                                        </p:tgtEl>
                                        <p:attrNameLst>
                                          <p:attrName>style.visibility</p:attrName>
                                        </p:attrNameLst>
                                      </p:cBhvr>
                                      <p:to>
                                        <p:strVal val="visible"/>
                                      </p:to>
                                    </p:set>
                                    <p:animEffect transition="in" filter="wipe(left)">
                                      <p:cBhvr>
                                        <p:cTn id="30" dur="500"/>
                                        <p:tgtEl>
                                          <p:spTgt spid="2293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29385"/>
                                        </p:tgtEl>
                                        <p:attrNameLst>
                                          <p:attrName>style.visibility</p:attrName>
                                        </p:attrNameLst>
                                      </p:cBhvr>
                                      <p:to>
                                        <p:strVal val="visible"/>
                                      </p:to>
                                    </p:set>
                                    <p:animEffect transition="in" filter="wipe(left)">
                                      <p:cBhvr>
                                        <p:cTn id="35" dur="500"/>
                                        <p:tgtEl>
                                          <p:spTgt spid="2293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29382"/>
                                        </p:tgtEl>
                                        <p:attrNameLst>
                                          <p:attrName>style.visibility</p:attrName>
                                        </p:attrNameLst>
                                      </p:cBhvr>
                                      <p:to>
                                        <p:strVal val="visible"/>
                                      </p:to>
                                    </p:set>
                                    <p:animEffect transition="in" filter="wipe(left)">
                                      <p:cBhvr>
                                        <p:cTn id="40" dur="500"/>
                                        <p:tgtEl>
                                          <p:spTgt spid="2293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29378"/>
                                        </p:tgtEl>
                                        <p:attrNameLst>
                                          <p:attrName>style.visibility</p:attrName>
                                        </p:attrNameLst>
                                      </p:cBhvr>
                                      <p:to>
                                        <p:strVal val="visible"/>
                                      </p:to>
                                    </p:set>
                                    <p:animEffect transition="in" filter="wipe(left)">
                                      <p:cBhvr>
                                        <p:cTn id="45" dur="500"/>
                                        <p:tgtEl>
                                          <p:spTgt spid="22937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29381"/>
                                        </p:tgtEl>
                                        <p:attrNameLst>
                                          <p:attrName>style.visibility</p:attrName>
                                        </p:attrNameLst>
                                      </p:cBhvr>
                                      <p:to>
                                        <p:strVal val="visible"/>
                                      </p:to>
                                    </p:set>
                                    <p:animEffect transition="in" filter="wipe(left)">
                                      <p:cBhvr>
                                        <p:cTn id="50" dur="500"/>
                                        <p:tgtEl>
                                          <p:spTgt spid="2293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29379"/>
                                        </p:tgtEl>
                                        <p:attrNameLst>
                                          <p:attrName>style.visibility</p:attrName>
                                        </p:attrNameLst>
                                      </p:cBhvr>
                                      <p:to>
                                        <p:strVal val="visible"/>
                                      </p:to>
                                    </p:set>
                                    <p:animEffect transition="in" filter="wipe(left)">
                                      <p:cBhvr>
                                        <p:cTn id="55" dur="500"/>
                                        <p:tgtEl>
                                          <p:spTgt spid="22937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29380"/>
                                        </p:tgtEl>
                                        <p:attrNameLst>
                                          <p:attrName>style.visibility</p:attrName>
                                        </p:attrNameLst>
                                      </p:cBhvr>
                                      <p:to>
                                        <p:strVal val="visible"/>
                                      </p:to>
                                    </p:set>
                                    <p:animEffect transition="in" filter="wipe(left)">
                                      <p:cBhvr>
                                        <p:cTn id="60" dur="500"/>
                                        <p:tgtEl>
                                          <p:spTgt spid="229380"/>
                                        </p:tgtEl>
                                      </p:cBhvr>
                                    </p:animEffect>
                                  </p:childTnLst>
                                </p:cTn>
                              </p:par>
                              <p:par>
                                <p:cTn id="61" presetID="3" presetClass="entr" presetSubtype="10" fill="hold" nodeType="withEffect">
                                  <p:stCondLst>
                                    <p:cond delay="0"/>
                                  </p:stCondLst>
                                  <p:childTnLst>
                                    <p:set>
                                      <p:cBhvr>
                                        <p:cTn id="62" dur="1" fill="hold">
                                          <p:stCondLst>
                                            <p:cond delay="0"/>
                                          </p:stCondLst>
                                        </p:cTn>
                                        <p:tgtEl>
                                          <p:spTgt spid="229390"/>
                                        </p:tgtEl>
                                        <p:attrNameLst>
                                          <p:attrName>style.visibility</p:attrName>
                                        </p:attrNameLst>
                                      </p:cBhvr>
                                      <p:to>
                                        <p:strVal val="visible"/>
                                      </p:to>
                                    </p:set>
                                    <p:animEffect transition="in" filter="blinds(horizontal)">
                                      <p:cBhvr>
                                        <p:cTn id="63" dur="2000"/>
                                        <p:tgtEl>
                                          <p:spTgt spid="229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3" name="Title 1">
            <a:extLst>
              <a:ext uri="{FF2B5EF4-FFF2-40B4-BE49-F238E27FC236}">
                <a16:creationId xmlns:a16="http://schemas.microsoft.com/office/drawing/2014/main" id="{0E71F4FC-DBEF-4546-B497-A48D1BDD3668}"/>
              </a:ext>
            </a:extLst>
          </p:cNvPr>
          <p:cNvSpPr txBox="1">
            <a:spLocks/>
          </p:cNvSpPr>
          <p:nvPr/>
        </p:nvSpPr>
        <p:spPr>
          <a:xfrm>
            <a:off x="1485900" y="1112093"/>
            <a:ext cx="13258800" cy="159300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vi-VN" altLang="en-US" sz="7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VẬN DỤNG</a:t>
            </a:r>
            <a:endParaRPr kumimoji="0" lang="vi-VN" altLang="en-US" sz="7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4" name="Title 1">
            <a:extLst>
              <a:ext uri="{FF2B5EF4-FFF2-40B4-BE49-F238E27FC236}">
                <a16:creationId xmlns:a16="http://schemas.microsoft.com/office/drawing/2014/main" id="{D9F37FE2-AFD2-4609-817F-361E48726309}"/>
              </a:ext>
            </a:extLst>
          </p:cNvPr>
          <p:cNvSpPr txBox="1">
            <a:spLocks/>
          </p:cNvSpPr>
          <p:nvPr/>
        </p:nvSpPr>
        <p:spPr bwMode="auto">
          <a:xfrm>
            <a:off x="1066800" y="3695700"/>
            <a:ext cx="144018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Hãy sưu tầm những truyện cười hoặc câu chuyện từ đời sống mà em biết có vi phạm phương châm về lượng hoặc về chất.</a:t>
            </a:r>
          </a:p>
        </p:txBody>
      </p:sp>
    </p:spTree>
    <p:extLst>
      <p:ext uri="{BB962C8B-B14F-4D97-AF65-F5344CB8AC3E}">
        <p14:creationId xmlns:p14="http://schemas.microsoft.com/office/powerpoint/2010/main" val="90953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1996"/>
          <a:stretch>
            <a:fillRect/>
          </a:stretch>
        </p:blipFill>
        <p:spPr>
          <a:xfrm>
            <a:off x="152400" y="-152246"/>
            <a:ext cx="1676400" cy="2323946"/>
          </a:xfrm>
          <a:prstGeom prst="rect">
            <a:avLst/>
          </a:prstGeom>
        </p:spPr>
      </p:pic>
      <p:sp>
        <p:nvSpPr>
          <p:cNvPr id="6" name="TextBox 6"/>
          <p:cNvSpPr txBox="1"/>
          <p:nvPr/>
        </p:nvSpPr>
        <p:spPr>
          <a:xfrm>
            <a:off x="2590800" y="495300"/>
            <a:ext cx="8830432" cy="1058623"/>
          </a:xfrm>
          <a:prstGeom prst="rect">
            <a:avLst/>
          </a:prstGeom>
        </p:spPr>
        <p:txBody>
          <a:bodyPr wrap="square" lIns="0" tIns="0" rIns="0" bIns="0" rtlCol="0" anchor="t">
            <a:spAutoFit/>
          </a:bodyPr>
          <a:lstStyle/>
          <a:p>
            <a:pPr>
              <a:lnSpc>
                <a:spcPts val="8000"/>
              </a:lnSpc>
            </a:pPr>
            <a:r>
              <a:rPr lang="vi-VN" sz="7200" b="1" spc="400" dirty="0">
                <a:solidFill>
                  <a:srgbClr val="B68973"/>
                </a:solidFill>
              </a:rPr>
              <a:t>KHỞI ĐỘNG</a:t>
            </a:r>
            <a:endParaRPr lang="en-US" sz="7200" b="1" spc="400" dirty="0">
              <a:solidFill>
                <a:srgbClr val="B68973"/>
              </a:solidFill>
            </a:endParaRPr>
          </a:p>
        </p:txBody>
      </p:sp>
      <p:sp>
        <p:nvSpPr>
          <p:cNvPr id="8" name="Content Placeholder 2">
            <a:extLst>
              <a:ext uri="{FF2B5EF4-FFF2-40B4-BE49-F238E27FC236}">
                <a16:creationId xmlns:a16="http://schemas.microsoft.com/office/drawing/2014/main" id="{19FA90FA-2419-4A05-80C9-7EEBAD164AAB}"/>
              </a:ext>
            </a:extLst>
          </p:cNvPr>
          <p:cNvSpPr txBox="1">
            <a:spLocks/>
          </p:cNvSpPr>
          <p:nvPr/>
        </p:nvSpPr>
        <p:spPr>
          <a:xfrm>
            <a:off x="533400" y="2781300"/>
            <a:ext cx="17145000" cy="7162800"/>
          </a:xfrm>
          <a:prstGeom prst="rect">
            <a:avLst/>
          </a:prstGeom>
          <a:solidFill>
            <a:srgbClr val="EABF9F"/>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accent4">
                    <a:lumMod val="75000"/>
                  </a:schemeClr>
                </a:solidFill>
                <a:latin typeface="Arial" panose="020B0604020202020204" pitchFamily="34" charset="0"/>
                <a:cs typeface="Arial" panose="020B0604020202020204" pitchFamily="34" charset="0"/>
              </a:rPr>
              <a:t>CÂU CHUYỆN CON RẮN VUÔNG </a:t>
            </a:r>
            <a:endParaRPr lang="vi-VN" b="1" dirty="0">
              <a:solidFill>
                <a:schemeClr val="accent4">
                  <a:lumMod val="75000"/>
                </a:schemeClr>
              </a:solidFill>
              <a:latin typeface="Arial" panose="020B0604020202020204" pitchFamily="34" charset="0"/>
              <a:cs typeface="Arial" panose="020B0604020202020204" pitchFamily="34" charset="0"/>
            </a:endParaRPr>
          </a:p>
          <a:p>
            <a:pPr marL="0" indent="0" algn="ctr">
              <a:buFont typeface="Arial" pitchFamily="34" charset="0"/>
              <a:buNone/>
            </a:pPr>
            <a:endParaRPr lang="en-US" b="1" dirty="0">
              <a:solidFill>
                <a:schemeClr val="accent4">
                  <a:lumMod val="75000"/>
                </a:schemeClr>
              </a:solidFill>
              <a:latin typeface="Arial" panose="020B0604020202020204" pitchFamily="34" charset="0"/>
              <a:cs typeface="Arial" panose="020B0604020202020204" pitchFamily="34" charset="0"/>
            </a:endParaRPr>
          </a:p>
          <a:p>
            <a:pPr marL="0" indent="0">
              <a:buFont typeface="Arial" pitchFamily="34" charset="0"/>
              <a:buNone/>
            </a:pPr>
            <a:r>
              <a:rPr lang="vi-VN" sz="2800" dirty="0">
                <a:solidFill>
                  <a:schemeClr val="tx1">
                    <a:lumMod val="95000"/>
                    <a:lumOff val="5000"/>
                  </a:schemeClr>
                </a:solidFill>
                <a:latin typeface="Arial" panose="020B0604020202020204" pitchFamily="34" charset="0"/>
                <a:cs typeface="Arial" panose="020B0604020202020204" pitchFamily="34" charset="0"/>
              </a:rPr>
              <a:t>Anh chàng nọ có tính hay nói phóng đại. một hôm, đi rừng về, bảo vợ:</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Hôm nay, tôi vào rừng hái củi, trông thấy một con rắn to ơi là to!... Bề ngang hai mươi thước, bề dài một trăm hai mươi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Chị vợ bĩu môi nói: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Làm gì có con rắn dài như thế bao giờ.</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Không tin à? Chẳng một trăm hai mươi thước, cũng một trăm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Cũng không thể dài đến một trăm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Thật mà. Không đúng một trăm thước cũng đến tám mươi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Chị vợ vẫn lắc đầu. Anh chồng thì gân cổ cãi, và muốn cho vợ tin, cứ rút xuống dần.</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Cuối cùng nói: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Tôi nói thật đấy nhé! Quả tôi có trông thấy con rắn dài đúng hai mươi thước, không kém một tấc, một phân nào!</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Lúc ấy chị vợ bò lăn ra cười: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Bề ngang hai mươi thước, bề dài hai mươi thước, thế thì là con rắn vuông rồi!</a:t>
            </a:r>
          </a:p>
        </p:txBody>
      </p:sp>
      <p:sp>
        <p:nvSpPr>
          <p:cNvPr id="10" name="Thought Bubble: Cloud 9">
            <a:extLst>
              <a:ext uri="{FF2B5EF4-FFF2-40B4-BE49-F238E27FC236}">
                <a16:creationId xmlns:a16="http://schemas.microsoft.com/office/drawing/2014/main" id="{26ACCF3A-79BD-4DD0-81E3-8277E0B60AA7}"/>
              </a:ext>
            </a:extLst>
          </p:cNvPr>
          <p:cNvSpPr/>
          <p:nvPr/>
        </p:nvSpPr>
        <p:spPr>
          <a:xfrm>
            <a:off x="11049000" y="0"/>
            <a:ext cx="6629400" cy="2628900"/>
          </a:xfrm>
          <a:prstGeom prst="cloudCallout">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i="1" dirty="0">
                <a:solidFill>
                  <a:schemeClr val="tx1"/>
                </a:solidFill>
              </a:rPr>
              <a:t>Đọc câu truyện và trả lời câu hỏi: Anh chồng nói như vậy có chấp nhận được không? Em rút ra bài học gì từ câu chuyện?</a:t>
            </a:r>
            <a:endParaRPr lang="en-US" sz="24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BF9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0239" flipV="1">
            <a:off x="2027722" y="1039770"/>
            <a:ext cx="13722220" cy="67613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2517942" y="6467165"/>
            <a:ext cx="13607564" cy="2264701"/>
          </a:xfrm>
          <a:prstGeom prst="rect">
            <a:avLst/>
          </a:prstGeom>
        </p:spPr>
      </p:pic>
      <p:sp>
        <p:nvSpPr>
          <p:cNvPr id="4" name="TextBox 4"/>
          <p:cNvSpPr txBox="1"/>
          <p:nvPr/>
        </p:nvSpPr>
        <p:spPr>
          <a:xfrm>
            <a:off x="3790399" y="5277742"/>
            <a:ext cx="10270120" cy="751840"/>
          </a:xfrm>
          <a:prstGeom prst="rect">
            <a:avLst/>
          </a:prstGeom>
        </p:spPr>
        <p:txBody>
          <a:bodyPr lIns="0" tIns="0" rIns="0" bIns="0" rtlCol="0" anchor="t">
            <a:spAutoFit/>
          </a:bodyPr>
          <a:lstStyle/>
          <a:p>
            <a:pPr marL="0" lvl="0" indent="0" algn="ctr">
              <a:lnSpc>
                <a:spcPts val="5600"/>
              </a:lnSpc>
              <a:spcBef>
                <a:spcPct val="0"/>
              </a:spcBef>
            </a:pPr>
            <a:r>
              <a:rPr lang="en-US" sz="5600" u="none" spc="280">
                <a:solidFill>
                  <a:srgbClr val="B68973"/>
                </a:solidFill>
                <a:latin typeface="Handy Casual"/>
              </a:rPr>
              <a:t>15 Minutes Break</a:t>
            </a:r>
          </a:p>
        </p:txBody>
      </p:sp>
      <p:sp>
        <p:nvSpPr>
          <p:cNvPr id="5" name="TextBox 5"/>
          <p:cNvSpPr txBox="1"/>
          <p:nvPr/>
        </p:nvSpPr>
        <p:spPr>
          <a:xfrm>
            <a:off x="3765981" y="3455292"/>
            <a:ext cx="10294538" cy="1727200"/>
          </a:xfrm>
          <a:prstGeom prst="rect">
            <a:avLst/>
          </a:prstGeom>
        </p:spPr>
        <p:txBody>
          <a:bodyPr lIns="0" tIns="0" rIns="0" bIns="0" rtlCol="0" anchor="t">
            <a:spAutoFit/>
          </a:bodyPr>
          <a:lstStyle/>
          <a:p>
            <a:pPr algn="ctr">
              <a:lnSpc>
                <a:spcPts val="11000"/>
              </a:lnSpc>
            </a:pPr>
            <a:r>
              <a:rPr lang="en-US" sz="11000" spc="550">
                <a:solidFill>
                  <a:srgbClr val="383E56"/>
                </a:solidFill>
                <a:latin typeface="Gaegu Bold"/>
              </a:rPr>
              <a:t>BREAK SLIDE</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1996"/>
          <a:stretch>
            <a:fillRect/>
          </a:stretch>
        </p:blipFill>
        <p:spPr>
          <a:xfrm rot="-10800000" flipH="1">
            <a:off x="16725172" y="0"/>
            <a:ext cx="1562828" cy="216650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17942" y="1938875"/>
            <a:ext cx="3303618" cy="150164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1996"/>
          <a:stretch>
            <a:fillRect/>
          </a:stretch>
        </p:blipFill>
        <p:spPr>
          <a:xfrm flipH="1">
            <a:off x="0" y="8120495"/>
            <a:ext cx="1562828" cy="21665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3" t="17964" r="21858" b="2565"/>
          <a:stretch>
            <a:fillRect/>
          </a:stretch>
        </p:blipFill>
        <p:spPr>
          <a:xfrm flipV="1">
            <a:off x="726312" y="1418347"/>
            <a:ext cx="17561688" cy="88686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03" t="17964" r="21858" b="2565"/>
          <a:stretch>
            <a:fillRect/>
          </a:stretch>
        </p:blipFill>
        <p:spPr>
          <a:xfrm rot="-10800000">
            <a:off x="0" y="5945770"/>
            <a:ext cx="8596495" cy="4341230"/>
          </a:xfrm>
          <a:prstGeom prst="rect">
            <a:avLst/>
          </a:prstGeom>
        </p:spPr>
      </p:pic>
      <p:sp>
        <p:nvSpPr>
          <p:cNvPr id="4" name="TextBox 4"/>
          <p:cNvSpPr txBox="1"/>
          <p:nvPr/>
        </p:nvSpPr>
        <p:spPr>
          <a:xfrm rot="-969374">
            <a:off x="618071" y="934651"/>
            <a:ext cx="11862603" cy="2513509"/>
          </a:xfrm>
          <a:prstGeom prst="rect">
            <a:avLst/>
          </a:prstGeom>
        </p:spPr>
        <p:txBody>
          <a:bodyPr lIns="0" tIns="0" rIns="0" bIns="0" rtlCol="0" anchor="t">
            <a:spAutoFit/>
          </a:bodyPr>
          <a:lstStyle/>
          <a:p>
            <a:pPr algn="ctr">
              <a:lnSpc>
                <a:spcPts val="9831"/>
              </a:lnSpc>
            </a:pPr>
            <a:r>
              <a:rPr lang="en-US" sz="9831" spc="491" dirty="0">
                <a:solidFill>
                  <a:srgbClr val="383E56"/>
                </a:solidFill>
                <a:latin typeface="Arial" panose="020B0604020202020204" pitchFamily="34" charset="0"/>
              </a:rPr>
              <a:t>LEARNING ACTIVITY</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6766" r="26766"/>
          <a:stretch>
            <a:fillRect/>
          </a:stretch>
        </p:blipFill>
        <p:spPr>
          <a:xfrm flipH="1" flipV="1">
            <a:off x="0" y="7824030"/>
            <a:ext cx="4998648" cy="2462970"/>
          </a:xfrm>
          <a:prstGeom prst="rect">
            <a:avLst/>
          </a:prstGeom>
        </p:spPr>
      </p:pic>
      <p:grpSp>
        <p:nvGrpSpPr>
          <p:cNvPr id="6" name="Group 6"/>
          <p:cNvGrpSpPr>
            <a:grpSpLocks noChangeAspect="1"/>
          </p:cNvGrpSpPr>
          <p:nvPr/>
        </p:nvGrpSpPr>
        <p:grpSpPr>
          <a:xfrm>
            <a:off x="3526089" y="2753150"/>
            <a:ext cx="6823204" cy="6823204"/>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8"/>
              <a:stretch>
                <a:fillRect l="991" t="-48883" r="1398" b="2650"/>
              </a:stretch>
            </a:blip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47758" y="5143500"/>
            <a:ext cx="1356019" cy="902369"/>
          </a:xfrm>
          <a:prstGeom prst="rect">
            <a:avLst/>
          </a:prstGeom>
        </p:spPr>
      </p:pic>
      <p:sp>
        <p:nvSpPr>
          <p:cNvPr id="9" name="TextBox 9"/>
          <p:cNvSpPr txBox="1"/>
          <p:nvPr/>
        </p:nvSpPr>
        <p:spPr>
          <a:xfrm>
            <a:off x="11447758" y="6873354"/>
            <a:ext cx="4583024" cy="1621155"/>
          </a:xfrm>
          <a:prstGeom prst="rect">
            <a:avLst/>
          </a:prstGeom>
        </p:spPr>
        <p:txBody>
          <a:bodyPr lIns="0" tIns="0" rIns="0" bIns="0" rtlCol="0" anchor="t">
            <a:spAutoFit/>
          </a:bodyPr>
          <a:lstStyle/>
          <a:p>
            <a:pPr>
              <a:lnSpc>
                <a:spcPts val="3300"/>
              </a:lnSpc>
            </a:pPr>
            <a:r>
              <a:rPr lang="en-US" sz="2200" spc="109">
                <a:solidFill>
                  <a:srgbClr val="545454"/>
                </a:solidFill>
                <a:latin typeface="Dosis Regular"/>
              </a:rPr>
              <a:t>Presentations are tools that can be used as lectures, speeches, reports, and more. It is mostly presented before an audience</a:t>
            </a:r>
          </a:p>
        </p:txBody>
      </p:sp>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2189" t="57868"/>
          <a:stretch>
            <a:fillRect/>
          </a:stretch>
        </p:blipFill>
        <p:spPr>
          <a:xfrm flipH="1" flipV="1">
            <a:off x="0" y="9055515"/>
            <a:ext cx="2703496" cy="1326079"/>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9106"/>
          <a:stretch>
            <a:fillRect/>
          </a:stretch>
        </p:blipFill>
        <p:spPr>
          <a:xfrm>
            <a:off x="0" y="0"/>
            <a:ext cx="1901261" cy="221429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9106"/>
          <a:stretch>
            <a:fillRect/>
          </a:stretch>
        </p:blipFill>
        <p:spPr>
          <a:xfrm flipH="1">
            <a:off x="16308670" y="0"/>
            <a:ext cx="1901261" cy="22142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612" r="23147" b="25800"/>
          <a:stretch>
            <a:fillRect/>
          </a:stretch>
        </p:blipFill>
        <p:spPr>
          <a:xfrm rot="-5400000">
            <a:off x="15371897" y="952696"/>
            <a:ext cx="3868799" cy="19634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1996"/>
          <a:stretch>
            <a:fillRect/>
          </a:stretch>
        </p:blipFill>
        <p:spPr>
          <a:xfrm rot="-5400000">
            <a:off x="15495291" y="-335237"/>
            <a:ext cx="1735753" cy="240622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a:off x="0" y="0"/>
            <a:ext cx="2983635" cy="347487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23384"/>
          <a:stretch>
            <a:fillRect/>
          </a:stretch>
        </p:blipFill>
        <p:spPr>
          <a:xfrm rot="5400000">
            <a:off x="5039146" y="-695726"/>
            <a:ext cx="5865150" cy="14231761"/>
          </a:xfrm>
          <a:prstGeom prst="rect">
            <a:avLst/>
          </a:prstGeom>
        </p:spPr>
      </p:pic>
      <p:sp>
        <p:nvSpPr>
          <p:cNvPr id="9" name="TextBox 9"/>
          <p:cNvSpPr txBox="1"/>
          <p:nvPr/>
        </p:nvSpPr>
        <p:spPr>
          <a:xfrm>
            <a:off x="830441" y="1471846"/>
            <a:ext cx="15857367" cy="1025922"/>
          </a:xfrm>
          <a:prstGeom prst="rect">
            <a:avLst/>
          </a:prstGeom>
        </p:spPr>
        <p:txBody>
          <a:bodyPr lIns="0" tIns="0" rIns="0" bIns="0" rtlCol="0" anchor="t">
            <a:spAutoFit/>
          </a:bodyPr>
          <a:lstStyle/>
          <a:p>
            <a:pPr algn="ctr">
              <a:lnSpc>
                <a:spcPts val="8000"/>
              </a:lnSpc>
            </a:pPr>
            <a:r>
              <a:rPr lang="vi-VN" sz="7200" b="1" spc="400" dirty="0">
                <a:solidFill>
                  <a:srgbClr val="383E56"/>
                </a:solidFill>
                <a:latin typeface="Arial" panose="020B0604020202020204" pitchFamily="34" charset="0"/>
                <a:cs typeface="Arial" panose="020B0604020202020204" pitchFamily="34" charset="0"/>
              </a:rPr>
              <a:t>HƯỚNG DẪN VỀ NHÀ</a:t>
            </a:r>
            <a:endParaRPr lang="en-US" sz="7200" b="1" spc="400" dirty="0">
              <a:solidFill>
                <a:srgbClr val="383E56"/>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1B64FF4-8A57-4748-8A8D-EF2416C602F7}"/>
              </a:ext>
            </a:extLst>
          </p:cNvPr>
          <p:cNvSpPr txBox="1"/>
          <p:nvPr/>
        </p:nvSpPr>
        <p:spPr>
          <a:xfrm>
            <a:off x="2286000" y="4686300"/>
            <a:ext cx="11658600" cy="3477875"/>
          </a:xfrm>
          <a:prstGeom prst="rect">
            <a:avLst/>
          </a:prstGeom>
          <a:noFill/>
        </p:spPr>
        <p:txBody>
          <a:bodyPr wrap="square" rtlCol="0">
            <a:spAutoFit/>
          </a:bodyPr>
          <a:lstStyle/>
          <a:p>
            <a:pPr marL="571500" indent="-571500">
              <a:buFont typeface="Arial" panose="020B0604020202020204" pitchFamily="34" charset="0"/>
              <a:buChar char="•"/>
            </a:pPr>
            <a:r>
              <a:rPr lang="vi-VN" sz="4400" dirty="0"/>
              <a:t>Hoàn thành các bài tập trong sách giáo khoa.</a:t>
            </a:r>
          </a:p>
          <a:p>
            <a:endParaRPr lang="vi-VN" sz="4400" dirty="0"/>
          </a:p>
          <a:p>
            <a:pPr marL="571500" indent="-571500">
              <a:buFont typeface="Arial" panose="020B0604020202020204" pitchFamily="34" charset="0"/>
              <a:buChar char="•"/>
            </a:pPr>
            <a:r>
              <a:rPr lang="vi-VN" sz="4400" dirty="0"/>
              <a:t>Đọc trước bài:  Sử dụng một số biện pháp nghệ thuật trong văn bản thuyết minh</a:t>
            </a:r>
            <a:endParaRPr 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TextBox 2"/>
          <p:cNvSpPr txBox="1"/>
          <p:nvPr/>
        </p:nvSpPr>
        <p:spPr>
          <a:xfrm>
            <a:off x="1905000" y="3724835"/>
            <a:ext cx="15468600" cy="2680606"/>
          </a:xfrm>
          <a:prstGeom prst="rect">
            <a:avLst/>
          </a:prstGeom>
        </p:spPr>
        <p:txBody>
          <a:bodyPr wrap="square" lIns="0" tIns="0" rIns="0" bIns="0" rtlCol="0" anchor="t">
            <a:spAutoFit/>
          </a:bodyPr>
          <a:lstStyle/>
          <a:p>
            <a:pPr algn="ctr">
              <a:lnSpc>
                <a:spcPts val="10800"/>
              </a:lnSpc>
            </a:pPr>
            <a:r>
              <a:rPr lang="vi-VN" sz="8800" b="1" spc="719" dirty="0">
                <a:solidFill>
                  <a:srgbClr val="383E56"/>
                </a:solidFill>
                <a:latin typeface="Arial" panose="020B0604020202020204" pitchFamily="34" charset="0"/>
                <a:cs typeface="Arial" panose="020B0604020202020204" pitchFamily="34" charset="0"/>
              </a:rPr>
              <a:t>CẢM ƠN CÁC CON ĐÃ CHÚ Ý NGHE BÀI GIẢNG</a:t>
            </a:r>
            <a:endParaRPr lang="en-US" sz="8800" b="1" spc="719" dirty="0">
              <a:solidFill>
                <a:srgbClr val="383E56"/>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971"/>
          <a:stretch>
            <a:fillRect/>
          </a:stretch>
        </p:blipFill>
        <p:spPr>
          <a:xfrm flipV="1">
            <a:off x="0" y="9000391"/>
            <a:ext cx="18288000" cy="128660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40895" y="6172200"/>
            <a:ext cx="4647105"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73000" y="7595398"/>
            <a:ext cx="5693772" cy="269160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4015"/>
          <a:stretch>
            <a:fillRect/>
          </a:stretch>
        </p:blipFill>
        <p:spPr>
          <a:xfrm>
            <a:off x="15281877" y="0"/>
            <a:ext cx="3006123" cy="318266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28575" y="6210300"/>
            <a:ext cx="4647105" cy="411480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3486" y="7595398"/>
            <a:ext cx="3303618" cy="150164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752209" y="-266918"/>
            <a:ext cx="1142688" cy="312675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59517" y="2285268"/>
            <a:ext cx="1348547" cy="897397"/>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2189" t="57868"/>
          <a:stretch>
            <a:fillRect/>
          </a:stretch>
        </p:blipFill>
        <p:spPr>
          <a:xfrm rot="-10800000" flipH="1" flipV="1">
            <a:off x="2151964" y="0"/>
            <a:ext cx="2982287" cy="14628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8678" y="1028700"/>
            <a:ext cx="17790645" cy="905705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746484" y="0"/>
            <a:ext cx="4795031" cy="23626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2897" b="25800"/>
          <a:stretch>
            <a:fillRect/>
          </a:stretch>
        </p:blipFill>
        <p:spPr>
          <a:xfrm>
            <a:off x="13843569" y="7478071"/>
            <a:ext cx="4444431" cy="27995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5651616" y="7650616"/>
            <a:ext cx="2607307" cy="2665462"/>
          </a:xfrm>
          <a:prstGeom prst="rect">
            <a:avLst/>
          </a:prstGeom>
        </p:spPr>
      </p:pic>
      <p:sp>
        <p:nvSpPr>
          <p:cNvPr id="8" name="TextBox 8"/>
          <p:cNvSpPr txBox="1"/>
          <p:nvPr/>
        </p:nvSpPr>
        <p:spPr>
          <a:xfrm>
            <a:off x="1371600" y="2894808"/>
            <a:ext cx="14981599" cy="8593635"/>
          </a:xfrm>
          <a:prstGeom prst="rect">
            <a:avLst/>
          </a:prstGeom>
        </p:spPr>
        <p:txBody>
          <a:bodyPr lIns="0" tIns="0" rIns="0" bIns="0" rtlCol="0" anchor="t">
            <a:spAutoFit/>
          </a:bodyPr>
          <a:lstStyle/>
          <a:p>
            <a:pPr algn="ctr">
              <a:lnSpc>
                <a:spcPct val="150000"/>
              </a:lnSpc>
            </a:pPr>
            <a:r>
              <a:rPr lang="es-ES" sz="9600" u="sng" kern="0" dirty="0" err="1">
                <a:solidFill>
                  <a:srgbClr val="C00000"/>
                </a:solidFill>
                <a:effectLst/>
                <a:ea typeface="SimSun" panose="02010600030101010101" pitchFamily="2" charset="-122"/>
              </a:rPr>
              <a:t>Tiết</a:t>
            </a:r>
            <a:r>
              <a:rPr lang="es-ES" sz="9600" u="sng" kern="0" dirty="0">
                <a:solidFill>
                  <a:srgbClr val="C00000"/>
                </a:solidFill>
                <a:effectLst/>
                <a:ea typeface="SimSun" panose="02010600030101010101" pitchFamily="2" charset="-122"/>
              </a:rPr>
              <a:t> 3:</a:t>
            </a:r>
            <a:endParaRPr lang="vi-VN" sz="9600" u="sng" kern="0" dirty="0">
              <a:solidFill>
                <a:srgbClr val="C00000"/>
              </a:solidFill>
              <a:effectLst/>
              <a:ea typeface="SimSun" panose="02010600030101010101" pitchFamily="2" charset="-122"/>
            </a:endParaRPr>
          </a:p>
          <a:p>
            <a:pPr algn="ctr">
              <a:lnSpc>
                <a:spcPct val="150000"/>
              </a:lnSpc>
            </a:pPr>
            <a:r>
              <a:rPr lang="es-ES" sz="9600" b="1" kern="0" dirty="0">
                <a:solidFill>
                  <a:srgbClr val="C00000"/>
                </a:solidFill>
                <a:effectLst/>
                <a:ea typeface="SimSun" panose="02010600030101010101" pitchFamily="2" charset="-122"/>
              </a:rPr>
              <a:t> CÁC PHƯƠNG CHÂM HỘI THOẠI</a:t>
            </a:r>
            <a:br>
              <a:rPr lang="en-US" sz="9600" b="1" kern="0" dirty="0">
                <a:effectLst/>
                <a:ea typeface="Times New Roman" panose="02020603050405020304" pitchFamily="18" charset="0"/>
              </a:rPr>
            </a:br>
            <a:endParaRPr lang="en-US" sz="9600" spc="400" dirty="0">
              <a:solidFill>
                <a:srgbClr val="383E56"/>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4730400" y="0"/>
            <a:ext cx="3568511" cy="3159754"/>
          </a:xfrm>
          <a:prstGeom prst="rect">
            <a:avLst/>
          </a:prstGeom>
        </p:spPr>
      </p:pic>
      <p:sp>
        <p:nvSpPr>
          <p:cNvPr id="3" name="TextBox 3"/>
          <p:cNvSpPr txBox="1"/>
          <p:nvPr/>
        </p:nvSpPr>
        <p:spPr>
          <a:xfrm>
            <a:off x="2124777" y="1170456"/>
            <a:ext cx="12542490" cy="1025922"/>
          </a:xfrm>
          <a:prstGeom prst="rect">
            <a:avLst/>
          </a:prstGeom>
        </p:spPr>
        <p:txBody>
          <a:bodyPr lIns="0" tIns="0" rIns="0" bIns="0" rtlCol="0" anchor="t">
            <a:spAutoFit/>
          </a:bodyPr>
          <a:lstStyle/>
          <a:p>
            <a:pPr algn="ctr">
              <a:lnSpc>
                <a:spcPts val="8000"/>
              </a:lnSpc>
            </a:pPr>
            <a:r>
              <a:rPr lang="vi-VN" sz="8000" b="1" spc="400" dirty="0">
                <a:solidFill>
                  <a:srgbClr val="383E56"/>
                </a:solidFill>
                <a:latin typeface="Arial" panose="020B0604020202020204" pitchFamily="34" charset="0"/>
                <a:cs typeface="Arial" panose="020B0604020202020204" pitchFamily="34" charset="0"/>
              </a:rPr>
              <a:t>NỘI DUNG BÀI HỌC</a:t>
            </a:r>
            <a:endParaRPr lang="en-US" sz="8000" b="1" spc="400" dirty="0">
              <a:solidFill>
                <a:srgbClr val="383E56"/>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2897" b="25800"/>
          <a:stretch>
            <a:fillRect/>
          </a:stretch>
        </p:blipFill>
        <p:spPr>
          <a:xfrm flipH="1">
            <a:off x="0" y="7539977"/>
            <a:ext cx="4377382" cy="275731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12767" y="1055619"/>
            <a:ext cx="3284731" cy="14930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8403" y="2763791"/>
            <a:ext cx="5333036" cy="5940161"/>
          </a:xfrm>
          <a:prstGeom prst="rect">
            <a:avLst/>
          </a:prstGeom>
        </p:spPr>
      </p:pic>
      <p:sp>
        <p:nvSpPr>
          <p:cNvPr id="7" name="TextBox 7"/>
          <p:cNvSpPr txBox="1"/>
          <p:nvPr/>
        </p:nvSpPr>
        <p:spPr>
          <a:xfrm>
            <a:off x="2378039" y="5375084"/>
            <a:ext cx="4377382" cy="1905843"/>
          </a:xfrm>
          <a:prstGeom prst="rect">
            <a:avLst/>
          </a:prstGeom>
        </p:spPr>
        <p:txBody>
          <a:bodyPr wrap="square" lIns="0" tIns="0" rIns="0" bIns="0" rtlCol="0" anchor="t">
            <a:spAutoFit/>
          </a:bodyPr>
          <a:lstStyle/>
          <a:p>
            <a:pPr algn="ctr">
              <a:lnSpc>
                <a:spcPct val="150000"/>
              </a:lnSpc>
            </a:pPr>
            <a:r>
              <a:rPr lang="vi-VN" sz="4400" b="1" spc="109" dirty="0">
                <a:solidFill>
                  <a:srgbClr val="545454"/>
                </a:solidFill>
                <a:latin typeface="Arial" panose="020B0604020202020204" pitchFamily="34" charset="0"/>
                <a:cs typeface="Arial" panose="020B0604020202020204" pitchFamily="34" charset="0"/>
              </a:rPr>
              <a:t>Phương châm về lượng</a:t>
            </a:r>
            <a:endParaRPr lang="en-US" sz="4400" b="1" spc="109" dirty="0">
              <a:solidFill>
                <a:srgbClr val="545454"/>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1964" y="8149603"/>
            <a:ext cx="1666075" cy="110869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87000" y="2387758"/>
            <a:ext cx="5181600" cy="6321636"/>
          </a:xfrm>
          <a:prstGeom prst="rect">
            <a:avLst/>
          </a:prstGeom>
        </p:spPr>
      </p:pic>
      <p:sp>
        <p:nvSpPr>
          <p:cNvPr id="16" name="Oval 15">
            <a:extLst>
              <a:ext uri="{FF2B5EF4-FFF2-40B4-BE49-F238E27FC236}">
                <a16:creationId xmlns:a16="http://schemas.microsoft.com/office/drawing/2014/main" id="{82C79C51-3115-49BE-9882-D9ECA137380A}"/>
              </a:ext>
            </a:extLst>
          </p:cNvPr>
          <p:cNvSpPr/>
          <p:nvPr/>
        </p:nvSpPr>
        <p:spPr>
          <a:xfrm>
            <a:off x="3920182" y="4533297"/>
            <a:ext cx="914400" cy="757237"/>
          </a:xfrm>
          <a:prstGeom prst="ellipse">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1</a:t>
            </a:r>
            <a:endParaRPr lang="en-US" sz="4000" b="1" dirty="0">
              <a:solidFill>
                <a:schemeClr val="tx1"/>
              </a:solidFill>
            </a:endParaRPr>
          </a:p>
        </p:txBody>
      </p:sp>
      <p:sp>
        <p:nvSpPr>
          <p:cNvPr id="17" name="Oval 16">
            <a:extLst>
              <a:ext uri="{FF2B5EF4-FFF2-40B4-BE49-F238E27FC236}">
                <a16:creationId xmlns:a16="http://schemas.microsoft.com/office/drawing/2014/main" id="{912C8245-A8C2-4B4E-A71B-27B25BF4441E}"/>
              </a:ext>
            </a:extLst>
          </p:cNvPr>
          <p:cNvSpPr/>
          <p:nvPr/>
        </p:nvSpPr>
        <p:spPr>
          <a:xfrm>
            <a:off x="12174552" y="4386263"/>
            <a:ext cx="914400" cy="757237"/>
          </a:xfrm>
          <a:prstGeom prst="ellipse">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2</a:t>
            </a:r>
            <a:endParaRPr lang="en-US" sz="4000" b="1" dirty="0">
              <a:solidFill>
                <a:schemeClr val="tx1"/>
              </a:solidFill>
            </a:endParaRPr>
          </a:p>
        </p:txBody>
      </p:sp>
      <p:sp>
        <p:nvSpPr>
          <p:cNvPr id="18" name="TextBox 7">
            <a:extLst>
              <a:ext uri="{FF2B5EF4-FFF2-40B4-BE49-F238E27FC236}">
                <a16:creationId xmlns:a16="http://schemas.microsoft.com/office/drawing/2014/main" id="{0B4A0CD3-6E90-4A81-B192-9AB184CE6087}"/>
              </a:ext>
            </a:extLst>
          </p:cNvPr>
          <p:cNvSpPr txBox="1"/>
          <p:nvPr/>
        </p:nvSpPr>
        <p:spPr>
          <a:xfrm>
            <a:off x="10689109" y="5375084"/>
            <a:ext cx="4377382" cy="1905843"/>
          </a:xfrm>
          <a:prstGeom prst="rect">
            <a:avLst/>
          </a:prstGeom>
        </p:spPr>
        <p:txBody>
          <a:bodyPr wrap="square" lIns="0" tIns="0" rIns="0" bIns="0" rtlCol="0" anchor="t">
            <a:spAutoFit/>
          </a:bodyPr>
          <a:lstStyle/>
          <a:p>
            <a:pPr algn="ctr">
              <a:lnSpc>
                <a:spcPct val="150000"/>
              </a:lnSpc>
            </a:pPr>
            <a:r>
              <a:rPr lang="vi-VN" sz="4400" b="1" spc="109" dirty="0">
                <a:solidFill>
                  <a:srgbClr val="545454"/>
                </a:solidFill>
                <a:latin typeface="Arial" panose="020B0604020202020204" pitchFamily="34" charset="0"/>
                <a:cs typeface="Arial" panose="020B0604020202020204" pitchFamily="34" charset="0"/>
              </a:rPr>
              <a:t>Phương châm về chất</a:t>
            </a:r>
            <a:endParaRPr lang="en-US" sz="4400" b="1" spc="109" dirty="0">
              <a:solidFill>
                <a:srgbClr val="545454"/>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7048500"/>
            <a:ext cx="3657444" cy="32385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8496300"/>
            <a:ext cx="3303618" cy="150164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61995">
            <a:off x="162874" y="213685"/>
            <a:ext cx="1646546" cy="1095702"/>
          </a:xfrm>
          <a:prstGeom prst="rect">
            <a:avLst/>
          </a:prstGeom>
        </p:spPr>
      </p:pic>
      <p:sp>
        <p:nvSpPr>
          <p:cNvPr id="9" name="TextBox 9"/>
          <p:cNvSpPr txBox="1"/>
          <p:nvPr/>
        </p:nvSpPr>
        <p:spPr>
          <a:xfrm>
            <a:off x="457200" y="-98022"/>
            <a:ext cx="13182600" cy="1213922"/>
          </a:xfrm>
          <a:prstGeom prst="rect">
            <a:avLst/>
          </a:prstGeom>
        </p:spPr>
        <p:txBody>
          <a:bodyPr wrap="square" lIns="0" tIns="0" rIns="0" bIns="0" rtlCol="0" anchor="t">
            <a:spAutoFit/>
          </a:bodyPr>
          <a:lstStyle/>
          <a:p>
            <a:pPr algn="ctr">
              <a:lnSpc>
                <a:spcPct val="150000"/>
              </a:lnSpc>
            </a:pPr>
            <a:r>
              <a:rPr lang="vi-VN" sz="6000" b="1" spc="109" dirty="0">
                <a:solidFill>
                  <a:srgbClr val="545454"/>
                </a:solidFill>
                <a:latin typeface="Arial" panose="020B0604020202020204" pitchFamily="34" charset="0"/>
                <a:cs typeface="Arial" panose="020B0604020202020204" pitchFamily="34" charset="0"/>
              </a:rPr>
              <a:t>I. Phương châm về lượng</a:t>
            </a:r>
            <a:endParaRPr lang="en-US" sz="6000" b="1" spc="109" dirty="0">
              <a:solidFill>
                <a:srgbClr val="545454"/>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094F269-7765-45F5-86CB-A20A68EF2B23}"/>
              </a:ext>
            </a:extLst>
          </p:cNvPr>
          <p:cNvSpPr txBox="1"/>
          <p:nvPr/>
        </p:nvSpPr>
        <p:spPr>
          <a:xfrm>
            <a:off x="970061" y="1259668"/>
            <a:ext cx="15234260" cy="1200329"/>
          </a:xfrm>
          <a:prstGeom prst="rect">
            <a:avLst/>
          </a:prstGeom>
          <a:noFill/>
        </p:spPr>
        <p:txBody>
          <a:bodyPr wrap="square">
            <a:spAutoFit/>
          </a:bodyPr>
          <a:lstStyle/>
          <a:p>
            <a:pPr algn="ctr"/>
            <a:r>
              <a:rPr lang="en-US" sz="3600" b="1" i="1" dirty="0">
                <a:latin typeface="Arial" panose="020B0604020202020204" pitchFamily="34" charset="0"/>
                <a:cs typeface="Arial" panose="020B0604020202020204" pitchFamily="34" charset="0"/>
              </a:rPr>
              <a:t>Theo </a:t>
            </a:r>
            <a:r>
              <a:rPr lang="en-US" sz="3600" b="1" i="1" dirty="0" err="1">
                <a:latin typeface="Arial" panose="020B0604020202020204" pitchFamily="34" charset="0"/>
                <a:cs typeface="Arial" panose="020B0604020202020204" pitchFamily="34" charset="0"/>
              </a:rPr>
              <a:t>dõi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đoạn</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hội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thoại</a:t>
            </a:r>
            <a:r>
              <a:rPr lang="vi-VN" sz="3600" b="1" i="1" dirty="0">
                <a:latin typeface="Arial" panose="020B0604020202020204" pitchFamily="34" charset="0"/>
                <a:cs typeface="Arial" panose="020B0604020202020204" pitchFamily="34" charset="0"/>
              </a:rPr>
              <a:t> sau </a:t>
            </a:r>
            <a:r>
              <a:rPr lang="en-US" sz="3600" b="1" i="1" dirty="0" err="1">
                <a:latin typeface="Arial" panose="020B0604020202020204" pitchFamily="34" charset="0"/>
                <a:cs typeface="Arial" panose="020B0604020202020204" pitchFamily="34" charset="0"/>
              </a:rPr>
              <a:t>và</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trả</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lời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câu</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hỏi</a:t>
            </a:r>
            <a:r>
              <a:rPr lang="en-US" sz="3600" b="1" i="1" dirty="0">
                <a:latin typeface="Arial" panose="020B0604020202020204" pitchFamily="34" charset="0"/>
                <a:cs typeface="Arial" panose="020B0604020202020204" pitchFamily="34" charset="0"/>
              </a:rPr>
              <a:t>:</a:t>
            </a:r>
            <a:r>
              <a:rPr lang="vi-VN" sz="3600" b="1" i="1" dirty="0">
                <a:latin typeface="Arial" panose="020B0604020202020204" pitchFamily="34" charset="0"/>
                <a:cs typeface="Arial" panose="020B0604020202020204" pitchFamily="34" charset="0"/>
              </a:rPr>
              <a:t> Ba có trả lời đúng điều An muốn hỏi không?</a:t>
            </a:r>
            <a:endParaRPr lang="en-US" sz="3600" b="1" dirty="0"/>
          </a:p>
        </p:txBody>
      </p:sp>
      <p:pic>
        <p:nvPicPr>
          <p:cNvPr id="15" name="Content Placeholder 4">
            <a:extLst>
              <a:ext uri="{FF2B5EF4-FFF2-40B4-BE49-F238E27FC236}">
                <a16:creationId xmlns:a16="http://schemas.microsoft.com/office/drawing/2014/main" id="{F62A3C38-47E9-4FCC-9261-AD4C6D2617C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48729" y="2936441"/>
            <a:ext cx="4038600" cy="5633318"/>
          </a:xfrm>
          <a:prstGeom prst="rect">
            <a:avLst/>
          </a:prstGeom>
        </p:spPr>
      </p:pic>
      <p:pic>
        <p:nvPicPr>
          <p:cNvPr id="16" name="Picture 15">
            <a:extLst>
              <a:ext uri="{FF2B5EF4-FFF2-40B4-BE49-F238E27FC236}">
                <a16:creationId xmlns:a16="http://schemas.microsoft.com/office/drawing/2014/main" id="{3EA3C096-C2AF-4402-9E61-B569476E8AD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49714" y="3830962"/>
            <a:ext cx="3488459" cy="4578249"/>
          </a:xfrm>
          <a:prstGeom prst="rect">
            <a:avLst/>
          </a:prstGeom>
        </p:spPr>
      </p:pic>
      <p:sp>
        <p:nvSpPr>
          <p:cNvPr id="17" name="Thought Bubble: Cloud 16">
            <a:extLst>
              <a:ext uri="{FF2B5EF4-FFF2-40B4-BE49-F238E27FC236}">
                <a16:creationId xmlns:a16="http://schemas.microsoft.com/office/drawing/2014/main" id="{0870D419-CC25-4EF4-9AAB-78E63A548E19}"/>
              </a:ext>
            </a:extLst>
          </p:cNvPr>
          <p:cNvSpPr/>
          <p:nvPr/>
        </p:nvSpPr>
        <p:spPr>
          <a:xfrm>
            <a:off x="4343400" y="2857500"/>
            <a:ext cx="3962401" cy="1480927"/>
          </a:xfrm>
          <a:prstGeom prst="cloudCallout">
            <a:avLst>
              <a:gd name="adj1" fmla="val -37423"/>
              <a:gd name="adj2" fmla="val 64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altLang="en-US" sz="3200" i="1" dirty="0" err="1">
                <a:solidFill>
                  <a:schemeClr val="bg1"/>
                </a:solidFill>
                <a:latin typeface="Arial" panose="020B0604020202020204" pitchFamily="34" charset="0"/>
                <a:cs typeface="Arial" panose="020B0604020202020204" pitchFamily="34" charset="0"/>
              </a:rPr>
              <a:t>Cậu</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có</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biết</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bơi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không</a:t>
            </a:r>
            <a:r>
              <a:rPr lang="en-US" altLang="en-US" sz="3200" i="1" dirty="0">
                <a:solidFill>
                  <a:schemeClr val="bg1"/>
                </a:solidFill>
                <a:latin typeface="Arial" panose="020B0604020202020204" pitchFamily="34" charset="0"/>
                <a:cs typeface="Arial" panose="020B0604020202020204" pitchFamily="34" charset="0"/>
              </a:rPr>
              <a:t>?</a:t>
            </a:r>
          </a:p>
        </p:txBody>
      </p:sp>
      <p:sp>
        <p:nvSpPr>
          <p:cNvPr id="18" name="Thought Bubble: Cloud 17">
            <a:extLst>
              <a:ext uri="{FF2B5EF4-FFF2-40B4-BE49-F238E27FC236}">
                <a16:creationId xmlns:a16="http://schemas.microsoft.com/office/drawing/2014/main" id="{C7533731-33D1-4DCB-9080-7AB91528F5D2}"/>
              </a:ext>
            </a:extLst>
          </p:cNvPr>
          <p:cNvSpPr/>
          <p:nvPr/>
        </p:nvSpPr>
        <p:spPr>
          <a:xfrm>
            <a:off x="12573000" y="1821713"/>
            <a:ext cx="4560676" cy="20092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en-US" altLang="en-US" sz="3200" i="1" dirty="0" err="1">
                <a:solidFill>
                  <a:schemeClr val="bg1"/>
                </a:solidFill>
                <a:latin typeface="Arial" panose="020B0604020202020204" pitchFamily="34" charset="0"/>
                <a:cs typeface="Arial" panose="020B0604020202020204" pitchFamily="34" charset="0"/>
              </a:rPr>
              <a:t>Biết</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chứ</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thậm</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chí</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còn</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bơi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giỏi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nữa</a:t>
            </a:r>
            <a:r>
              <a:rPr lang="en-US" altLang="en-US" sz="3200" i="1" dirty="0">
                <a:solidFill>
                  <a:schemeClr val="bg1"/>
                </a:solidFill>
                <a:latin typeface="Arial" panose="020B0604020202020204" pitchFamily="34" charset="0"/>
                <a:cs typeface="Arial" panose="020B0604020202020204" pitchFamily="34" charset="0"/>
              </a:rPr>
              <a:t>.</a:t>
            </a:r>
          </a:p>
        </p:txBody>
      </p:sp>
      <p:sp>
        <p:nvSpPr>
          <p:cNvPr id="19" name="Thought Bubble: Cloud 18">
            <a:extLst>
              <a:ext uri="{FF2B5EF4-FFF2-40B4-BE49-F238E27FC236}">
                <a16:creationId xmlns:a16="http://schemas.microsoft.com/office/drawing/2014/main" id="{D0B2EFC4-6A67-4C3A-AAF8-61C780ED94E2}"/>
              </a:ext>
            </a:extLst>
          </p:cNvPr>
          <p:cNvSpPr/>
          <p:nvPr/>
        </p:nvSpPr>
        <p:spPr>
          <a:xfrm>
            <a:off x="5438173" y="4686300"/>
            <a:ext cx="3705827" cy="2362200"/>
          </a:xfrm>
          <a:prstGeom prst="cloudCallout">
            <a:avLst>
              <a:gd name="adj1" fmla="val -78017"/>
              <a:gd name="adj2" fmla="val 27679"/>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latin typeface="Arial" panose="020B0604020202020204" pitchFamily="34" charset="0"/>
                <a:cs typeface="Arial" panose="020B0604020202020204" pitchFamily="34" charset="0"/>
              </a:rPr>
              <a:t>Cậu học bơi ở đâu vậy?</a:t>
            </a:r>
            <a:endParaRPr lang="en-US" sz="3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0" name="Thought Bubble: Cloud 19">
            <a:extLst>
              <a:ext uri="{FF2B5EF4-FFF2-40B4-BE49-F238E27FC236}">
                <a16:creationId xmlns:a16="http://schemas.microsoft.com/office/drawing/2014/main" id="{38BA4283-F380-4C43-8967-2FC6B9D91A49}"/>
              </a:ext>
            </a:extLst>
          </p:cNvPr>
          <p:cNvSpPr/>
          <p:nvPr/>
        </p:nvSpPr>
        <p:spPr>
          <a:xfrm>
            <a:off x="14102584" y="3843338"/>
            <a:ext cx="4038600" cy="2612700"/>
          </a:xfrm>
          <a:prstGeom prst="cloudCallout">
            <a:avLst>
              <a:gd name="adj1" fmla="val -78017"/>
              <a:gd name="adj2" fmla="val 27679"/>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lumMod val="95000"/>
                    <a:lumOff val="5000"/>
                  </a:schemeClr>
                </a:solidFill>
                <a:latin typeface="Arial" panose="020B0604020202020204" pitchFamily="34" charset="0"/>
                <a:cs typeface="Arial" panose="020B0604020202020204" pitchFamily="34" charset="0"/>
              </a:rPr>
              <a:t>Dĩ</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nhiên</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là</a:t>
            </a:r>
            <a:r>
              <a:rPr lang="en-US" sz="3200" dirty="0">
                <a:solidFill>
                  <a:schemeClr val="tx1">
                    <a:lumMod val="95000"/>
                    <a:lumOff val="5000"/>
                  </a:schemeClr>
                </a:solidFill>
                <a:latin typeface="Arial" panose="020B0604020202020204" pitchFamily="34" charset="0"/>
                <a:cs typeface="Arial" panose="020B0604020202020204" pitchFamily="34" charset="0"/>
              </a:rPr>
              <a:t> ở </a:t>
            </a:r>
            <a:r>
              <a:rPr lang="en-US" sz="3200" dirty="0" err="1">
                <a:solidFill>
                  <a:schemeClr val="tx1">
                    <a:lumMod val="95000"/>
                    <a:lumOff val="5000"/>
                  </a:schemeClr>
                </a:solidFill>
                <a:latin typeface="Arial" panose="020B0604020202020204" pitchFamily="34" charset="0"/>
                <a:cs typeface="Arial" panose="020B0604020202020204" pitchFamily="34" charset="0"/>
              </a:rPr>
              <a:t>dưới</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nước</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chứ</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còn</a:t>
            </a:r>
            <a:r>
              <a:rPr lang="en-US" sz="3200" dirty="0">
                <a:solidFill>
                  <a:schemeClr val="tx1">
                    <a:lumMod val="95000"/>
                    <a:lumOff val="5000"/>
                  </a:schemeClr>
                </a:solidFill>
                <a:latin typeface="Arial" panose="020B0604020202020204" pitchFamily="34" charset="0"/>
                <a:cs typeface="Arial" panose="020B0604020202020204" pitchFamily="34" charset="0"/>
              </a:rPr>
              <a:t> ở </a:t>
            </a:r>
            <a:r>
              <a:rPr lang="en-US" sz="3200" dirty="0" err="1">
                <a:solidFill>
                  <a:schemeClr val="tx1">
                    <a:lumMod val="95000"/>
                    <a:lumOff val="5000"/>
                  </a:schemeClr>
                </a:solidFill>
                <a:latin typeface="Arial" panose="020B0604020202020204" pitchFamily="34" charset="0"/>
                <a:cs typeface="Arial" panose="020B0604020202020204" pitchFamily="34" charset="0"/>
              </a:rPr>
              <a:t>đâu</a:t>
            </a:r>
            <a:r>
              <a:rPr lang="en-US" sz="3200" dirty="0">
                <a:solidFill>
                  <a:schemeClr val="tx1">
                    <a:lumMod val="95000"/>
                    <a:lumOff val="5000"/>
                  </a:schemeClr>
                </a:solidFill>
                <a:latin typeface="Arial" panose="020B0604020202020204" pitchFamily="34" charset="0"/>
                <a:cs typeface="Arial" panose="020B0604020202020204" pitchFamily="34" charset="0"/>
              </a:rPr>
              <a:t> </a:t>
            </a:r>
          </a:p>
        </p:txBody>
      </p:sp>
      <p:sp>
        <p:nvSpPr>
          <p:cNvPr id="23" name="Text Box 19">
            <a:extLst>
              <a:ext uri="{FF2B5EF4-FFF2-40B4-BE49-F238E27FC236}">
                <a16:creationId xmlns:a16="http://schemas.microsoft.com/office/drawing/2014/main" id="{6C5B4A74-531D-4A1E-97E7-5A5D308F0C95}"/>
              </a:ext>
            </a:extLst>
          </p:cNvPr>
          <p:cNvSpPr txBox="1">
            <a:spLocks noChangeArrowheads="1"/>
          </p:cNvSpPr>
          <p:nvPr/>
        </p:nvSpPr>
        <p:spPr bwMode="auto">
          <a:xfrm>
            <a:off x="3886200" y="8181517"/>
            <a:ext cx="13722453" cy="1816100"/>
          </a:xfrm>
          <a:prstGeom prst="rect">
            <a:avLst/>
          </a:prstGeom>
          <a:solidFill>
            <a:srgbClr val="383E56"/>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ð"/>
              <a:defRPr/>
            </a:pPr>
            <a:r>
              <a:rPr lang="vi-VN"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Câu</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trả</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lời</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của</a:t>
            </a:r>
            <a:r>
              <a:rPr lang="en-US" altLang="en-US" sz="3200" b="1" dirty="0">
                <a:solidFill>
                  <a:schemeClr val="bg1"/>
                </a:solidFill>
                <a:cs typeface="Arial" panose="020B0604020202020204" pitchFamily="34" charset="0"/>
                <a:sym typeface="Wingdings" panose="05000000000000000000" pitchFamily="2" charset="2"/>
              </a:rPr>
              <a:t> Ba </a:t>
            </a:r>
            <a:r>
              <a:rPr lang="en-US" altLang="en-US" sz="3200" b="1" dirty="0" err="1">
                <a:solidFill>
                  <a:schemeClr val="bg1"/>
                </a:solidFill>
                <a:cs typeface="Arial" panose="020B0604020202020204" pitchFamily="34" charset="0"/>
                <a:sym typeface="Wingdings" panose="05000000000000000000" pitchFamily="2" charset="2"/>
              </a:rPr>
              <a:t>chưa</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đầy</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đủ</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nội</a:t>
            </a:r>
            <a:r>
              <a:rPr lang="en-US" altLang="en-US" sz="3200" b="1" dirty="0">
                <a:solidFill>
                  <a:schemeClr val="bg1"/>
                </a:solidFill>
                <a:cs typeface="Arial" panose="020B0604020202020204" pitchFamily="34" charset="0"/>
                <a:sym typeface="Wingdings" panose="05000000000000000000" pitchFamily="2" charset="2"/>
              </a:rPr>
              <a:t> dung </a:t>
            </a:r>
            <a:r>
              <a:rPr lang="en-US" altLang="en-US" sz="3200" b="1" dirty="0" err="1">
                <a:solidFill>
                  <a:schemeClr val="bg1"/>
                </a:solidFill>
                <a:cs typeface="Arial" panose="020B0604020202020204" pitchFamily="34" charset="0"/>
                <a:sym typeface="Wingdings" panose="05000000000000000000" pitchFamily="2" charset="2"/>
              </a:rPr>
              <a:t>mà</a:t>
            </a:r>
            <a:r>
              <a:rPr lang="en-US" altLang="en-US" sz="3200" b="1" dirty="0">
                <a:solidFill>
                  <a:schemeClr val="bg1"/>
                </a:solidFill>
                <a:cs typeface="Arial" panose="020B0604020202020204" pitchFamily="34" charset="0"/>
                <a:sym typeface="Wingdings" panose="05000000000000000000" pitchFamily="2" charset="2"/>
              </a:rPr>
              <a:t> An </a:t>
            </a:r>
            <a:r>
              <a:rPr lang="en-US" altLang="en-US" sz="3200" b="1" dirty="0" err="1">
                <a:solidFill>
                  <a:schemeClr val="bg1"/>
                </a:solidFill>
                <a:cs typeface="Arial" panose="020B0604020202020204" pitchFamily="34" charset="0"/>
                <a:sym typeface="Wingdings" panose="05000000000000000000" pitchFamily="2" charset="2"/>
              </a:rPr>
              <a:t>cần</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biết</a:t>
            </a:r>
            <a:r>
              <a:rPr lang="en-US" altLang="en-US" sz="3200" b="1" dirty="0">
                <a:solidFill>
                  <a:schemeClr val="bg1"/>
                </a:solidFill>
                <a:cs typeface="Arial" panose="020B0604020202020204" pitchFamily="34" charset="0"/>
                <a:sym typeface="Wingdings" panose="05000000000000000000" pitchFamily="2" charset="2"/>
              </a:rPr>
              <a:t> – </a:t>
            </a:r>
            <a:r>
              <a:rPr lang="en-US" altLang="en-US" sz="3200" b="1" dirty="0" err="1">
                <a:solidFill>
                  <a:schemeClr val="bg1"/>
                </a:solidFill>
                <a:cs typeface="Arial" panose="020B0604020202020204" pitchFamily="34" charset="0"/>
                <a:sym typeface="Wingdings" panose="05000000000000000000" pitchFamily="2" charset="2"/>
              </a:rPr>
              <a:t>một</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địa</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điểm</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cụ</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thể</a:t>
            </a:r>
            <a:r>
              <a:rPr lang="en-US" altLang="en-US" sz="3200" b="1" dirty="0">
                <a:solidFill>
                  <a:schemeClr val="bg1"/>
                </a:solidFill>
                <a:cs typeface="Arial" panose="020B0604020202020204" pitchFamily="34" charset="0"/>
                <a:sym typeface="Wingdings" panose="05000000000000000000" pitchFamily="2" charset="2"/>
              </a:rPr>
              <a:t>.</a:t>
            </a:r>
          </a:p>
          <a:p>
            <a:pPr eaLnBrk="1" hangingPunct="1">
              <a:spcBef>
                <a:spcPct val="50000"/>
              </a:spcBef>
              <a:buFont typeface="Wingdings" panose="05000000000000000000" pitchFamily="2" charset="2"/>
              <a:buChar char="ð"/>
              <a:defRPr/>
            </a:pPr>
            <a:r>
              <a:rPr lang="vi-VN"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Nói</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thiếu</a:t>
            </a:r>
            <a:r>
              <a:rPr lang="en-US" altLang="en-US" sz="3200" b="1" dirty="0">
                <a:solidFill>
                  <a:srgbClr val="FFFF00"/>
                </a:solidFill>
                <a:cs typeface="Arial" panose="020B0604020202020204" pitchFamily="34" charset="0"/>
                <a:sym typeface="Wingdings" panose="05000000000000000000" pitchFamily="2" charset="2"/>
              </a:rPr>
              <a:t>. Vi </a:t>
            </a:r>
            <a:r>
              <a:rPr lang="en-US" altLang="en-US" sz="3200" b="1" dirty="0" err="1">
                <a:solidFill>
                  <a:srgbClr val="FFFF00"/>
                </a:solidFill>
                <a:cs typeface="Arial" panose="020B0604020202020204" pitchFamily="34" charset="0"/>
                <a:sym typeface="Wingdings" panose="05000000000000000000" pitchFamily="2" charset="2"/>
              </a:rPr>
              <a:t>phạm</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phương</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châm</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về</a:t>
            </a:r>
            <a:r>
              <a:rPr lang="en-US" altLang="en-US" sz="3200" b="1" dirty="0">
                <a:solidFill>
                  <a:srgbClr val="FFFF00"/>
                </a:solidFill>
                <a:cs typeface="Arial" panose="020B0604020202020204" pitchFamily="34" charset="0"/>
                <a:sym typeface="Wingdings" panose="05000000000000000000" pitchFamily="2" charset="2"/>
              </a:rPr>
              <a:t> </a:t>
            </a:r>
            <a:r>
              <a:rPr lang="vi-VN" altLang="en-US" sz="3200" b="1" dirty="0">
                <a:solidFill>
                  <a:srgbClr val="FFFF00"/>
                </a:solidFill>
                <a:cs typeface="Arial" panose="020B0604020202020204" pitchFamily="34" charset="0"/>
                <a:sym typeface="Wingdings" panose="05000000000000000000" pitchFamily="2" charset="2"/>
              </a:rPr>
              <a:t>lượng.</a:t>
            </a:r>
            <a:endParaRPr lang="en-US" altLang="en-US" sz="3200" b="1" dirty="0">
              <a:solidFill>
                <a:srgbClr val="FFFF00"/>
              </a:solidFill>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61995">
            <a:off x="162874" y="213685"/>
            <a:ext cx="1646546" cy="1095702"/>
          </a:xfrm>
          <a:prstGeom prst="rect">
            <a:avLst/>
          </a:prstGeom>
        </p:spPr>
      </p:pic>
      <p:sp>
        <p:nvSpPr>
          <p:cNvPr id="9" name="TextBox 9"/>
          <p:cNvSpPr txBox="1"/>
          <p:nvPr/>
        </p:nvSpPr>
        <p:spPr>
          <a:xfrm>
            <a:off x="457200" y="-98022"/>
            <a:ext cx="13182600" cy="12139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109" normalizeH="0" baseline="0" noProof="0" dirty="0">
                <a:ln>
                  <a:noFill/>
                </a:ln>
                <a:solidFill>
                  <a:srgbClr val="545454"/>
                </a:solidFill>
                <a:effectLst/>
                <a:uLnTx/>
                <a:uFillTx/>
                <a:latin typeface="Arial" panose="020B0604020202020204" pitchFamily="34" charset="0"/>
                <a:ea typeface="+mn-ea"/>
                <a:cs typeface="Arial" panose="020B0604020202020204" pitchFamily="34" charset="0"/>
              </a:rPr>
              <a:t>I. Phương châm về lượng</a:t>
            </a:r>
            <a:endParaRPr kumimoji="0" lang="en-US" sz="6000" b="1" i="0" u="none" strike="noStrike" kern="1200" cap="none" spc="109" normalizeH="0" baseline="0" noProof="0" dirty="0">
              <a:ln>
                <a:noFill/>
              </a:ln>
              <a:solidFill>
                <a:srgbClr val="545454"/>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B83E5AB-4845-4D0E-8AE9-1C28FBF28548}"/>
              </a:ext>
            </a:extLst>
          </p:cNvPr>
          <p:cNvSpPr txBox="1"/>
          <p:nvPr/>
        </p:nvSpPr>
        <p:spPr>
          <a:xfrm>
            <a:off x="986147" y="3909074"/>
            <a:ext cx="9144000" cy="830997"/>
          </a:xfrm>
          <a:prstGeom prst="rect">
            <a:avLst/>
          </a:prstGeom>
          <a:noFill/>
        </p:spPr>
        <p:txBody>
          <a:bodyPr wrap="square">
            <a:spAutoFit/>
          </a:bodyPr>
          <a:lstStyle/>
          <a:p>
            <a:pPr eaLnBrk="1" hangingPunct="1">
              <a:spcBef>
                <a:spcPct val="50000"/>
              </a:spcBef>
              <a:defRPr/>
            </a:pPr>
            <a:r>
              <a:rPr lang="en-US" altLang="en-US" sz="4800" b="1" dirty="0" err="1">
                <a:solidFill>
                  <a:schemeClr val="tx1">
                    <a:lumMod val="95000"/>
                    <a:lumOff val="5000"/>
                  </a:schemeClr>
                </a:solidFill>
                <a:latin typeface="Arial" panose="020B0604020202020204" pitchFamily="34" charset="0"/>
                <a:cs typeface="Arial" panose="020B0604020202020204" pitchFamily="34" charset="0"/>
              </a:rPr>
              <a:t>Truyện</a:t>
            </a:r>
            <a:r>
              <a:rPr lang="en-US" alt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dirty="0" err="1">
                <a:solidFill>
                  <a:schemeClr val="tx1">
                    <a:lumMod val="95000"/>
                    <a:lumOff val="5000"/>
                  </a:schemeClr>
                </a:solidFill>
                <a:latin typeface="Arial" panose="020B0604020202020204" pitchFamily="34" charset="0"/>
                <a:cs typeface="Arial" panose="020B0604020202020204" pitchFamily="34" charset="0"/>
              </a:rPr>
              <a:t>cười</a:t>
            </a:r>
            <a:r>
              <a:rPr lang="en-US" alt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Lợn</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vi-VN" altLang="en-US" sz="4800" b="1" i="1" dirty="0">
                <a:solidFill>
                  <a:schemeClr val="tx1">
                    <a:lumMod val="95000"/>
                    <a:lumOff val="5000"/>
                  </a:schemeClr>
                </a:solidFill>
                <a:latin typeface="Arial" panose="020B0604020202020204" pitchFamily="34" charset="0"/>
                <a:cs typeface="Arial" panose="020B0604020202020204" pitchFamily="34" charset="0"/>
              </a:rPr>
              <a:t>cưới,</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áo</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mới</a:t>
            </a:r>
            <a:endParaRPr lang="en-US" altLang="en-US" sz="4800" b="1" i="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2" name="Picture 9" descr="slide0036_image057">
            <a:extLst>
              <a:ext uri="{FF2B5EF4-FFF2-40B4-BE49-F238E27FC236}">
                <a16:creationId xmlns:a16="http://schemas.microsoft.com/office/drawing/2014/main" id="{D76326C7-8B85-4EC8-8E15-87E6DB802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8817" y="4740071"/>
            <a:ext cx="6286073" cy="33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7">
            <a:extLst>
              <a:ext uri="{FF2B5EF4-FFF2-40B4-BE49-F238E27FC236}">
                <a16:creationId xmlns:a16="http://schemas.microsoft.com/office/drawing/2014/main" id="{886E2581-E7D7-434C-8EA2-EA321C8C66BF}"/>
              </a:ext>
            </a:extLst>
          </p:cNvPr>
          <p:cNvSpPr txBox="1">
            <a:spLocks noChangeArrowheads="1"/>
          </p:cNvSpPr>
          <p:nvPr/>
        </p:nvSpPr>
        <p:spPr bwMode="auto">
          <a:xfrm>
            <a:off x="450743" y="5143500"/>
            <a:ext cx="106744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Bác</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có</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thấy</a:t>
            </a:r>
            <a:r>
              <a:rPr lang="en-US" altLang="en-US" sz="4000" i="1" dirty="0">
                <a:solidFill>
                  <a:schemeClr val="tx1">
                    <a:lumMod val="95000"/>
                    <a:lumOff val="5000"/>
                  </a:schemeClr>
                </a:solidFill>
                <a:cs typeface="Arial" panose="020B0604020202020204" pitchFamily="34" charset="0"/>
              </a:rPr>
              <a:t> con </a:t>
            </a:r>
            <a:r>
              <a:rPr lang="en-US" altLang="en-US" sz="4000" i="1" dirty="0" err="1">
                <a:solidFill>
                  <a:schemeClr val="tx1">
                    <a:lumMod val="95000"/>
                    <a:lumOff val="5000"/>
                  </a:schemeClr>
                </a:solidFill>
                <a:cs typeface="Arial" panose="020B0604020202020204" pitchFamily="34" charset="0"/>
              </a:rPr>
              <a:t>lợn</a:t>
            </a:r>
            <a:r>
              <a:rPr lang="en-US" altLang="en-US" sz="4000" i="1" dirty="0">
                <a:solidFill>
                  <a:schemeClr val="tx1">
                    <a:lumMod val="95000"/>
                    <a:lumOff val="5000"/>
                  </a:schemeClr>
                </a:solidFill>
                <a:cs typeface="Arial" panose="020B0604020202020204" pitchFamily="34" charset="0"/>
              </a:rPr>
              <a:t> </a:t>
            </a:r>
            <a:r>
              <a:rPr lang="en-US" altLang="en-US" sz="4000" b="1" i="1" dirty="0" err="1">
                <a:solidFill>
                  <a:srgbClr val="FF0000"/>
                </a:solidFill>
                <a:cs typeface="Arial" panose="020B0604020202020204" pitchFamily="34" charset="0"/>
              </a:rPr>
              <a:t>cưới</a:t>
            </a:r>
            <a:r>
              <a:rPr lang="en-US" altLang="en-US" sz="4000" b="1" i="1" dirty="0">
                <a:solidFill>
                  <a:schemeClr val="tx1">
                    <a:lumMod val="95000"/>
                    <a:lumOff val="5000"/>
                  </a:schemeClr>
                </a:solidFill>
                <a:cs typeface="Arial" panose="020B0604020202020204" pitchFamily="34" charset="0"/>
              </a:rPr>
              <a:t> </a:t>
            </a:r>
            <a:r>
              <a:rPr lang="en-US" altLang="en-US" sz="4000" b="1" i="1" dirty="0" err="1">
                <a:solidFill>
                  <a:schemeClr val="tx1">
                    <a:lumMod val="95000"/>
                    <a:lumOff val="5000"/>
                  </a:schemeClr>
                </a:solidFill>
                <a:cs typeface="Arial" panose="020B0604020202020204" pitchFamily="34" charset="0"/>
              </a:rPr>
              <a:t>c</a:t>
            </a:r>
            <a:r>
              <a:rPr lang="en-US" altLang="en-US" sz="4000" i="1" dirty="0" err="1">
                <a:solidFill>
                  <a:schemeClr val="tx1">
                    <a:lumMod val="95000"/>
                    <a:lumOff val="5000"/>
                  </a:schemeClr>
                </a:solidFill>
                <a:cs typeface="Arial" panose="020B0604020202020204" pitchFamily="34" charset="0"/>
              </a:rPr>
              <a:t>ủa</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tôi</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chạy</a:t>
            </a:r>
            <a:r>
              <a:rPr lang="en-US" altLang="en-US" sz="4000" i="1" dirty="0">
                <a:solidFill>
                  <a:schemeClr val="tx1">
                    <a:lumMod val="95000"/>
                    <a:lumOff val="5000"/>
                  </a:schemeClr>
                </a:solidFill>
                <a:cs typeface="Arial" panose="020B0604020202020204" pitchFamily="34" charset="0"/>
              </a:rPr>
              <a:t> qua </a:t>
            </a:r>
            <a:r>
              <a:rPr lang="en-US" altLang="en-US" sz="4000" i="1" dirty="0" err="1">
                <a:solidFill>
                  <a:schemeClr val="tx1">
                    <a:lumMod val="95000"/>
                    <a:lumOff val="5000"/>
                  </a:schemeClr>
                </a:solidFill>
                <a:cs typeface="Arial" panose="020B0604020202020204" pitchFamily="34" charset="0"/>
              </a:rPr>
              <a:t>đây</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không</a:t>
            </a:r>
            <a:r>
              <a:rPr lang="en-US" altLang="en-US" sz="4000" i="1" dirty="0">
                <a:solidFill>
                  <a:schemeClr val="tx1">
                    <a:lumMod val="95000"/>
                    <a:lumOff val="5000"/>
                  </a:schemeClr>
                </a:solidFill>
                <a:cs typeface="Arial" panose="020B0604020202020204" pitchFamily="34" charset="0"/>
              </a:rPr>
              <a:t>?</a:t>
            </a:r>
          </a:p>
          <a:p>
            <a:pPr algn="just" eaLnBrk="1" hangingPunct="1">
              <a:spcBef>
                <a:spcPct val="50000"/>
              </a:spcBef>
              <a:defRPr/>
            </a:pPr>
            <a:r>
              <a:rPr lang="vi-VN" altLang="en-US" sz="4000" i="1" dirty="0">
                <a:cs typeface="Arial" panose="020B0604020202020204" pitchFamily="34" charset="0"/>
              </a:rPr>
              <a:t>- </a:t>
            </a:r>
            <a:r>
              <a:rPr lang="en-US" altLang="en-US" sz="4000" b="1" i="1" dirty="0" err="1">
                <a:solidFill>
                  <a:srgbClr val="FF0000"/>
                </a:solidFill>
                <a:cs typeface="Arial" panose="020B0604020202020204" pitchFamily="34" charset="0"/>
              </a:rPr>
              <a:t>Từ</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lúc</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tôi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mặc</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cái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áo</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mới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này</a:t>
            </a:r>
            <a:r>
              <a:rPr lang="en-US" altLang="en-US" sz="4000" i="1" dirty="0">
                <a:cs typeface="Arial" panose="020B0604020202020204" pitchFamily="34" charset="0"/>
              </a:rPr>
              <a:t>,</a:t>
            </a:r>
            <a:r>
              <a:rPr lang="en-US" altLang="en-US" sz="4000" i="1" dirty="0">
                <a:solidFill>
                  <a:schemeClr val="tx1">
                    <a:lumMod val="75000"/>
                    <a:lumOff val="2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tôi</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chẳng</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thấy</a:t>
            </a:r>
            <a:r>
              <a:rPr lang="en-US" altLang="en-US" sz="4000" i="1" dirty="0">
                <a:solidFill>
                  <a:schemeClr val="tx1">
                    <a:lumMod val="95000"/>
                    <a:lumOff val="5000"/>
                  </a:schemeClr>
                </a:solidFill>
                <a:cs typeface="Arial" panose="020B0604020202020204" pitchFamily="34" charset="0"/>
              </a:rPr>
              <a:t> con </a:t>
            </a:r>
            <a:r>
              <a:rPr lang="en-US" altLang="en-US" sz="4000" i="1" dirty="0" err="1">
                <a:solidFill>
                  <a:schemeClr val="tx1">
                    <a:lumMod val="95000"/>
                    <a:lumOff val="5000"/>
                  </a:schemeClr>
                </a:solidFill>
                <a:cs typeface="Arial" panose="020B0604020202020204" pitchFamily="34" charset="0"/>
              </a:rPr>
              <a:t>lợn</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nào</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chạy</a:t>
            </a:r>
            <a:r>
              <a:rPr lang="en-US" altLang="en-US" sz="4000" i="1" dirty="0">
                <a:solidFill>
                  <a:schemeClr val="tx1">
                    <a:lumMod val="95000"/>
                    <a:lumOff val="5000"/>
                  </a:schemeClr>
                </a:solidFill>
                <a:cs typeface="Arial" panose="020B0604020202020204" pitchFamily="34" charset="0"/>
              </a:rPr>
              <a:t> qua </a:t>
            </a:r>
            <a:r>
              <a:rPr lang="en-US" altLang="en-US" sz="4000" i="1" dirty="0" err="1">
                <a:solidFill>
                  <a:schemeClr val="tx1">
                    <a:lumMod val="95000"/>
                    <a:lumOff val="5000"/>
                  </a:schemeClr>
                </a:solidFill>
                <a:cs typeface="Arial" panose="020B0604020202020204" pitchFamily="34" charset="0"/>
              </a:rPr>
              <a:t>đây</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cả</a:t>
            </a:r>
            <a:r>
              <a:rPr lang="en-US" altLang="en-US" sz="4000" i="1" dirty="0">
                <a:solidFill>
                  <a:schemeClr val="tx1">
                    <a:lumMod val="95000"/>
                    <a:lumOff val="5000"/>
                  </a:schemeClr>
                </a:solidFill>
                <a:cs typeface="Arial" panose="020B0604020202020204" pitchFamily="34" charset="0"/>
              </a:rPr>
              <a:t>.</a:t>
            </a:r>
          </a:p>
        </p:txBody>
      </p:sp>
      <p:sp>
        <p:nvSpPr>
          <p:cNvPr id="3" name="Rectangle: Diagonal Corners Snipped 2">
            <a:extLst>
              <a:ext uri="{FF2B5EF4-FFF2-40B4-BE49-F238E27FC236}">
                <a16:creationId xmlns:a16="http://schemas.microsoft.com/office/drawing/2014/main" id="{9A76756E-ADF7-4DE0-994C-0AA8372D59D4}"/>
              </a:ext>
            </a:extLst>
          </p:cNvPr>
          <p:cNvSpPr/>
          <p:nvPr/>
        </p:nvSpPr>
        <p:spPr>
          <a:xfrm>
            <a:off x="990600" y="1590242"/>
            <a:ext cx="16306800" cy="2133703"/>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Arial" panose="020B0604020202020204" pitchFamily="34" charset="0"/>
                <a:cs typeface="Arial" panose="020B0604020202020204" pitchFamily="34" charset="0"/>
              </a:rPr>
              <a:t>THẢO LUẬN CẶP ĐÔI:</a:t>
            </a:r>
          </a:p>
          <a:p>
            <a:pPr algn="ct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Vì</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sao</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truyện</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lại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gây</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cười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a:t>
            </a:r>
            <a:r>
              <a:rPr lang="vi-VN"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Lẽ</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ra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anh</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Lợn</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cưới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anh</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áo</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mới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phải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hỏi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trả</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như</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thế</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nào</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để</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người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nghe</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đủ</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biết</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được</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điều</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cần</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hỏi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trả</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C8768E36-7D16-4610-95DC-E599F8BFA586}"/>
              </a:ext>
            </a:extLst>
          </p:cNvPr>
          <p:cNvSpPr/>
          <p:nvPr/>
        </p:nvSpPr>
        <p:spPr>
          <a:xfrm>
            <a:off x="2286000" y="8824891"/>
            <a:ext cx="15011400" cy="1333500"/>
          </a:xfrm>
          <a:prstGeom prst="roundRect">
            <a:avLst/>
          </a:prstGeom>
          <a:solidFill>
            <a:srgbClr val="B68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pt-BR" sz="4000" b="1" kern="100" dirty="0">
                <a:effectLst/>
                <a:latin typeface="Arial" panose="020B0604020202020204" pitchFamily="34" charset="0"/>
                <a:ea typeface="SimSun" panose="02010600030101010101" pitchFamily="2" charset="-122"/>
                <a:cs typeface="Arial" panose="020B0604020202020204" pitchFamily="34" charset="0"/>
              </a:rPr>
              <a:t>Các nhân vật nói nhiều hơn những gì cần nói (thừa từ ngữ).</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Arrow: Right 4">
            <a:extLst>
              <a:ext uri="{FF2B5EF4-FFF2-40B4-BE49-F238E27FC236}">
                <a16:creationId xmlns:a16="http://schemas.microsoft.com/office/drawing/2014/main" id="{C95AF2E7-2EF1-40B9-94A4-E3B421E0A9DA}"/>
              </a:ext>
            </a:extLst>
          </p:cNvPr>
          <p:cNvSpPr/>
          <p:nvPr/>
        </p:nvSpPr>
        <p:spPr>
          <a:xfrm>
            <a:off x="489488" y="9110641"/>
            <a:ext cx="1515094" cy="762000"/>
          </a:xfrm>
          <a:prstGeom prst="rightArrow">
            <a:avLst/>
          </a:prstGeom>
          <a:solidFill>
            <a:srgbClr val="B68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5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612" r="23147" b="25800"/>
          <a:stretch>
            <a:fillRect/>
          </a:stretch>
        </p:blipFill>
        <p:spPr>
          <a:xfrm rot="-10800000" flipH="1">
            <a:off x="10534873" y="0"/>
            <a:ext cx="7753127" cy="39346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flipV="1">
            <a:off x="14705537" y="1339513"/>
            <a:ext cx="4865073" cy="22998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863" flipH="1">
            <a:off x="2795990" y="3412630"/>
            <a:ext cx="13399109" cy="3864011"/>
          </a:xfrm>
          <a:prstGeom prst="rect">
            <a:avLst/>
          </a:prstGeom>
        </p:spPr>
      </p:pic>
      <p:sp>
        <p:nvSpPr>
          <p:cNvPr id="6" name="TextBox 6"/>
          <p:cNvSpPr txBox="1"/>
          <p:nvPr/>
        </p:nvSpPr>
        <p:spPr>
          <a:xfrm>
            <a:off x="25878" y="424417"/>
            <a:ext cx="13235632" cy="1456681"/>
          </a:xfrm>
          <a:prstGeom prst="rect">
            <a:avLst/>
          </a:prstGeom>
        </p:spPr>
        <p:txBody>
          <a:bodyPr wrap="square" lIns="0" tIns="0" rIns="0" bIns="0" rtlCol="0" anchor="t">
            <a:spAutoFit/>
          </a:bodyPr>
          <a:lstStyle/>
          <a:p>
            <a:pPr algn="ctr">
              <a:lnSpc>
                <a:spcPct val="150000"/>
              </a:lnSpc>
            </a:pPr>
            <a:r>
              <a:rPr lang="vi-VN" sz="7200" b="1" spc="109" dirty="0">
                <a:solidFill>
                  <a:srgbClr val="545454"/>
                </a:solidFill>
                <a:latin typeface="Arial" panose="020B0604020202020204" pitchFamily="34" charset="0"/>
                <a:cs typeface="Arial" panose="020B0604020202020204" pitchFamily="34" charset="0"/>
              </a:rPr>
              <a:t>I. Phương châm về lượng</a:t>
            </a:r>
            <a:endParaRPr lang="en-US" sz="7200" b="1" spc="109" dirty="0">
              <a:solidFill>
                <a:srgbClr val="545454"/>
              </a:solidFill>
              <a:latin typeface="Arial" panose="020B0604020202020204" pitchFamily="34" charset="0"/>
              <a:cs typeface="Arial" panose="020B0604020202020204" pitchFamily="34" charset="0"/>
            </a:endParaRPr>
          </a:p>
        </p:txBody>
      </p:sp>
      <p:grpSp>
        <p:nvGrpSpPr>
          <p:cNvPr id="10" name="Group 10"/>
          <p:cNvGrpSpPr/>
          <p:nvPr/>
        </p:nvGrpSpPr>
        <p:grpSpPr>
          <a:xfrm>
            <a:off x="2053333" y="3890747"/>
            <a:ext cx="2228587" cy="2062456"/>
            <a:chOff x="0" y="0"/>
            <a:chExt cx="2971450" cy="2749942"/>
          </a:xfrm>
        </p:grpSpPr>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0"/>
              <a:ext cx="2971450" cy="274994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5580" y="867602"/>
              <a:ext cx="1160290" cy="1160290"/>
            </a:xfrm>
            <a:prstGeom prst="rect">
              <a:avLst/>
            </a:prstGeom>
          </p:spPr>
        </p:pic>
      </p:grpSp>
      <p:sp>
        <p:nvSpPr>
          <p:cNvPr id="15" name="TextBox 15"/>
          <p:cNvSpPr txBox="1"/>
          <p:nvPr/>
        </p:nvSpPr>
        <p:spPr>
          <a:xfrm>
            <a:off x="4624485" y="3781389"/>
            <a:ext cx="11303010" cy="2655920"/>
          </a:xfrm>
          <a:prstGeom prst="rect">
            <a:avLst/>
          </a:prstGeom>
        </p:spPr>
        <p:txBody>
          <a:bodyPr wrap="square" lIns="0" tIns="0" rIns="0" bIns="0" rtlCol="0" anchor="t">
            <a:spAutoFit/>
          </a:bodyPr>
          <a:lstStyle/>
          <a:p>
            <a:pPr algn="just">
              <a:lnSpc>
                <a:spcPct val="150000"/>
              </a:lnSpc>
            </a:pPr>
            <a:r>
              <a:rPr lang="en-US" altLang="en-US" sz="4000" dirty="0">
                <a:solidFill>
                  <a:srgbClr val="002060"/>
                </a:solidFill>
                <a:latin typeface="Arial" panose="020B0604020202020204" pitchFamily="34" charset="0"/>
                <a:cs typeface="Arial" panose="020B0604020202020204" pitchFamily="34" charset="0"/>
              </a:rPr>
              <a:t>Khi </a:t>
            </a:r>
            <a:r>
              <a:rPr lang="en-US" altLang="en-US" sz="4000" dirty="0" err="1">
                <a:solidFill>
                  <a:srgbClr val="002060"/>
                </a:solidFill>
                <a:latin typeface="Arial" panose="020B0604020202020204" pitchFamily="34" charset="0"/>
                <a:cs typeface="Arial" panose="020B0604020202020204" pitchFamily="34" charset="0"/>
              </a:rPr>
              <a:t>giao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tiếp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cần</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nói</a:t>
            </a:r>
            <a:r>
              <a:rPr lang="vi-VN" altLang="en-US" sz="4000" dirty="0">
                <a:solidFill>
                  <a:srgbClr val="002060"/>
                </a:solidFill>
                <a:latin typeface="Arial" panose="020B0604020202020204" pitchFamily="34" charset="0"/>
                <a:cs typeface="Arial" panose="020B0604020202020204" pitchFamily="34" charset="0"/>
              </a:rPr>
              <a:t> cho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có</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nội</a:t>
            </a:r>
            <a:r>
              <a:rPr lang="en-US" altLang="en-US" sz="4000" dirty="0">
                <a:solidFill>
                  <a:srgbClr val="002060"/>
                </a:solidFill>
                <a:latin typeface="Arial" panose="020B0604020202020204" pitchFamily="34" charset="0"/>
                <a:cs typeface="Arial" panose="020B0604020202020204" pitchFamily="34" charset="0"/>
              </a:rPr>
              <a:t> dung; </a:t>
            </a:r>
            <a:r>
              <a:rPr lang="en-US" altLang="en-US" sz="4000" dirty="0" err="1">
                <a:solidFill>
                  <a:srgbClr val="002060"/>
                </a:solidFill>
                <a:latin typeface="Arial" panose="020B0604020202020204" pitchFamily="34" charset="0"/>
                <a:cs typeface="Arial" panose="020B0604020202020204" pitchFamily="34" charset="0"/>
              </a:rPr>
              <a:t>nội</a:t>
            </a:r>
            <a:r>
              <a:rPr lang="en-US" altLang="en-US" sz="4000" dirty="0">
                <a:solidFill>
                  <a:srgbClr val="002060"/>
                </a:solidFill>
                <a:latin typeface="Arial" panose="020B0604020202020204" pitchFamily="34" charset="0"/>
                <a:cs typeface="Arial" panose="020B0604020202020204" pitchFamily="34" charset="0"/>
              </a:rPr>
              <a:t> dung </a:t>
            </a:r>
            <a:r>
              <a:rPr lang="en-US" altLang="en-US" sz="4000" dirty="0" err="1">
                <a:solidFill>
                  <a:srgbClr val="002060"/>
                </a:solidFill>
                <a:latin typeface="Arial" panose="020B0604020202020204" pitchFamily="34" charset="0"/>
                <a:cs typeface="Arial" panose="020B0604020202020204" pitchFamily="34" charset="0"/>
              </a:rPr>
              <a:t>của</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lời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nói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phải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đáp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ứng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đúng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yêu</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cầu</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của</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cuộc</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giao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tiếp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không</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thiếu</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không</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thừa</a:t>
            </a:r>
            <a:r>
              <a:rPr lang="en-US" altLang="en-US" sz="4000" dirty="0">
                <a:solidFill>
                  <a:srgbClr val="002060"/>
                </a:solidFill>
                <a:latin typeface="Arial" panose="020B0604020202020204" pitchFamily="34" charset="0"/>
                <a:cs typeface="Arial" panose="020B0604020202020204" pitchFamily="34" charset="0"/>
              </a:rPr>
              <a:t>.</a:t>
            </a:r>
            <a:endParaRPr lang="en-US" sz="3600" spc="109"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BA28950-9E3D-411B-ADEF-19F725D0C1AD}"/>
              </a:ext>
            </a:extLst>
          </p:cNvPr>
          <p:cNvSpPr txBox="1"/>
          <p:nvPr/>
        </p:nvSpPr>
        <p:spPr>
          <a:xfrm>
            <a:off x="7086600" y="2489439"/>
            <a:ext cx="5029200" cy="830997"/>
          </a:xfrm>
          <a:prstGeom prst="rect">
            <a:avLst/>
          </a:prstGeom>
          <a:noFill/>
        </p:spPr>
        <p:txBody>
          <a:bodyPr wrap="square" rtlCol="0">
            <a:spAutoFit/>
          </a:bodyPr>
          <a:lstStyle/>
          <a:p>
            <a:pPr algn="ctr"/>
            <a:r>
              <a:rPr lang="vi-VN" sz="4800" b="1" dirty="0"/>
              <a:t>KẾT LUẬN:</a:t>
            </a:r>
            <a:endParaRPr lang="en-US" sz="4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9158" b="2233"/>
          <a:stretch>
            <a:fillRect/>
          </a:stretch>
        </p:blipFill>
        <p:spPr>
          <a:xfrm>
            <a:off x="66654" y="126701"/>
            <a:ext cx="9077346" cy="1282999"/>
          </a:xfrm>
          <a:prstGeom prst="rect">
            <a:avLst/>
          </a:prstGeom>
        </p:spPr>
      </p:pic>
      <p:sp>
        <p:nvSpPr>
          <p:cNvPr id="10" name="TextBox 10"/>
          <p:cNvSpPr txBox="1"/>
          <p:nvPr/>
        </p:nvSpPr>
        <p:spPr>
          <a:xfrm>
            <a:off x="323829" y="284253"/>
            <a:ext cx="8562996" cy="967894"/>
          </a:xfrm>
          <a:prstGeom prst="rect">
            <a:avLst/>
          </a:prstGeom>
        </p:spPr>
        <p:txBody>
          <a:bodyPr wrap="square" lIns="0" tIns="0" rIns="0" bIns="0" rtlCol="0" anchor="t">
            <a:spAutoFit/>
          </a:bodyPr>
          <a:lstStyle/>
          <a:p>
            <a:pPr marR="15240" algn="just">
              <a:lnSpc>
                <a:spcPct val="130000"/>
              </a:lnSpc>
            </a:pPr>
            <a:r>
              <a:rPr lang="pt-BR" sz="54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II. Phương châm về chất</a:t>
            </a:r>
            <a:endParaRPr lang="en-US" sz="54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C5C84E59-AA91-4132-ACBB-946DBEB89F42}"/>
              </a:ext>
            </a:extLst>
          </p:cNvPr>
          <p:cNvSpPr txBox="1"/>
          <p:nvPr/>
        </p:nvSpPr>
        <p:spPr>
          <a:xfrm>
            <a:off x="1429352" y="2425125"/>
            <a:ext cx="9324732" cy="584775"/>
          </a:xfrm>
          <a:prstGeom prst="rect">
            <a:avLst/>
          </a:prstGeom>
          <a:noFill/>
        </p:spPr>
        <p:txBody>
          <a:bodyPr wrap="square" rtlCol="0">
            <a:spAutoFit/>
          </a:bodyPr>
          <a:lstStyle/>
          <a:p>
            <a:pPr algn="ctr"/>
            <a:r>
              <a:rPr lang="en-US" altLang="en-US" sz="3200" b="1" dirty="0" err="1">
                <a:solidFill>
                  <a:srgbClr val="FF0000"/>
                </a:solidFill>
                <a:latin typeface="Arial" panose="020B0604020202020204" pitchFamily="34" charset="0"/>
                <a:cs typeface="Arial" panose="020B0604020202020204" pitchFamily="34" charset="0"/>
              </a:rPr>
              <a:t>Truyện</a:t>
            </a:r>
            <a:r>
              <a:rPr lang="en-US" altLang="en-US" sz="3200" b="1" dirty="0">
                <a:solidFill>
                  <a:srgbClr val="FF0000"/>
                </a:solidFill>
                <a:latin typeface="Arial" panose="020B0604020202020204" pitchFamily="34" charset="0"/>
                <a:cs typeface="Arial" panose="020B0604020202020204" pitchFamily="34" charset="0"/>
              </a:rPr>
              <a:t> </a:t>
            </a:r>
            <a:r>
              <a:rPr lang="vi-VN" altLang="en-US" sz="3200" b="1" dirty="0">
                <a:solidFill>
                  <a:srgbClr val="FF0000"/>
                </a:solidFill>
                <a:latin typeface="Arial" panose="020B0604020202020204" pitchFamily="34" charset="0"/>
                <a:cs typeface="Arial" panose="020B0604020202020204" pitchFamily="34" charset="0"/>
              </a:rPr>
              <a:t>cười: </a:t>
            </a:r>
            <a:r>
              <a:rPr lang="en-US" altLang="en-US" sz="3200" b="1" i="1" dirty="0" err="1">
                <a:solidFill>
                  <a:srgbClr val="FF0000"/>
                </a:solidFill>
                <a:latin typeface="Arial" panose="020B0604020202020204" pitchFamily="34" charset="0"/>
                <a:cs typeface="Arial" panose="020B0604020202020204" pitchFamily="34" charset="0"/>
              </a:rPr>
              <a:t>Quả</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bí</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khổng</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lồ</a:t>
            </a:r>
            <a:endParaRPr lang="vi-VN" sz="3200"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EEF016FE-2EC8-4781-A649-CB78BC4EBD71}"/>
              </a:ext>
            </a:extLst>
          </p:cNvPr>
          <p:cNvSpPr txBox="1">
            <a:spLocks/>
          </p:cNvSpPr>
          <p:nvPr/>
        </p:nvSpPr>
        <p:spPr>
          <a:xfrm>
            <a:off x="1417320" y="3352800"/>
            <a:ext cx="9629532" cy="6324600"/>
          </a:xfrm>
          <a:prstGeom prst="rect">
            <a:avLst/>
          </a:prstGeom>
          <a:solidFill>
            <a:srgbClr val="EABF9F"/>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dirty="0">
                <a:solidFill>
                  <a:srgbClr val="333333"/>
                </a:solidFill>
              </a:rPr>
              <a:t>Hai anh chàng đi qua một khu vườn trồng bí. Một anh thấy quả bí to, kêu lên:</a:t>
            </a:r>
          </a:p>
          <a:p>
            <a:pPr marL="0" indent="0">
              <a:buFont typeface="Arial" pitchFamily="34" charset="0"/>
              <a:buNone/>
            </a:pPr>
            <a:r>
              <a:rPr lang="en-US" sz="2800" dirty="0">
                <a:solidFill>
                  <a:srgbClr val="333333"/>
                </a:solidFill>
              </a:rPr>
              <a:t>- </a:t>
            </a:r>
            <a:r>
              <a:rPr lang="vi-VN" sz="2800" dirty="0">
                <a:solidFill>
                  <a:srgbClr val="333333"/>
                </a:solidFill>
              </a:rPr>
              <a:t>Chà, quả bí kia to thật!</a:t>
            </a:r>
          </a:p>
          <a:p>
            <a:pPr marL="0" indent="0">
              <a:buFont typeface="Arial" pitchFamily="34" charset="0"/>
              <a:buNone/>
            </a:pPr>
            <a:r>
              <a:rPr lang="vi-VN" sz="2800" dirty="0">
                <a:solidFill>
                  <a:srgbClr val="333333"/>
                </a:solidFill>
              </a:rPr>
              <a:t>Anh bạn có tính hay nói khoác, cười mà bảo rằng:</a:t>
            </a:r>
          </a:p>
          <a:p>
            <a:pPr marL="0" indent="0">
              <a:buFont typeface="Arial" pitchFamily="34" charset="0"/>
              <a:buNone/>
            </a:pPr>
            <a:r>
              <a:rPr lang="en-US" sz="2800" dirty="0">
                <a:solidFill>
                  <a:srgbClr val="333333"/>
                </a:solidFill>
              </a:rPr>
              <a:t>- </a:t>
            </a:r>
            <a:r>
              <a:rPr lang="vi-VN" sz="2800" dirty="0">
                <a:solidFill>
                  <a:srgbClr val="333333"/>
                </a:solidFill>
              </a:rPr>
              <a:t>Thế thì đã lấy gì làm to. Tôi đã từng thấy những quả bí to hơn nhiều. Có một lần, tôi tận mắt trông thấy một quả bí to bằng cả cái nhà đằng kia kìa.</a:t>
            </a:r>
          </a:p>
          <a:p>
            <a:pPr marL="0" indent="0">
              <a:buFont typeface="Arial" pitchFamily="34" charset="0"/>
              <a:buNone/>
            </a:pPr>
            <a:r>
              <a:rPr lang="vi-VN" sz="2800" dirty="0">
                <a:solidFill>
                  <a:srgbClr val="333333"/>
                </a:solidFill>
              </a:rPr>
              <a:t>Anh kia nói ngay:</a:t>
            </a:r>
          </a:p>
          <a:p>
            <a:pPr marL="0" indent="0">
              <a:buFont typeface="Arial" pitchFamily="34" charset="0"/>
              <a:buNone/>
            </a:pPr>
            <a:r>
              <a:rPr lang="en-US" sz="2800" dirty="0">
                <a:solidFill>
                  <a:srgbClr val="333333"/>
                </a:solidFill>
              </a:rPr>
              <a:t>- </a:t>
            </a:r>
            <a:r>
              <a:rPr lang="vi-VN" sz="2800" dirty="0">
                <a:solidFill>
                  <a:srgbClr val="333333"/>
                </a:solidFill>
              </a:rPr>
              <a:t>Cái nồi ấy dùng để làm gì mà to vậy?</a:t>
            </a:r>
          </a:p>
          <a:p>
            <a:pPr marL="0" indent="0">
              <a:buFont typeface="Arial" pitchFamily="34" charset="0"/>
              <a:buNone/>
            </a:pPr>
            <a:r>
              <a:rPr lang="vi-VN" sz="2800" dirty="0">
                <a:solidFill>
                  <a:srgbClr val="333333"/>
                </a:solidFill>
              </a:rPr>
              <a:t>Anh kia giải thích:</a:t>
            </a:r>
          </a:p>
          <a:p>
            <a:pPr marL="0" indent="0">
              <a:buFont typeface="Arial" pitchFamily="34" charset="0"/>
              <a:buNone/>
            </a:pPr>
            <a:r>
              <a:rPr lang="en-US" sz="2800" dirty="0">
                <a:solidFill>
                  <a:srgbClr val="333333"/>
                </a:solidFill>
              </a:rPr>
              <a:t>-</a:t>
            </a:r>
            <a:r>
              <a:rPr lang="vi-VN" sz="2800" dirty="0">
                <a:solidFill>
                  <a:srgbClr val="333333"/>
                </a:solidFill>
              </a:rPr>
              <a:t> Cái nồi ấy dùng để luộc quả bí anh vừa nói ấy mà.</a:t>
            </a:r>
          </a:p>
          <a:p>
            <a:pPr marL="0" indent="0">
              <a:buFont typeface="Arial" pitchFamily="34" charset="0"/>
              <a:buNone/>
            </a:pPr>
            <a:r>
              <a:rPr lang="vi-VN" sz="2800" dirty="0">
                <a:solidFill>
                  <a:srgbClr val="333333"/>
                </a:solidFill>
              </a:rPr>
              <a:t>Anh nói khoác biết bạn chế nhạo mình bèn nói lảng sang chuyện khác.</a:t>
            </a:r>
          </a:p>
        </p:txBody>
      </p:sp>
      <p:pic>
        <p:nvPicPr>
          <p:cNvPr id="1026" name="Picture 2" descr="Hạt Giống Bí Ngô Khổng Lồ- Gói 5 Hạt">
            <a:extLst>
              <a:ext uri="{FF2B5EF4-FFF2-40B4-BE49-F238E27FC236}">
                <a16:creationId xmlns:a16="http://schemas.microsoft.com/office/drawing/2014/main" id="{2CA39B3F-B0CB-4F76-9CE4-2573610F7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3352800"/>
            <a:ext cx="66675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225D359-8A5E-4C9F-91D8-6DA7040C6329}"/>
              </a:ext>
            </a:extLst>
          </p:cNvPr>
          <p:cNvSpPr txBox="1"/>
          <p:nvPr/>
        </p:nvSpPr>
        <p:spPr>
          <a:xfrm>
            <a:off x="9296400" y="457527"/>
            <a:ext cx="7772400" cy="1815882"/>
          </a:xfrm>
          <a:prstGeom prst="rect">
            <a:avLst/>
          </a:prstGeom>
          <a:solidFill>
            <a:srgbClr val="F69E7B"/>
          </a:solidFill>
        </p:spPr>
        <p:txBody>
          <a:bodyPr wrap="square">
            <a:spAutoFit/>
          </a:bodyPr>
          <a:lstStyle/>
          <a:p>
            <a:pPr algn="just"/>
            <a:r>
              <a:rPr lang="vi-VN" sz="2800" dirty="0">
                <a:latin typeface="Arial" panose="020B0604020202020204" pitchFamily="34" charset="0"/>
                <a:cs typeface="Arial" panose="020B0604020202020204" pitchFamily="34" charset="0"/>
              </a:rPr>
              <a:t>Đọc truyện cười sau và trả lời câu hỏi:</a:t>
            </a:r>
          </a:p>
          <a:p>
            <a:pPr marL="285750" indent="-285750" algn="just">
              <a:buFont typeface="Arial" panose="020B0604020202020204" pitchFamily="34" charset="0"/>
              <a:buChar char="•"/>
            </a:pPr>
            <a:r>
              <a:rPr lang="vi-VN" sz="2800" dirty="0">
                <a:latin typeface="Arial" panose="020B0604020202020204" pitchFamily="34" charset="0"/>
                <a:cs typeface="Arial" panose="020B0604020202020204" pitchFamily="34" charset="0"/>
              </a:rPr>
              <a:t>Truyện cười phê phán điều gì?</a:t>
            </a:r>
          </a:p>
          <a:p>
            <a:pPr marL="285750" indent="-285750" algn="just">
              <a:buFont typeface="Arial" panose="020B0604020202020204" pitchFamily="34" charset="0"/>
              <a:buChar char="•"/>
            </a:pPr>
            <a:r>
              <a:rPr lang="vi-VN" sz="2800" dirty="0">
                <a:latin typeface="Arial" panose="020B0604020202020204" pitchFamily="34" charset="0"/>
                <a:cs typeface="Arial" panose="020B0604020202020204" pitchFamily="34" charset="0"/>
              </a:rPr>
              <a:t>“Nói khoác” là nói như thế nào?</a:t>
            </a:r>
          </a:p>
          <a:p>
            <a:pPr marL="285750" indent="-285750" algn="just">
              <a:buFont typeface="Arial" panose="020B0604020202020204" pitchFamily="34" charset="0"/>
              <a:buChar char="•"/>
            </a:pP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Như vậy trong giao tiếp có điều gì cần tránh</a:t>
            </a:r>
            <a:r>
              <a:rPr lang="vi-VN" sz="24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40" t="15333" r="16277" b="16566"/>
          <a:stretch>
            <a:fillRect/>
          </a:stretch>
        </p:blipFill>
        <p:spPr>
          <a:xfrm rot="-10800000">
            <a:off x="0" y="-69120"/>
            <a:ext cx="6167150" cy="33490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682418" y="662290"/>
            <a:ext cx="14802789" cy="89624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22482" y="6449131"/>
            <a:ext cx="4308883" cy="381532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6856" r="26856"/>
          <a:stretch>
            <a:fillRect/>
          </a:stretch>
        </p:blipFill>
        <p:spPr>
          <a:xfrm rot="5400000">
            <a:off x="14645664" y="6586090"/>
            <a:ext cx="5025928" cy="23758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26856" r="26856"/>
          <a:stretch>
            <a:fillRect/>
          </a:stretch>
        </p:blipFill>
        <p:spPr>
          <a:xfrm rot="-5400000">
            <a:off x="-1325017" y="1325017"/>
            <a:ext cx="5025928" cy="237589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89265" y="1028700"/>
            <a:ext cx="1562833" cy="1039994"/>
          </a:xfrm>
          <a:prstGeom prst="rect">
            <a:avLst/>
          </a:prstGeom>
        </p:spPr>
      </p:pic>
      <p:sp>
        <p:nvSpPr>
          <p:cNvPr id="9" name="TextBox 9"/>
          <p:cNvSpPr txBox="1"/>
          <p:nvPr/>
        </p:nvSpPr>
        <p:spPr>
          <a:xfrm>
            <a:off x="5562601" y="4427836"/>
            <a:ext cx="9829800" cy="1692771"/>
          </a:xfrm>
          <a:prstGeom prst="rect">
            <a:avLst/>
          </a:prstGeom>
        </p:spPr>
        <p:txBody>
          <a:bodyPr wrap="square" lIns="0" tIns="0" rIns="0" bIns="0" rtlCol="0" anchor="t">
            <a:spAutoFit/>
          </a:bodyPr>
          <a:lstStyle/>
          <a:p>
            <a:pPr algn="just">
              <a:lnSpc>
                <a:spcPts val="3300"/>
              </a:lnSpc>
            </a:pPr>
            <a:r>
              <a:rPr lang="pt-BR" sz="2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Truyện phê phán tính nói khoác</a:t>
            </a:r>
            <a:r>
              <a:rPr lang="vi-VN" sz="28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vi-VN" sz="3200" b="1" i="0" dirty="0">
                <a:solidFill>
                  <a:srgbClr val="202124"/>
                </a:solidFill>
                <a:effectLst/>
                <a:latin typeface="Arial" panose="020B0604020202020204" pitchFamily="34" charset="0"/>
                <a:cs typeface="Arial" panose="020B0604020202020204" pitchFamily="34" charset="0"/>
              </a:rPr>
              <a:t> </a:t>
            </a:r>
            <a:r>
              <a:rPr lang="vi-VN" sz="3200" b="1" i="0" dirty="0">
                <a:solidFill>
                  <a:srgbClr val="202124"/>
                </a:solidFill>
                <a:effectLst/>
                <a:latin typeface="Arial" panose="020B0604020202020204" pitchFamily="34" charset="0"/>
                <a:cs typeface="Arial" panose="020B0604020202020204" pitchFamily="34" charset="0"/>
                <a:sym typeface="Wingdings" panose="05000000000000000000" pitchFamily="2" charset="2"/>
              </a:rPr>
              <a:t> </a:t>
            </a:r>
            <a:r>
              <a:rPr lang="en-US" sz="3200" b="1" i="0" dirty="0" err="1">
                <a:solidFill>
                  <a:srgbClr val="202124"/>
                </a:solidFill>
                <a:effectLst/>
                <a:latin typeface="Arial" panose="020B0604020202020204" pitchFamily="34" charset="0"/>
                <a:cs typeface="Arial" panose="020B0604020202020204" pitchFamily="34" charset="0"/>
              </a:rPr>
              <a:t>Nói</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khoác</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là</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nói</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quá</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sự</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thật</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về</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khả</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năng</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có</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thật</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của</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mình</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để</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khoe</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khoang</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hoặc</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tự</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đề</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cao</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mình</a:t>
            </a:r>
            <a:r>
              <a:rPr lang="en-US" sz="3200" b="0" i="0" dirty="0">
                <a:solidFill>
                  <a:srgbClr val="202124"/>
                </a:solidFill>
                <a:effectLst/>
                <a:latin typeface="Arial" panose="020B0604020202020204" pitchFamily="34" charset="0"/>
                <a:cs typeface="Arial" panose="020B0604020202020204" pitchFamily="34" charset="0"/>
              </a:rPr>
              <a:t>.</a:t>
            </a:r>
            <a:endParaRPr lang="pt-BR" sz="3200" b="0" i="0" kern="100"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algn="just">
              <a:lnSpc>
                <a:spcPts val="3300"/>
              </a:lnSpc>
            </a:pPr>
            <a:endParaRPr lang="en-US" sz="3200" spc="109" dirty="0">
              <a:solidFill>
                <a:srgbClr val="545454"/>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340072" y="4199585"/>
            <a:ext cx="1950407" cy="992935"/>
          </a:xfrm>
          <a:prstGeom prst="rect">
            <a:avLst/>
          </a:prstGeom>
        </p:spPr>
      </p:pic>
      <p:sp>
        <p:nvSpPr>
          <p:cNvPr id="12" name="TextBox 12"/>
          <p:cNvSpPr txBox="1"/>
          <p:nvPr/>
        </p:nvSpPr>
        <p:spPr>
          <a:xfrm>
            <a:off x="3514247" y="3596702"/>
            <a:ext cx="1602057" cy="1025922"/>
          </a:xfrm>
          <a:prstGeom prst="rect">
            <a:avLst/>
          </a:prstGeom>
        </p:spPr>
        <p:txBody>
          <a:bodyPr lIns="0" tIns="0" rIns="0" bIns="0" rtlCol="0" anchor="t">
            <a:spAutoFit/>
          </a:bodyPr>
          <a:lstStyle/>
          <a:p>
            <a:pPr algn="ctr">
              <a:lnSpc>
                <a:spcPts val="7958"/>
              </a:lnSpc>
            </a:pPr>
            <a:r>
              <a:rPr lang="en-US" sz="7958" spc="397" dirty="0">
                <a:solidFill>
                  <a:srgbClr val="383E56"/>
                </a:solidFill>
                <a:latin typeface="Arial" panose="020B0604020202020204" pitchFamily="34" charset="0"/>
              </a:rPr>
              <a:t>01</a:t>
            </a:r>
          </a:p>
        </p:txBody>
      </p:sp>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429000" y="6428958"/>
            <a:ext cx="1950407" cy="992935"/>
          </a:xfrm>
          <a:prstGeom prst="rect">
            <a:avLst/>
          </a:prstGeom>
        </p:spPr>
      </p:pic>
      <p:sp>
        <p:nvSpPr>
          <p:cNvPr id="14" name="TextBox 14"/>
          <p:cNvSpPr txBox="1"/>
          <p:nvPr/>
        </p:nvSpPr>
        <p:spPr>
          <a:xfrm>
            <a:off x="3603175" y="5826075"/>
            <a:ext cx="1602057" cy="1025922"/>
          </a:xfrm>
          <a:prstGeom prst="rect">
            <a:avLst/>
          </a:prstGeom>
        </p:spPr>
        <p:txBody>
          <a:bodyPr lIns="0" tIns="0" rIns="0" bIns="0" rtlCol="0" anchor="t">
            <a:spAutoFit/>
          </a:bodyPr>
          <a:lstStyle/>
          <a:p>
            <a:pPr algn="ctr">
              <a:lnSpc>
                <a:spcPts val="7958"/>
              </a:lnSpc>
            </a:pPr>
            <a:r>
              <a:rPr lang="en-US" sz="7958" spc="397" dirty="0">
                <a:solidFill>
                  <a:srgbClr val="383E56"/>
                </a:solidFill>
                <a:latin typeface="Arial" panose="020B0604020202020204" pitchFamily="34" charset="0"/>
              </a:rPr>
              <a:t>02</a:t>
            </a:r>
          </a:p>
        </p:txBody>
      </p:sp>
      <p:pic>
        <p:nvPicPr>
          <p:cNvPr id="15" name="Picture 9">
            <a:extLst>
              <a:ext uri="{FF2B5EF4-FFF2-40B4-BE49-F238E27FC236}">
                <a16:creationId xmlns:a16="http://schemas.microsoft.com/office/drawing/2014/main" id="{D9F101D2-BB9D-4295-B4F1-73716BC059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9158" b="2233"/>
          <a:stretch>
            <a:fillRect/>
          </a:stretch>
        </p:blipFill>
        <p:spPr>
          <a:xfrm>
            <a:off x="3326281" y="979247"/>
            <a:ext cx="9077346" cy="1282999"/>
          </a:xfrm>
          <a:prstGeom prst="rect">
            <a:avLst/>
          </a:prstGeom>
        </p:spPr>
      </p:pic>
      <p:sp>
        <p:nvSpPr>
          <p:cNvPr id="16" name="TextBox 10">
            <a:extLst>
              <a:ext uri="{FF2B5EF4-FFF2-40B4-BE49-F238E27FC236}">
                <a16:creationId xmlns:a16="http://schemas.microsoft.com/office/drawing/2014/main" id="{371F1AA2-91A2-44D3-8141-AFE3538D6A81}"/>
              </a:ext>
            </a:extLst>
          </p:cNvPr>
          <p:cNvSpPr txBox="1"/>
          <p:nvPr/>
        </p:nvSpPr>
        <p:spPr>
          <a:xfrm>
            <a:off x="3840631" y="1036329"/>
            <a:ext cx="8562996" cy="967894"/>
          </a:xfrm>
          <a:prstGeom prst="rect">
            <a:avLst/>
          </a:prstGeom>
        </p:spPr>
        <p:txBody>
          <a:bodyPr wrap="square" lIns="0" tIns="0" rIns="0" bIns="0" rtlCol="0" anchor="t">
            <a:spAutoFit/>
          </a:bodyPr>
          <a:lstStyle/>
          <a:p>
            <a:pPr marR="15240" algn="just">
              <a:lnSpc>
                <a:spcPct val="130000"/>
              </a:lnSpc>
            </a:pPr>
            <a:r>
              <a:rPr lang="pt-BR" sz="54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II. Phương châm về chất</a:t>
            </a:r>
            <a:endParaRPr lang="en-US" sz="54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E7D1007D-55D7-40B4-B7E2-E1BDEBD9A9B2}"/>
              </a:ext>
            </a:extLst>
          </p:cNvPr>
          <p:cNvSpPr txBox="1"/>
          <p:nvPr/>
        </p:nvSpPr>
        <p:spPr>
          <a:xfrm>
            <a:off x="7492231" y="2919284"/>
            <a:ext cx="3950469" cy="707886"/>
          </a:xfrm>
          <a:prstGeom prst="rect">
            <a:avLst/>
          </a:prstGeom>
          <a:noFill/>
        </p:spPr>
        <p:txBody>
          <a:bodyPr wrap="square" rtlCol="0">
            <a:spAutoFit/>
          </a:bodyPr>
          <a:lstStyle/>
          <a:p>
            <a:r>
              <a:rPr lang="vi-VN" sz="4000" b="1" dirty="0"/>
              <a:t>NHẬN XÉT:</a:t>
            </a:r>
            <a:endParaRPr lang="en-US" sz="4000" b="1" dirty="0"/>
          </a:p>
        </p:txBody>
      </p:sp>
      <p:sp>
        <p:nvSpPr>
          <p:cNvPr id="18" name="TextBox 17">
            <a:extLst>
              <a:ext uri="{FF2B5EF4-FFF2-40B4-BE49-F238E27FC236}">
                <a16:creationId xmlns:a16="http://schemas.microsoft.com/office/drawing/2014/main" id="{91199727-CF0E-435F-9BF0-7667656B5B12}"/>
              </a:ext>
            </a:extLst>
          </p:cNvPr>
          <p:cNvSpPr txBox="1"/>
          <p:nvPr/>
        </p:nvSpPr>
        <p:spPr>
          <a:xfrm>
            <a:off x="5701016" y="6598107"/>
            <a:ext cx="9996184" cy="1077218"/>
          </a:xfrm>
          <a:prstGeom prst="rect">
            <a:avLst/>
          </a:prstGeom>
          <a:noFill/>
        </p:spPr>
        <p:txBody>
          <a:bodyPr wrap="square" rtlCol="0">
            <a:spAutoFit/>
          </a:bodyPr>
          <a:lstStyle/>
          <a:p>
            <a:r>
              <a:rPr lang="pt-BR" sz="3200" kern="100" dirty="0">
                <a:effectLst/>
                <a:latin typeface="Arial" panose="020B0604020202020204" pitchFamily="34" charset="0"/>
                <a:ea typeface="SimSun" panose="02010600030101010101" pitchFamily="2" charset="-122"/>
                <a:cs typeface="Arial" panose="020B0604020202020204" pitchFamily="34" charset="0"/>
              </a:rPr>
              <a:t>Khi giao tiếp đừng nói những điều mà mình không tin là đúng hay không có bằng chứng xác thực</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1761</Words>
  <PresentationFormat>Custom</PresentationFormat>
  <Paragraphs>111</Paragraphs>
  <Slides>23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Calibri</vt:lpstr>
      <vt:lpstr>Handy Casual</vt:lpstr>
      <vt:lpstr>Dosis Regular Bold</vt:lpstr>
      <vt:lpstr>Arial</vt:lpstr>
      <vt:lpstr>Wingdings</vt:lpstr>
      <vt:lpstr>Dosis Regular</vt:lpstr>
      <vt:lpstr>Gaegu Bold</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2021-08-28T04:35:08Z</dcterms:modified>
  <dc:identifier>DAEoWmcMnIg</dc:identifier>
</cp:coreProperties>
</file>