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2"/>
  </p:notesMasterIdLst>
  <p:sldIdLst>
    <p:sldId id="257" r:id="rId2"/>
    <p:sldId id="258" r:id="rId3"/>
    <p:sldId id="260" r:id="rId4"/>
    <p:sldId id="287" r:id="rId5"/>
    <p:sldId id="261" r:id="rId6"/>
    <p:sldId id="263" r:id="rId7"/>
    <p:sldId id="266" r:id="rId8"/>
    <p:sldId id="288" r:id="rId9"/>
    <p:sldId id="289" r:id="rId10"/>
    <p:sldId id="290" r:id="rId11"/>
    <p:sldId id="291" r:id="rId12"/>
    <p:sldId id="267" r:id="rId13"/>
    <p:sldId id="292" r:id="rId14"/>
    <p:sldId id="293" r:id="rId15"/>
    <p:sldId id="294" r:id="rId16"/>
    <p:sldId id="295" r:id="rId17"/>
    <p:sldId id="281" r:id="rId18"/>
    <p:sldId id="375" r:id="rId19"/>
    <p:sldId id="376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850A-2EA1-7503-8FE6-67A97DAD6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B4D92-0EBE-5A8C-52BF-0EAF7DA60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31CF-0963-7122-A5B4-DE6FF15B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BC708-D519-C2B8-73A2-06052354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D8DB0-29E4-584C-3316-DA53725E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3D7F-544E-3AFA-8234-71727B3B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54ED4-75A3-A104-7267-E3E176EC4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41838-5052-C2D2-8578-D6CA6976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2E98E-E6D0-3E86-C1EE-68DF6B3A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1A777-3ED6-6AC3-D4D4-7872BDF8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2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5F070-FB8D-F5C4-07DB-096CC4461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AEAD9-160F-EDBD-4E44-B17711820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85F49-5033-998C-A146-29A55B41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3C799-6978-541C-BDCA-14174CE4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0A06-BAF3-1D2E-0229-1CD7633B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05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59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79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3663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CB4A-242A-CC00-4296-2BB82782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92B34-6309-6E37-17D1-9BCF98A82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F0781-94C3-6531-273B-A15DDB80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DF1E9-DBAA-B36D-2DCB-AE2B3A58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9534D-C9A6-F97D-CF8C-C1B4FCEB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82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B74B-88C8-6ABE-304E-B80661E8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0FBBB-8C07-18A4-8752-107C9CE5B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4A6B-B5CB-1846-15DF-6F3FC4D0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D238-EE83-758E-E3DA-3B9E6F78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41224-4EBF-1B83-7D2C-5FDB0517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1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0024A-B941-8998-1727-79B77E8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66924-7871-2F55-8ABB-25B63E6CA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6421D-AEAB-820B-6FF5-A159B6FA9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7DC78-F60B-A8D4-C721-5482F5E4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DC8A-4F5D-C1D1-FBD1-8F2A9068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329CE-A499-E6D5-56FD-1DBE1491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0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7BBA-50ED-41D9-040C-9B98784D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F9BFE-6AF5-7EF5-20EC-71A109EA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C1D86-AD00-C195-75CA-70E01292A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60338-8B3C-9398-DCCB-55EF1A81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FBCAA-83E6-336D-0FEB-252383C18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74CA4-D919-4D32-6145-AA96119B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95E49-7CC0-E827-35EC-C3BF522B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34A28-3CD1-EB20-7918-A5DE2266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930B-EBDB-B974-6169-D28E0DA6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43933-0D63-6345-4179-5AC9E3ED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079DD-3DF5-D03E-C242-7744F8B7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7A98-7677-23FC-2D95-DE9550AD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7FA41-15B5-2B4A-23F4-B8191B3C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19AA0-0113-1884-EB71-5DFBFCCE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0D80E-D3E2-F15C-410E-0AC9846D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00C3-CEEB-F7B3-9A60-6E696B69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F2098-6DE8-963E-FBB4-47DFF295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A1D92-ADE6-7C3D-437F-A15FD7FC0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B715A-76E9-8FCC-3D59-14C6C218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2794B-841F-2B19-4975-B3A3E9A8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4F459-54C7-190F-75CF-A3F32E8C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99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8DA50-B640-CFB3-5CD7-3EFDBD274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8EC1B-BC7F-BF22-1342-81F470B72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FFFBC-BE31-0232-4988-DECF68B35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99880-0E02-578E-3405-717B519D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456B7-78F9-B694-46EB-10211CD4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133B2-AE70-3C9E-1053-FFBDB569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5AF6784-FE9D-2DBF-68F3-A94CDCDC4C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A9C5C-477B-68EA-5EBB-3AB92D1C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0BF5-F270-CEA5-327C-E5CF12E29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9F03D-C6C2-9460-0CFF-6541B5B0C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ECDD-8715-4FA7-A6C4-37E8C9A535C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E1CF5-49F8-84E4-C907-09F0822E4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EB4A-80E3-B8B6-9CB7-B2DF57082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F229C-75ED-48B6-BEB3-A4B260482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3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41" r:id="rId13"/>
    <p:sldLayoutId id="2147483742" r:id="rId14"/>
    <p:sldLayoutId id="2147483743" r:id="rId15"/>
    <p:sldLayoutId id="2147483744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png"/><Relationship Id="rId18" Type="http://schemas.openxmlformats.org/officeDocument/2006/relationships/image" Target="../media/image39.emf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tags" Target="../tags/tag2.xml"/><Relationship Id="rId16" Type="http://schemas.openxmlformats.org/officeDocument/2006/relationships/image" Target="../media/image37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2.emf"/><Relationship Id="rId5" Type="http://schemas.openxmlformats.org/officeDocument/2006/relationships/tags" Target="../tags/tag5.xml"/><Relationship Id="rId15" Type="http://schemas.openxmlformats.org/officeDocument/2006/relationships/image" Target="../media/image36.png"/><Relationship Id="rId10" Type="http://schemas.openxmlformats.org/officeDocument/2006/relationships/image" Target="../media/image31.emf"/><Relationship Id="rId19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0.emf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gif"/><Relationship Id="rId4" Type="http://schemas.microsoft.com/office/2007/relationships/media" Target="../media/media3.mp3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04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Biết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tìm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cho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5" name="Google Shape;785;p2"/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786" name="Google Shape;7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2"/>
            <p:cNvSpPr txBox="1"/>
            <p:nvPr/>
          </p:nvSpPr>
          <p:spPr>
            <a:xfrm>
              <a:off x="9301164" y="6678398"/>
              <a:ext cx="867251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788" name="Google Shape;788;p2"/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89" name="Google Shape;789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25" y="0"/>
            <a:ext cx="5182049" cy="16094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</TotalTime>
  <Words>416</Words>
  <PresentationFormat>Widescreen</PresentationFormat>
  <Paragraphs>61</Paragraphs>
  <Slides>20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A3.BoosterNextFYBlackRegular-San</vt:lpstr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2023-10-09T11:55:50Z</dcterms:created>
  <dcterms:modified xsi:type="dcterms:W3CDTF">2023-10-15T09:22:54Z</dcterms:modified>
</cp:coreProperties>
</file>