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42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3192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0313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5017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427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3953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872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6597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744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6480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292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997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272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slide" Target="slide13.xml"/><Relationship Id="rId21" Type="http://schemas.openxmlformats.org/officeDocument/2006/relationships/slide" Target="slide9.xml"/><Relationship Id="rId34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17" Type="http://schemas.openxmlformats.org/officeDocument/2006/relationships/slide" Target="slide4.xml"/><Relationship Id="rId25" Type="http://schemas.openxmlformats.org/officeDocument/2006/relationships/slide" Target="slide14.xml"/><Relationship Id="rId33" Type="http://schemas.openxmlformats.org/officeDocument/2006/relationships/image" Target="../media/image19.png"/><Relationship Id="rId38" Type="http://schemas.openxmlformats.org/officeDocument/2006/relationships/image" Target="../media/image23.gif"/><Relationship Id="rId2" Type="http://schemas.openxmlformats.org/officeDocument/2006/relationships/image" Target="../media/image5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microsoft.com/office/2007/relationships/hdphoto" Target="../media/hdphoto5.wdp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image" Target="../media/image22.gif"/><Relationship Id="rId5" Type="http://schemas.microsoft.com/office/2007/relationships/hdphoto" Target="../media/hdphoto3.wdp"/><Relationship Id="rId15" Type="http://schemas.openxmlformats.org/officeDocument/2006/relationships/slide" Target="slide5.xml"/><Relationship Id="rId23" Type="http://schemas.openxmlformats.org/officeDocument/2006/relationships/slide" Target="slide11.xml"/><Relationship Id="rId28" Type="http://schemas.openxmlformats.org/officeDocument/2006/relationships/image" Target="../media/image16.png"/><Relationship Id="rId36" Type="http://schemas.microsoft.com/office/2007/relationships/hdphoto" Target="../media/hdphoto8.wdp"/><Relationship Id="rId10" Type="http://schemas.openxmlformats.org/officeDocument/2006/relationships/image" Target="../media/image8.png"/><Relationship Id="rId19" Type="http://schemas.openxmlformats.org/officeDocument/2006/relationships/slide" Target="slide8.xml"/><Relationship Id="rId31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slide" Target="slide6.xml"/><Relationship Id="rId14" Type="http://schemas.microsoft.com/office/2007/relationships/hdphoto" Target="../media/hdphoto6.wdp"/><Relationship Id="rId22" Type="http://schemas.openxmlformats.org/officeDocument/2006/relationships/image" Target="../media/image13.png"/><Relationship Id="rId27" Type="http://schemas.openxmlformats.org/officeDocument/2006/relationships/slide" Target="slide12.xml"/><Relationship Id="rId30" Type="http://schemas.openxmlformats.org/officeDocument/2006/relationships/slide" Target="slide10.xml"/><Relationship Id="rId35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05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33350"/>
            <a:ext cx="2438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53894"/>
            <a:ext cx="2014537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485900" y="3829050"/>
            <a:ext cx="6407331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675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675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269" y="0"/>
            <a:ext cx="68227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9016"/>
            <a:ext cx="737209" cy="7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1950"/>
            <a:ext cx="674686" cy="7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4350"/>
            <a:ext cx="536664" cy="6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0144"/>
            <a:ext cx="661009" cy="8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7093"/>
            <a:ext cx="779463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07987"/>
            <a:ext cx="828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9330"/>
            <a:ext cx="66516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5380"/>
            <a:ext cx="682625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8613"/>
            <a:ext cx="774700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55563"/>
            <a:ext cx="695325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57150"/>
            <a:ext cx="901700" cy="109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8150"/>
            <a:ext cx="563259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1" y="864446"/>
            <a:ext cx="1458011" cy="109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2" y="1910706"/>
            <a:ext cx="1280250" cy="9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Picture6a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3420"/>
            <a:ext cx="1815269" cy="10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Picture7 (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3210"/>
            <a:ext cx="1652321" cy="9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356939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87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/>
      <p:bldP spid="33" grpId="1"/>
      <p:bldP spid="36" grpId="0"/>
      <p:bldP spid="36" grpId="1"/>
      <p:bldP spid="39" grpId="0"/>
      <p:bldP spid="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223</Words>
  <PresentationFormat>Trình chiếu Trên màn hình (16:9)</PresentationFormat>
  <Paragraphs>58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2018-01-02T14:41:22Z</dcterms:created>
  <dcterms:modified xsi:type="dcterms:W3CDTF">2023-09-16T10:11:04Z</dcterms:modified>
</cp:coreProperties>
</file>