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81" r:id="rId20"/>
    <p:sldId id="282" r:id="rId21"/>
    <p:sldId id="288" r:id="rId22"/>
    <p:sldId id="289" r:id="rId23"/>
    <p:sldId id="290" r:id="rId24"/>
    <p:sldId id="295" r:id="rId25"/>
    <p:sldId id="294"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21" autoAdjust="0"/>
    <p:restoredTop sz="94660"/>
  </p:normalViewPr>
  <p:slideViewPr>
    <p:cSldViewPr snapToGrid="0">
      <p:cViewPr>
        <p:scale>
          <a:sx n="68" d="100"/>
          <a:sy n="68" d="100"/>
        </p:scale>
        <p:origin x="60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045C-B315-4A62-8C07-EA5AC3D887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9BE5B65A-BEC6-4A4B-A0B6-BC14384F0E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368416B-90D4-4C46-A8B4-28B2710D0BD7}"/>
              </a:ext>
            </a:extLst>
          </p:cNvPr>
          <p:cNvSpPr>
            <a:spLocks noGrp="1"/>
          </p:cNvSpPr>
          <p:nvPr>
            <p:ph type="dt" sz="half" idx="10"/>
          </p:nvPr>
        </p:nvSpPr>
        <p:spPr/>
        <p:txBody>
          <a:bodyPr/>
          <a:lstStyle/>
          <a:p>
            <a:fld id="{069A16EC-BEAE-4F60-8300-FC747B47E968}" type="datetimeFigureOut">
              <a:rPr lang="vi-VN" smtClean="0"/>
              <a:t>25/07/2023</a:t>
            </a:fld>
            <a:endParaRPr lang="vi-VN"/>
          </a:p>
        </p:txBody>
      </p:sp>
      <p:sp>
        <p:nvSpPr>
          <p:cNvPr id="5" name="Footer Placeholder 4">
            <a:extLst>
              <a:ext uri="{FF2B5EF4-FFF2-40B4-BE49-F238E27FC236}">
                <a16:creationId xmlns:a16="http://schemas.microsoft.com/office/drawing/2014/main" id="{26712398-C88C-49DD-9AE6-193DE4CB4EE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A3CC4A9-D8B1-4120-BD68-1F8E6F8AB78B}"/>
              </a:ext>
            </a:extLst>
          </p:cNvPr>
          <p:cNvSpPr>
            <a:spLocks noGrp="1"/>
          </p:cNvSpPr>
          <p:nvPr>
            <p:ph type="sldNum" sz="quarter" idx="12"/>
          </p:nvPr>
        </p:nvSpPr>
        <p:spPr/>
        <p:txBody>
          <a:bodyPr/>
          <a:lstStyle/>
          <a:p>
            <a:fld id="{2D992921-B0CF-4F38-B85C-A7C885785015}" type="slidenum">
              <a:rPr lang="vi-VN" smtClean="0"/>
              <a:t>‹#›</a:t>
            </a:fld>
            <a:endParaRPr lang="vi-VN"/>
          </a:p>
        </p:txBody>
      </p:sp>
    </p:spTree>
    <p:extLst>
      <p:ext uri="{BB962C8B-B14F-4D97-AF65-F5344CB8AC3E}">
        <p14:creationId xmlns:p14="http://schemas.microsoft.com/office/powerpoint/2010/main" val="1756607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FEEB1-BAF5-48D0-97E3-82747CE1A2E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8FF5829-4A3F-452C-BD4A-68E0638655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90824BC-83C1-440C-8993-B4D6CDF8424B}"/>
              </a:ext>
            </a:extLst>
          </p:cNvPr>
          <p:cNvSpPr>
            <a:spLocks noGrp="1"/>
          </p:cNvSpPr>
          <p:nvPr>
            <p:ph type="dt" sz="half" idx="10"/>
          </p:nvPr>
        </p:nvSpPr>
        <p:spPr/>
        <p:txBody>
          <a:bodyPr/>
          <a:lstStyle/>
          <a:p>
            <a:fld id="{069A16EC-BEAE-4F60-8300-FC747B47E968}" type="datetimeFigureOut">
              <a:rPr lang="vi-VN" smtClean="0"/>
              <a:t>25/07/2023</a:t>
            </a:fld>
            <a:endParaRPr lang="vi-VN"/>
          </a:p>
        </p:txBody>
      </p:sp>
      <p:sp>
        <p:nvSpPr>
          <p:cNvPr id="5" name="Footer Placeholder 4">
            <a:extLst>
              <a:ext uri="{FF2B5EF4-FFF2-40B4-BE49-F238E27FC236}">
                <a16:creationId xmlns:a16="http://schemas.microsoft.com/office/drawing/2014/main" id="{496A643F-5B10-4D7C-AE36-94CBD1F7678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FFD8AD4-74F3-4CA4-8C27-0D0006968D07}"/>
              </a:ext>
            </a:extLst>
          </p:cNvPr>
          <p:cNvSpPr>
            <a:spLocks noGrp="1"/>
          </p:cNvSpPr>
          <p:nvPr>
            <p:ph type="sldNum" sz="quarter" idx="12"/>
          </p:nvPr>
        </p:nvSpPr>
        <p:spPr/>
        <p:txBody>
          <a:bodyPr/>
          <a:lstStyle/>
          <a:p>
            <a:fld id="{2D992921-B0CF-4F38-B85C-A7C885785015}" type="slidenum">
              <a:rPr lang="vi-VN" smtClean="0"/>
              <a:t>‹#›</a:t>
            </a:fld>
            <a:endParaRPr lang="vi-VN"/>
          </a:p>
        </p:txBody>
      </p:sp>
    </p:spTree>
    <p:extLst>
      <p:ext uri="{BB962C8B-B14F-4D97-AF65-F5344CB8AC3E}">
        <p14:creationId xmlns:p14="http://schemas.microsoft.com/office/powerpoint/2010/main" val="40056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ACBA8F-2441-4AAB-9040-0AE90668E2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7ED848F-6AC2-45C9-A439-244DF333B1B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53E8F26-3CD4-4FCB-87F4-D09F53677C71}"/>
              </a:ext>
            </a:extLst>
          </p:cNvPr>
          <p:cNvSpPr>
            <a:spLocks noGrp="1"/>
          </p:cNvSpPr>
          <p:nvPr>
            <p:ph type="dt" sz="half" idx="10"/>
          </p:nvPr>
        </p:nvSpPr>
        <p:spPr/>
        <p:txBody>
          <a:bodyPr/>
          <a:lstStyle/>
          <a:p>
            <a:fld id="{069A16EC-BEAE-4F60-8300-FC747B47E968}" type="datetimeFigureOut">
              <a:rPr lang="vi-VN" smtClean="0"/>
              <a:t>25/07/2023</a:t>
            </a:fld>
            <a:endParaRPr lang="vi-VN"/>
          </a:p>
        </p:txBody>
      </p:sp>
      <p:sp>
        <p:nvSpPr>
          <p:cNvPr id="5" name="Footer Placeholder 4">
            <a:extLst>
              <a:ext uri="{FF2B5EF4-FFF2-40B4-BE49-F238E27FC236}">
                <a16:creationId xmlns:a16="http://schemas.microsoft.com/office/drawing/2014/main" id="{81A16DE6-247E-4A84-8192-484DDF22381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6639518-D52C-4B53-9900-AAA5897A0C90}"/>
              </a:ext>
            </a:extLst>
          </p:cNvPr>
          <p:cNvSpPr>
            <a:spLocks noGrp="1"/>
          </p:cNvSpPr>
          <p:nvPr>
            <p:ph type="sldNum" sz="quarter" idx="12"/>
          </p:nvPr>
        </p:nvSpPr>
        <p:spPr/>
        <p:txBody>
          <a:bodyPr/>
          <a:lstStyle/>
          <a:p>
            <a:fld id="{2D992921-B0CF-4F38-B85C-A7C885785015}" type="slidenum">
              <a:rPr lang="vi-VN" smtClean="0"/>
              <a:t>‹#›</a:t>
            </a:fld>
            <a:endParaRPr lang="vi-VN"/>
          </a:p>
        </p:txBody>
      </p:sp>
    </p:spTree>
    <p:extLst>
      <p:ext uri="{BB962C8B-B14F-4D97-AF65-F5344CB8AC3E}">
        <p14:creationId xmlns:p14="http://schemas.microsoft.com/office/powerpoint/2010/main" val="9811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F152-39F0-448E-8A31-D2478D5F67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C484-D948-407B-8B16-8BFB843534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A849F45-2C7C-4F6F-8ECC-C4549C6FCCE7}"/>
              </a:ext>
            </a:extLst>
          </p:cNvPr>
          <p:cNvSpPr>
            <a:spLocks noGrp="1"/>
          </p:cNvSpPr>
          <p:nvPr>
            <p:ph type="dt" sz="half" idx="10"/>
          </p:nvPr>
        </p:nvSpPr>
        <p:spPr/>
        <p:txBody>
          <a:bodyPr/>
          <a:lstStyle/>
          <a:p>
            <a:fld id="{069A16EC-BEAE-4F60-8300-FC747B47E968}" type="datetimeFigureOut">
              <a:rPr lang="vi-VN" smtClean="0"/>
              <a:t>25/07/2023</a:t>
            </a:fld>
            <a:endParaRPr lang="vi-VN"/>
          </a:p>
        </p:txBody>
      </p:sp>
      <p:sp>
        <p:nvSpPr>
          <p:cNvPr id="5" name="Footer Placeholder 4">
            <a:extLst>
              <a:ext uri="{FF2B5EF4-FFF2-40B4-BE49-F238E27FC236}">
                <a16:creationId xmlns:a16="http://schemas.microsoft.com/office/drawing/2014/main" id="{2FF4DD46-3999-4392-8DD6-ACD692291E2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C43590C-F331-4372-AED2-34DFC23C9D3C}"/>
              </a:ext>
            </a:extLst>
          </p:cNvPr>
          <p:cNvSpPr>
            <a:spLocks noGrp="1"/>
          </p:cNvSpPr>
          <p:nvPr>
            <p:ph type="sldNum" sz="quarter" idx="12"/>
          </p:nvPr>
        </p:nvSpPr>
        <p:spPr/>
        <p:txBody>
          <a:bodyPr/>
          <a:lstStyle/>
          <a:p>
            <a:fld id="{2D992921-B0CF-4F38-B85C-A7C885785015}" type="slidenum">
              <a:rPr lang="vi-VN" smtClean="0"/>
              <a:t>‹#›</a:t>
            </a:fld>
            <a:endParaRPr lang="vi-VN"/>
          </a:p>
        </p:txBody>
      </p:sp>
    </p:spTree>
    <p:extLst>
      <p:ext uri="{BB962C8B-B14F-4D97-AF65-F5344CB8AC3E}">
        <p14:creationId xmlns:p14="http://schemas.microsoft.com/office/powerpoint/2010/main" val="562408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6F4B-7565-4D39-BE81-E5A4CCCDC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0027772-7DA2-4A4D-BFA0-798CA10C43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74A6C7-3C49-482D-B4F0-01A383B2D0AA}"/>
              </a:ext>
            </a:extLst>
          </p:cNvPr>
          <p:cNvSpPr>
            <a:spLocks noGrp="1"/>
          </p:cNvSpPr>
          <p:nvPr>
            <p:ph type="dt" sz="half" idx="10"/>
          </p:nvPr>
        </p:nvSpPr>
        <p:spPr/>
        <p:txBody>
          <a:bodyPr/>
          <a:lstStyle/>
          <a:p>
            <a:fld id="{069A16EC-BEAE-4F60-8300-FC747B47E968}" type="datetimeFigureOut">
              <a:rPr lang="vi-VN" smtClean="0"/>
              <a:t>25/07/2023</a:t>
            </a:fld>
            <a:endParaRPr lang="vi-VN"/>
          </a:p>
        </p:txBody>
      </p:sp>
      <p:sp>
        <p:nvSpPr>
          <p:cNvPr id="5" name="Footer Placeholder 4">
            <a:extLst>
              <a:ext uri="{FF2B5EF4-FFF2-40B4-BE49-F238E27FC236}">
                <a16:creationId xmlns:a16="http://schemas.microsoft.com/office/drawing/2014/main" id="{0253D627-FA6C-498E-9882-538E819DC87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3477450-DD86-4F90-AD54-72C3941F87D8}"/>
              </a:ext>
            </a:extLst>
          </p:cNvPr>
          <p:cNvSpPr>
            <a:spLocks noGrp="1"/>
          </p:cNvSpPr>
          <p:nvPr>
            <p:ph type="sldNum" sz="quarter" idx="12"/>
          </p:nvPr>
        </p:nvSpPr>
        <p:spPr/>
        <p:txBody>
          <a:bodyPr/>
          <a:lstStyle/>
          <a:p>
            <a:fld id="{2D992921-B0CF-4F38-B85C-A7C885785015}" type="slidenum">
              <a:rPr lang="vi-VN" smtClean="0"/>
              <a:t>‹#›</a:t>
            </a:fld>
            <a:endParaRPr lang="vi-VN"/>
          </a:p>
        </p:txBody>
      </p:sp>
    </p:spTree>
    <p:extLst>
      <p:ext uri="{BB962C8B-B14F-4D97-AF65-F5344CB8AC3E}">
        <p14:creationId xmlns:p14="http://schemas.microsoft.com/office/powerpoint/2010/main" val="177141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9527-2351-47B5-B67F-ADF3406DF7D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58703F3-39E6-4ABA-A413-50EE0CF2B8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3FE9628-FFA0-48C6-B8C5-4D43329325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680A8030-08E9-4622-B6FB-CFC3CEDCD2D3}"/>
              </a:ext>
            </a:extLst>
          </p:cNvPr>
          <p:cNvSpPr>
            <a:spLocks noGrp="1"/>
          </p:cNvSpPr>
          <p:nvPr>
            <p:ph type="dt" sz="half" idx="10"/>
          </p:nvPr>
        </p:nvSpPr>
        <p:spPr/>
        <p:txBody>
          <a:bodyPr/>
          <a:lstStyle/>
          <a:p>
            <a:fld id="{069A16EC-BEAE-4F60-8300-FC747B47E968}" type="datetimeFigureOut">
              <a:rPr lang="vi-VN" smtClean="0"/>
              <a:t>25/07/2023</a:t>
            </a:fld>
            <a:endParaRPr lang="vi-VN"/>
          </a:p>
        </p:txBody>
      </p:sp>
      <p:sp>
        <p:nvSpPr>
          <p:cNvPr id="6" name="Footer Placeholder 5">
            <a:extLst>
              <a:ext uri="{FF2B5EF4-FFF2-40B4-BE49-F238E27FC236}">
                <a16:creationId xmlns:a16="http://schemas.microsoft.com/office/drawing/2014/main" id="{D0993988-270E-4AB7-BEBC-7CF1A5E97D9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0A3C4FF-E09E-45D7-A25B-29168E981ECD}"/>
              </a:ext>
            </a:extLst>
          </p:cNvPr>
          <p:cNvSpPr>
            <a:spLocks noGrp="1"/>
          </p:cNvSpPr>
          <p:nvPr>
            <p:ph type="sldNum" sz="quarter" idx="12"/>
          </p:nvPr>
        </p:nvSpPr>
        <p:spPr/>
        <p:txBody>
          <a:bodyPr/>
          <a:lstStyle/>
          <a:p>
            <a:fld id="{2D992921-B0CF-4F38-B85C-A7C885785015}" type="slidenum">
              <a:rPr lang="vi-VN" smtClean="0"/>
              <a:t>‹#›</a:t>
            </a:fld>
            <a:endParaRPr lang="vi-VN"/>
          </a:p>
        </p:txBody>
      </p:sp>
    </p:spTree>
    <p:extLst>
      <p:ext uri="{BB962C8B-B14F-4D97-AF65-F5344CB8AC3E}">
        <p14:creationId xmlns:p14="http://schemas.microsoft.com/office/powerpoint/2010/main" val="381969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444D-9E87-455C-87BE-0DCB47C7A9ED}"/>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23C7497-2359-4686-B83E-294002D5C6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2F6311-5CA9-4015-8C98-2FDBDE5D26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4590334-57B9-4065-9817-68B98A727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D7AB8C-F75C-431B-9D00-D48CD0E727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4CECCF1-5773-4CB3-B5C9-BECC1ED2ACE9}"/>
              </a:ext>
            </a:extLst>
          </p:cNvPr>
          <p:cNvSpPr>
            <a:spLocks noGrp="1"/>
          </p:cNvSpPr>
          <p:nvPr>
            <p:ph type="dt" sz="half" idx="10"/>
          </p:nvPr>
        </p:nvSpPr>
        <p:spPr/>
        <p:txBody>
          <a:bodyPr/>
          <a:lstStyle/>
          <a:p>
            <a:fld id="{069A16EC-BEAE-4F60-8300-FC747B47E968}" type="datetimeFigureOut">
              <a:rPr lang="vi-VN" smtClean="0"/>
              <a:t>25/07/2023</a:t>
            </a:fld>
            <a:endParaRPr lang="vi-VN"/>
          </a:p>
        </p:txBody>
      </p:sp>
      <p:sp>
        <p:nvSpPr>
          <p:cNvPr id="8" name="Footer Placeholder 7">
            <a:extLst>
              <a:ext uri="{FF2B5EF4-FFF2-40B4-BE49-F238E27FC236}">
                <a16:creationId xmlns:a16="http://schemas.microsoft.com/office/drawing/2014/main" id="{102520D1-2997-45B0-B37B-60895DF3124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2F720C4-4943-4155-98A1-969E9CB22B39}"/>
              </a:ext>
            </a:extLst>
          </p:cNvPr>
          <p:cNvSpPr>
            <a:spLocks noGrp="1"/>
          </p:cNvSpPr>
          <p:nvPr>
            <p:ph type="sldNum" sz="quarter" idx="12"/>
          </p:nvPr>
        </p:nvSpPr>
        <p:spPr/>
        <p:txBody>
          <a:bodyPr/>
          <a:lstStyle/>
          <a:p>
            <a:fld id="{2D992921-B0CF-4F38-B85C-A7C885785015}" type="slidenum">
              <a:rPr lang="vi-VN" smtClean="0"/>
              <a:t>‹#›</a:t>
            </a:fld>
            <a:endParaRPr lang="vi-VN"/>
          </a:p>
        </p:txBody>
      </p:sp>
    </p:spTree>
    <p:extLst>
      <p:ext uri="{BB962C8B-B14F-4D97-AF65-F5344CB8AC3E}">
        <p14:creationId xmlns:p14="http://schemas.microsoft.com/office/powerpoint/2010/main" val="410193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ECA4-ACE9-4642-AB66-CB31BD25A20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D6B6088-55A6-4E40-964F-0EBBBFC9EC52}"/>
              </a:ext>
            </a:extLst>
          </p:cNvPr>
          <p:cNvSpPr>
            <a:spLocks noGrp="1"/>
          </p:cNvSpPr>
          <p:nvPr>
            <p:ph type="dt" sz="half" idx="10"/>
          </p:nvPr>
        </p:nvSpPr>
        <p:spPr/>
        <p:txBody>
          <a:bodyPr/>
          <a:lstStyle/>
          <a:p>
            <a:fld id="{069A16EC-BEAE-4F60-8300-FC747B47E968}" type="datetimeFigureOut">
              <a:rPr lang="vi-VN" smtClean="0"/>
              <a:t>25/07/2023</a:t>
            </a:fld>
            <a:endParaRPr lang="vi-VN"/>
          </a:p>
        </p:txBody>
      </p:sp>
      <p:sp>
        <p:nvSpPr>
          <p:cNvPr id="4" name="Footer Placeholder 3">
            <a:extLst>
              <a:ext uri="{FF2B5EF4-FFF2-40B4-BE49-F238E27FC236}">
                <a16:creationId xmlns:a16="http://schemas.microsoft.com/office/drawing/2014/main" id="{EC618E96-6EB4-4173-AD49-77FBC30E004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BFB4AB3-8A4D-44F9-BBEB-D959D5260017}"/>
              </a:ext>
            </a:extLst>
          </p:cNvPr>
          <p:cNvSpPr>
            <a:spLocks noGrp="1"/>
          </p:cNvSpPr>
          <p:nvPr>
            <p:ph type="sldNum" sz="quarter" idx="12"/>
          </p:nvPr>
        </p:nvSpPr>
        <p:spPr/>
        <p:txBody>
          <a:bodyPr/>
          <a:lstStyle/>
          <a:p>
            <a:fld id="{2D992921-B0CF-4F38-B85C-A7C885785015}" type="slidenum">
              <a:rPr lang="vi-VN" smtClean="0"/>
              <a:t>‹#›</a:t>
            </a:fld>
            <a:endParaRPr lang="vi-VN"/>
          </a:p>
        </p:txBody>
      </p:sp>
    </p:spTree>
    <p:extLst>
      <p:ext uri="{BB962C8B-B14F-4D97-AF65-F5344CB8AC3E}">
        <p14:creationId xmlns:p14="http://schemas.microsoft.com/office/powerpoint/2010/main" val="208114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B45D3B-9DB9-40DA-B4C7-EADA24EB9D50}"/>
              </a:ext>
            </a:extLst>
          </p:cNvPr>
          <p:cNvSpPr>
            <a:spLocks noGrp="1"/>
          </p:cNvSpPr>
          <p:nvPr>
            <p:ph type="dt" sz="half" idx="10"/>
          </p:nvPr>
        </p:nvSpPr>
        <p:spPr/>
        <p:txBody>
          <a:bodyPr/>
          <a:lstStyle/>
          <a:p>
            <a:fld id="{069A16EC-BEAE-4F60-8300-FC747B47E968}" type="datetimeFigureOut">
              <a:rPr lang="vi-VN" smtClean="0"/>
              <a:t>25/07/2023</a:t>
            </a:fld>
            <a:endParaRPr lang="vi-VN"/>
          </a:p>
        </p:txBody>
      </p:sp>
      <p:sp>
        <p:nvSpPr>
          <p:cNvPr id="3" name="Footer Placeholder 2">
            <a:extLst>
              <a:ext uri="{FF2B5EF4-FFF2-40B4-BE49-F238E27FC236}">
                <a16:creationId xmlns:a16="http://schemas.microsoft.com/office/drawing/2014/main" id="{062BA409-421D-440C-A5D0-2910394A241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118F2AD-D553-4BB7-9041-0AF771F1B1B5}"/>
              </a:ext>
            </a:extLst>
          </p:cNvPr>
          <p:cNvSpPr>
            <a:spLocks noGrp="1"/>
          </p:cNvSpPr>
          <p:nvPr>
            <p:ph type="sldNum" sz="quarter" idx="12"/>
          </p:nvPr>
        </p:nvSpPr>
        <p:spPr/>
        <p:txBody>
          <a:bodyPr/>
          <a:lstStyle/>
          <a:p>
            <a:fld id="{2D992921-B0CF-4F38-B85C-A7C885785015}" type="slidenum">
              <a:rPr lang="vi-VN" smtClean="0"/>
              <a:t>‹#›</a:t>
            </a:fld>
            <a:endParaRPr lang="vi-VN"/>
          </a:p>
        </p:txBody>
      </p:sp>
    </p:spTree>
    <p:extLst>
      <p:ext uri="{BB962C8B-B14F-4D97-AF65-F5344CB8AC3E}">
        <p14:creationId xmlns:p14="http://schemas.microsoft.com/office/powerpoint/2010/main" val="60246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09C08-E53D-499E-86DE-4BB30E047F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E994C6F-323F-479B-8F6A-7B42EC2216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E2FE03E-55FB-4F17-A4A4-A83A65E81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5F7BB9-DC7E-4E9A-A2F6-2ABB47291BB3}"/>
              </a:ext>
            </a:extLst>
          </p:cNvPr>
          <p:cNvSpPr>
            <a:spLocks noGrp="1"/>
          </p:cNvSpPr>
          <p:nvPr>
            <p:ph type="dt" sz="half" idx="10"/>
          </p:nvPr>
        </p:nvSpPr>
        <p:spPr/>
        <p:txBody>
          <a:bodyPr/>
          <a:lstStyle/>
          <a:p>
            <a:fld id="{069A16EC-BEAE-4F60-8300-FC747B47E968}" type="datetimeFigureOut">
              <a:rPr lang="vi-VN" smtClean="0"/>
              <a:t>25/07/2023</a:t>
            </a:fld>
            <a:endParaRPr lang="vi-VN"/>
          </a:p>
        </p:txBody>
      </p:sp>
      <p:sp>
        <p:nvSpPr>
          <p:cNvPr id="6" name="Footer Placeholder 5">
            <a:extLst>
              <a:ext uri="{FF2B5EF4-FFF2-40B4-BE49-F238E27FC236}">
                <a16:creationId xmlns:a16="http://schemas.microsoft.com/office/drawing/2014/main" id="{B4AFDCBA-E031-4A65-833C-856E4EDB0B9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C05A7A-021B-4F9E-B3CD-DB0A5C8F9FDC}"/>
              </a:ext>
            </a:extLst>
          </p:cNvPr>
          <p:cNvSpPr>
            <a:spLocks noGrp="1"/>
          </p:cNvSpPr>
          <p:nvPr>
            <p:ph type="sldNum" sz="quarter" idx="12"/>
          </p:nvPr>
        </p:nvSpPr>
        <p:spPr/>
        <p:txBody>
          <a:bodyPr/>
          <a:lstStyle/>
          <a:p>
            <a:fld id="{2D992921-B0CF-4F38-B85C-A7C885785015}" type="slidenum">
              <a:rPr lang="vi-VN" smtClean="0"/>
              <a:t>‹#›</a:t>
            </a:fld>
            <a:endParaRPr lang="vi-VN"/>
          </a:p>
        </p:txBody>
      </p:sp>
    </p:spTree>
    <p:extLst>
      <p:ext uri="{BB962C8B-B14F-4D97-AF65-F5344CB8AC3E}">
        <p14:creationId xmlns:p14="http://schemas.microsoft.com/office/powerpoint/2010/main" val="315573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C37B-1E18-49E8-BB95-15E54FBEEF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14B2857-8293-4E52-9272-2CCE78AA89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77C3786-F9F2-4FAE-87E4-89206578A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0F3FF1-8F36-497C-AA73-2EAA791B5627}"/>
              </a:ext>
            </a:extLst>
          </p:cNvPr>
          <p:cNvSpPr>
            <a:spLocks noGrp="1"/>
          </p:cNvSpPr>
          <p:nvPr>
            <p:ph type="dt" sz="half" idx="10"/>
          </p:nvPr>
        </p:nvSpPr>
        <p:spPr/>
        <p:txBody>
          <a:bodyPr/>
          <a:lstStyle/>
          <a:p>
            <a:fld id="{069A16EC-BEAE-4F60-8300-FC747B47E968}" type="datetimeFigureOut">
              <a:rPr lang="vi-VN" smtClean="0"/>
              <a:t>25/07/2023</a:t>
            </a:fld>
            <a:endParaRPr lang="vi-VN"/>
          </a:p>
        </p:txBody>
      </p:sp>
      <p:sp>
        <p:nvSpPr>
          <p:cNvPr id="6" name="Footer Placeholder 5">
            <a:extLst>
              <a:ext uri="{FF2B5EF4-FFF2-40B4-BE49-F238E27FC236}">
                <a16:creationId xmlns:a16="http://schemas.microsoft.com/office/drawing/2014/main" id="{541A5C02-C489-4FE7-A762-BB9DAD9AD5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57233F-CF22-42DD-863C-7C0E7EC31746}"/>
              </a:ext>
            </a:extLst>
          </p:cNvPr>
          <p:cNvSpPr>
            <a:spLocks noGrp="1"/>
          </p:cNvSpPr>
          <p:nvPr>
            <p:ph type="sldNum" sz="quarter" idx="12"/>
          </p:nvPr>
        </p:nvSpPr>
        <p:spPr/>
        <p:txBody>
          <a:bodyPr/>
          <a:lstStyle/>
          <a:p>
            <a:fld id="{2D992921-B0CF-4F38-B85C-A7C885785015}" type="slidenum">
              <a:rPr lang="vi-VN" smtClean="0"/>
              <a:t>‹#›</a:t>
            </a:fld>
            <a:endParaRPr lang="vi-VN"/>
          </a:p>
        </p:txBody>
      </p:sp>
    </p:spTree>
    <p:extLst>
      <p:ext uri="{BB962C8B-B14F-4D97-AF65-F5344CB8AC3E}">
        <p14:creationId xmlns:p14="http://schemas.microsoft.com/office/powerpoint/2010/main" val="397303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A4D3C5-D73B-442D-8794-26FC60F60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5050824-E3EF-419E-87A9-33A77F0454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DB1BFB6-05BB-4A49-AD44-04B385AD1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A16EC-BEAE-4F60-8300-FC747B47E968}" type="datetimeFigureOut">
              <a:rPr lang="vi-VN" smtClean="0"/>
              <a:t>25/07/2023</a:t>
            </a:fld>
            <a:endParaRPr lang="vi-VN"/>
          </a:p>
        </p:txBody>
      </p:sp>
      <p:sp>
        <p:nvSpPr>
          <p:cNvPr id="5" name="Footer Placeholder 4">
            <a:extLst>
              <a:ext uri="{FF2B5EF4-FFF2-40B4-BE49-F238E27FC236}">
                <a16:creationId xmlns:a16="http://schemas.microsoft.com/office/drawing/2014/main" id="{A629E8A9-F970-4E27-B092-39EE425956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4A3E6F0A-946D-4B12-9ED3-A504DC6776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92921-B0CF-4F38-B85C-A7C885785015}" type="slidenum">
              <a:rPr lang="vi-VN" smtClean="0"/>
              <a:t>‹#›</a:t>
            </a:fld>
            <a:endParaRPr lang="vi-VN"/>
          </a:p>
        </p:txBody>
      </p:sp>
    </p:spTree>
    <p:extLst>
      <p:ext uri="{BB962C8B-B14F-4D97-AF65-F5344CB8AC3E}">
        <p14:creationId xmlns:p14="http://schemas.microsoft.com/office/powerpoint/2010/main" val="897002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8.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1.png"/><Relationship Id="rId5" Type="http://schemas.openxmlformats.org/officeDocument/2006/relationships/oleObject" Target="../embeddings/oleObject13.bin"/><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B7A3B9-74B0-493F-8C5A-804EE80B222C}"/>
              </a:ext>
            </a:extLst>
          </p:cNvPr>
          <p:cNvSpPr/>
          <p:nvPr/>
        </p:nvSpPr>
        <p:spPr>
          <a:xfrm>
            <a:off x="2933700" y="0"/>
            <a:ext cx="6096000" cy="1179554"/>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8: HÌNH ĐỒNG DẠNG</a:t>
            </a:r>
            <a:endParaRPr lang="vi-VN" sz="32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a:t>
            </a:r>
            <a:endParaRPr lang="vi-VN" sz="3200" dirty="0">
              <a:latin typeface="Times New Roman" panose="02020603050405020304" pitchFamily="18" charset="0"/>
              <a:ea typeface="Times New Roman" panose="02020603050405020304" pitchFamily="18" charset="0"/>
            </a:endParaRPr>
          </a:p>
        </p:txBody>
      </p:sp>
      <p:sp>
        <p:nvSpPr>
          <p:cNvPr id="7" name="Rectangle 2">
            <a:extLst>
              <a:ext uri="{FF2B5EF4-FFF2-40B4-BE49-F238E27FC236}">
                <a16:creationId xmlns:a16="http://schemas.microsoft.com/office/drawing/2014/main" id="{232FCB7A-F78D-47D2-B489-58CB906A7C45}"/>
              </a:ext>
            </a:extLst>
          </p:cNvPr>
          <p:cNvSpPr>
            <a:spLocks noChangeArrowheads="1"/>
          </p:cNvSpPr>
          <p:nvPr/>
        </p:nvSpPr>
        <p:spPr bwMode="auto">
          <a:xfrm>
            <a:off x="6257924" y="1179553"/>
            <a:ext cx="209903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graphicFrame>
        <p:nvGraphicFramePr>
          <p:cNvPr id="8" name="Object 7">
            <a:extLst>
              <a:ext uri="{FF2B5EF4-FFF2-40B4-BE49-F238E27FC236}">
                <a16:creationId xmlns:a16="http://schemas.microsoft.com/office/drawing/2014/main" id="{65804296-6637-4CFB-8CD4-D8624A19B345}"/>
              </a:ext>
            </a:extLst>
          </p:cNvPr>
          <p:cNvGraphicFramePr>
            <a:graphicFrameLocks noChangeAspect="1"/>
          </p:cNvGraphicFramePr>
          <p:nvPr>
            <p:extLst>
              <p:ext uri="{D42A27DB-BD31-4B8C-83A1-F6EECF244321}">
                <p14:modId xmlns:p14="http://schemas.microsoft.com/office/powerpoint/2010/main" val="1061422445"/>
              </p:ext>
            </p:extLst>
          </p:nvPr>
        </p:nvGraphicFramePr>
        <p:xfrm>
          <a:off x="3624262" y="1519891"/>
          <a:ext cx="8429379" cy="5338106"/>
        </p:xfrm>
        <a:graphic>
          <a:graphicData uri="http://schemas.openxmlformats.org/presentationml/2006/ole">
            <mc:AlternateContent xmlns:mc="http://schemas.openxmlformats.org/markup-compatibility/2006">
              <mc:Choice xmlns:v="urn:schemas-microsoft-com:vml" Requires="v">
                <p:oleObj spid="_x0000_s1037" name="Bitmap Image" r:id="rId3" imgW="4963218" imgH="2629267" progId="Paint.Picture">
                  <p:embed/>
                </p:oleObj>
              </mc:Choice>
              <mc:Fallback>
                <p:oleObj name="Bitmap Image" r:id="rId3" imgW="4963218" imgH="2629267"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262" y="1519891"/>
                        <a:ext cx="8429379" cy="5338106"/>
                      </a:xfrm>
                      <a:prstGeom prst="rect">
                        <a:avLst/>
                      </a:prstGeom>
                      <a:noFill/>
                    </p:spPr>
                  </p:pic>
                </p:oleObj>
              </mc:Fallback>
            </mc:AlternateContent>
          </a:graphicData>
        </a:graphic>
      </p:graphicFrame>
      <p:sp>
        <p:nvSpPr>
          <p:cNvPr id="9" name="Rectangle 8">
            <a:extLst>
              <a:ext uri="{FF2B5EF4-FFF2-40B4-BE49-F238E27FC236}">
                <a16:creationId xmlns:a16="http://schemas.microsoft.com/office/drawing/2014/main" id="{9522C574-9E3C-4602-AC73-3F48BF7BA961}"/>
              </a:ext>
            </a:extLst>
          </p:cNvPr>
          <p:cNvSpPr/>
          <p:nvPr/>
        </p:nvSpPr>
        <p:spPr>
          <a:xfrm>
            <a:off x="161924" y="1905470"/>
            <a:ext cx="3281362" cy="2530180"/>
          </a:xfrm>
          <a:prstGeom prst="rect">
            <a:avLst/>
          </a:prstGeom>
        </p:spPr>
        <p:txBody>
          <a:bodyPr wrap="square">
            <a:spAutoFit/>
          </a:bodyPr>
          <a:lstStyle/>
          <a:p>
            <a:pPr algn="ctr">
              <a:lnSpc>
                <a:spcPct val="115000"/>
              </a:lnSpc>
              <a:spcAft>
                <a:spcPts val="0"/>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0"/>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0"/>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1b; 1c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1d; </a:t>
            </a:r>
          </a:p>
          <a:p>
            <a:pPr algn="ctr">
              <a:lnSpc>
                <a:spcPct val="115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1e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1g!</a:t>
            </a:r>
            <a:endParaRPr lang="vi-VN"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641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468C-5E19-416D-B13D-2074F4AF27EC}"/>
              </a:ext>
            </a:extLst>
          </p:cNvPr>
          <p:cNvSpPr>
            <a:spLocks noGrp="1"/>
          </p:cNvSpPr>
          <p:nvPr>
            <p:ph type="title"/>
          </p:nvPr>
        </p:nvSpPr>
        <p:spPr>
          <a:xfrm>
            <a:off x="460248" y="1225613"/>
            <a:ext cx="11259312" cy="2834323"/>
          </a:xfrm>
        </p:spPr>
        <p:txBody>
          <a:bodyPr>
            <a:normAutofit fontScale="90000"/>
          </a:bodyPr>
          <a:lstStyle/>
          <a:p>
            <a:r>
              <a:rPr lang="en-US" dirty="0" err="1">
                <a:solidFill>
                  <a:srgbClr val="FF0000"/>
                </a:solidFill>
              </a:rPr>
              <a:t>Luyện</a:t>
            </a:r>
            <a:r>
              <a:rPr lang="en-US" dirty="0">
                <a:solidFill>
                  <a:srgbClr val="FF0000"/>
                </a:solidFill>
              </a:rPr>
              <a:t> </a:t>
            </a:r>
            <a:r>
              <a:rPr lang="en-US" dirty="0" err="1">
                <a:solidFill>
                  <a:srgbClr val="FF0000"/>
                </a:solidFill>
              </a:rPr>
              <a:t>tập</a:t>
            </a:r>
            <a:r>
              <a:rPr lang="en-US" dirty="0">
                <a:solidFill>
                  <a:srgbClr val="FF0000"/>
                </a:solidFill>
              </a:rPr>
              <a:t> 1</a:t>
            </a:r>
            <a:r>
              <a:rPr lang="en-US" dirty="0"/>
              <a:t>: </a:t>
            </a:r>
            <a:r>
              <a:rPr lang="en-US" dirty="0" err="1"/>
              <a:t>Biết</a:t>
            </a:r>
            <a:r>
              <a:rPr lang="en-US" dirty="0"/>
              <a:t> Tam </a:t>
            </a:r>
            <a:r>
              <a:rPr lang="en-US" dirty="0" err="1"/>
              <a:t>giác</a:t>
            </a:r>
            <a:r>
              <a:rPr lang="en-US" dirty="0"/>
              <a:t> ABC </a:t>
            </a:r>
            <a:r>
              <a:rPr lang="en-US" dirty="0" err="1"/>
              <a:t>và</a:t>
            </a:r>
            <a:r>
              <a:rPr lang="en-US" dirty="0"/>
              <a:t> Tam </a:t>
            </a:r>
            <a:r>
              <a:rPr lang="en-US" dirty="0" err="1"/>
              <a:t>giác</a:t>
            </a:r>
            <a:r>
              <a:rPr lang="en-US" dirty="0"/>
              <a:t> ADE </a:t>
            </a:r>
            <a:r>
              <a:rPr lang="en-US" dirty="0" err="1"/>
              <a:t>đồng</a:t>
            </a:r>
            <a:r>
              <a:rPr lang="en-US" dirty="0"/>
              <a:t> </a:t>
            </a:r>
            <a:r>
              <a:rPr lang="en-US" dirty="0" err="1"/>
              <a:t>dạng</a:t>
            </a:r>
            <a:r>
              <a:rPr lang="en-US" dirty="0"/>
              <a:t> </a:t>
            </a:r>
            <a:r>
              <a:rPr lang="en-US" dirty="0" err="1"/>
              <a:t>với</a:t>
            </a:r>
            <a:r>
              <a:rPr lang="en-US" dirty="0"/>
              <a:t> </a:t>
            </a:r>
            <a:r>
              <a:rPr lang="en-US" dirty="0" err="1"/>
              <a:t>nhau</a:t>
            </a:r>
            <a:br>
              <a:rPr lang="vi-VN" dirty="0"/>
            </a:br>
            <a:r>
              <a:rPr lang="en-US" dirty="0"/>
              <a:t>a) </a:t>
            </a:r>
            <a:r>
              <a:rPr lang="en-US" dirty="0" err="1"/>
              <a:t>Tính</a:t>
            </a:r>
            <a:r>
              <a:rPr lang="en-US" dirty="0"/>
              <a:t> </a:t>
            </a:r>
            <a:r>
              <a:rPr lang="en-US" dirty="0" err="1"/>
              <a:t>số</a:t>
            </a:r>
            <a:r>
              <a:rPr lang="en-US" dirty="0"/>
              <a:t> </a:t>
            </a:r>
            <a:r>
              <a:rPr lang="en-US" dirty="0" err="1"/>
              <a:t>đo</a:t>
            </a:r>
            <a:r>
              <a:rPr lang="en-US" dirty="0"/>
              <a:t> </a:t>
            </a:r>
            <a:r>
              <a:rPr lang="en-US" dirty="0" err="1"/>
              <a:t>góc</a:t>
            </a:r>
            <a:r>
              <a:rPr lang="en-US" dirty="0"/>
              <a:t> ADE</a:t>
            </a:r>
            <a:br>
              <a:rPr lang="vi-VN" dirty="0"/>
            </a:br>
            <a:r>
              <a:rPr lang="en-US" dirty="0"/>
              <a:t>b) </a:t>
            </a:r>
            <a:r>
              <a:rPr lang="en-US" dirty="0" err="1"/>
              <a:t>Hãy</a:t>
            </a:r>
            <a:r>
              <a:rPr lang="en-US" dirty="0"/>
              <a:t> </a:t>
            </a:r>
            <a:r>
              <a:rPr lang="en-US" dirty="0" err="1"/>
              <a:t>viết</a:t>
            </a:r>
            <a:r>
              <a:rPr lang="en-US" dirty="0"/>
              <a:t> </a:t>
            </a:r>
            <a:r>
              <a:rPr lang="en-US" dirty="0" err="1"/>
              <a:t>tỉ</a:t>
            </a:r>
            <a:r>
              <a:rPr lang="en-US" dirty="0"/>
              <a:t> </a:t>
            </a:r>
            <a:r>
              <a:rPr lang="en-US" dirty="0" err="1"/>
              <a:t>số</a:t>
            </a:r>
            <a:r>
              <a:rPr lang="en-US" dirty="0"/>
              <a:t> </a:t>
            </a:r>
            <a:r>
              <a:rPr lang="en-US" dirty="0" err="1"/>
              <a:t>của</a:t>
            </a:r>
            <a:r>
              <a:rPr lang="en-US" dirty="0"/>
              <a:t> </a:t>
            </a:r>
            <a:r>
              <a:rPr lang="en-US" dirty="0" err="1"/>
              <a:t>các</a:t>
            </a:r>
            <a:r>
              <a:rPr lang="en-US" dirty="0"/>
              <a:t> </a:t>
            </a:r>
            <a:r>
              <a:rPr lang="en-US" dirty="0" err="1"/>
              <a:t>cạnh</a:t>
            </a:r>
            <a:r>
              <a:rPr lang="en-US" dirty="0"/>
              <a:t> </a:t>
            </a:r>
            <a:r>
              <a:rPr lang="en-US" dirty="0" err="1"/>
              <a:t>tương</a:t>
            </a:r>
            <a:r>
              <a:rPr lang="en-US" dirty="0"/>
              <a:t> </a:t>
            </a:r>
            <a:r>
              <a:rPr lang="en-US" dirty="0" err="1"/>
              <a:t>ứng</a:t>
            </a:r>
            <a:r>
              <a:rPr lang="en-US" dirty="0"/>
              <a:t> </a:t>
            </a:r>
            <a:r>
              <a:rPr lang="en-US" dirty="0" err="1"/>
              <a:t>và</a:t>
            </a:r>
            <a:r>
              <a:rPr lang="en-US" dirty="0"/>
              <a:t> </a:t>
            </a:r>
            <a:r>
              <a:rPr lang="en-US" dirty="0" err="1"/>
              <a:t>Tính</a:t>
            </a:r>
            <a:r>
              <a:rPr lang="en-US" dirty="0"/>
              <a:t> </a:t>
            </a:r>
            <a:r>
              <a:rPr lang="en-US" dirty="0" err="1"/>
              <a:t>tỉ</a:t>
            </a:r>
            <a:r>
              <a:rPr lang="en-US" dirty="0"/>
              <a:t> </a:t>
            </a:r>
            <a:r>
              <a:rPr lang="en-US" dirty="0" err="1"/>
              <a:t>số</a:t>
            </a:r>
            <a:r>
              <a:rPr lang="en-US" dirty="0"/>
              <a:t> </a:t>
            </a:r>
            <a:r>
              <a:rPr lang="en-US" dirty="0" err="1"/>
              <a:t>đồng</a:t>
            </a:r>
            <a:r>
              <a:rPr lang="en-US" dirty="0"/>
              <a:t> </a:t>
            </a:r>
            <a:r>
              <a:rPr lang="en-US" dirty="0" err="1"/>
              <a:t>dạng</a:t>
            </a:r>
            <a:r>
              <a:rPr lang="en-US" dirty="0"/>
              <a:t> </a:t>
            </a:r>
            <a:r>
              <a:rPr lang="en-US" dirty="0" err="1"/>
              <a:t>của</a:t>
            </a:r>
            <a:r>
              <a:rPr lang="en-US" dirty="0"/>
              <a:t> </a:t>
            </a:r>
            <a:r>
              <a:rPr lang="en-US" dirty="0" err="1"/>
              <a:t>hai</a:t>
            </a:r>
            <a:r>
              <a:rPr lang="en-US" dirty="0"/>
              <a:t> tam </a:t>
            </a:r>
            <a:r>
              <a:rPr lang="en-US" dirty="0" err="1"/>
              <a:t>giác</a:t>
            </a:r>
            <a:r>
              <a:rPr lang="en-US" dirty="0"/>
              <a:t> </a:t>
            </a:r>
            <a:r>
              <a:rPr lang="en-US" dirty="0" err="1"/>
              <a:t>trên</a:t>
            </a:r>
            <a:br>
              <a:rPr lang="vi-VN" dirty="0"/>
            </a:br>
            <a:r>
              <a:rPr lang="en-US" dirty="0"/>
              <a:t>c) </a:t>
            </a:r>
            <a:r>
              <a:rPr lang="en-US" dirty="0" err="1"/>
              <a:t>Chứng</a:t>
            </a:r>
            <a:r>
              <a:rPr lang="en-US" dirty="0"/>
              <a:t> </a:t>
            </a:r>
            <a:r>
              <a:rPr lang="en-US" dirty="0" err="1"/>
              <a:t>minh</a:t>
            </a:r>
            <a:r>
              <a:rPr lang="en-US" dirty="0"/>
              <a:t> BC//DE</a:t>
            </a:r>
            <a:br>
              <a:rPr lang="vi-VN" dirty="0"/>
            </a:br>
            <a:r>
              <a:rPr lang="en-US" dirty="0"/>
              <a:t> </a:t>
            </a:r>
            <a:br>
              <a:rPr lang="vi-VN" dirty="0"/>
            </a:br>
            <a:endParaRPr lang="vi-VN" dirty="0"/>
          </a:p>
        </p:txBody>
      </p:sp>
      <p:pic>
        <p:nvPicPr>
          <p:cNvPr id="4" name="Picture 3">
            <a:extLst>
              <a:ext uri="{FF2B5EF4-FFF2-40B4-BE49-F238E27FC236}">
                <a16:creationId xmlns:a16="http://schemas.microsoft.com/office/drawing/2014/main" id="{BAF3F42E-2FD8-4699-A141-048ED75ED6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99304" y="3429000"/>
            <a:ext cx="6620256" cy="3191256"/>
          </a:xfrm>
          <a:prstGeom prst="rect">
            <a:avLst/>
          </a:prstGeom>
          <a:noFill/>
          <a:ln>
            <a:noFill/>
          </a:ln>
        </p:spPr>
      </p:pic>
    </p:spTree>
    <p:extLst>
      <p:ext uri="{BB962C8B-B14F-4D97-AF65-F5344CB8AC3E}">
        <p14:creationId xmlns:p14="http://schemas.microsoft.com/office/powerpoint/2010/main" val="27625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FB9CD6F-A8A7-491B-88AB-B33BB69B17EF}"/>
              </a:ext>
            </a:extLst>
          </p:cNvPr>
          <p:cNvSpPr txBox="1">
            <a:spLocks/>
          </p:cNvSpPr>
          <p:nvPr/>
        </p:nvSpPr>
        <p:spPr>
          <a:xfrm>
            <a:off x="571501" y="939800"/>
            <a:ext cx="10515600" cy="6132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b="1">
                <a:latin typeface="Times New Roman" panose="02020603050405020304" pitchFamily="18" charset="0"/>
                <a:cs typeface="Times New Roman" panose="02020603050405020304" pitchFamily="18" charset="0"/>
              </a:rPr>
              <a:t>Tam giác đồng dạng</a:t>
            </a:r>
            <a:endParaRPr lang="vi-VN">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p:txBody>
      </p:sp>
      <p:sp>
        <p:nvSpPr>
          <p:cNvPr id="5" name="Title 3">
            <a:extLst>
              <a:ext uri="{FF2B5EF4-FFF2-40B4-BE49-F238E27FC236}">
                <a16:creationId xmlns:a16="http://schemas.microsoft.com/office/drawing/2014/main" id="{31E55E91-876A-4827-BFEE-25E90AD09C9F}"/>
              </a:ext>
            </a:extLst>
          </p:cNvPr>
          <p:cNvSpPr>
            <a:spLocks noGrp="1"/>
          </p:cNvSpPr>
          <p:nvPr>
            <p:ph type="title"/>
          </p:nvPr>
        </p:nvSpPr>
        <p:spPr>
          <a:xfrm>
            <a:off x="942976" y="149783"/>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a:t>
            </a:r>
            <a:endParaRPr lang="vi-VN" sz="3200" dirty="0">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BA94B06E-2CDF-4909-BBA8-778255754BB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73853" y="939800"/>
            <a:ext cx="6620256" cy="3191256"/>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8309ABA-835B-428A-B2C3-AED85B426520}"/>
                  </a:ext>
                </a:extLst>
              </p:cNvPr>
              <p:cNvSpPr/>
              <p:nvPr/>
            </p:nvSpPr>
            <p:spPr>
              <a:xfrm>
                <a:off x="571501" y="1388054"/>
                <a:ext cx="9899904" cy="3270639"/>
              </a:xfrm>
              <a:prstGeom prst="rect">
                <a:avLst/>
              </a:prstGeom>
            </p:spPr>
            <p:txBody>
              <a:bodyPr wrap="square">
                <a:spAutoFit/>
              </a:bodyPr>
              <a:lstStyle/>
              <a:p>
                <a:pPr>
                  <a:spcAft>
                    <a:spcPts val="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Bài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a:spcAft>
                    <a:spcPts val="0"/>
                  </a:spcAft>
                </a:pP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𝐴𝐷𝐸</m:t>
                    </m:r>
                    <m:r>
                      <a:rPr lang="en-US" sz="3200" i="1">
                        <a:latin typeface="Cambria Math" panose="02040503050406030204" pitchFamily="18" charset="0"/>
                        <a:ea typeface="Times New Roman" panose="02020603050405020304" pitchFamily="18" charset="0"/>
                        <a:cs typeface="Times New Roman" panose="02020603050405020304" pitchFamily="18" charset="0"/>
                      </a:rPr>
                      <m:t> </m:t>
                    </m:r>
                    <m:r>
                      <a:rPr lang="en-US" sz="3200" i="1">
                        <a:latin typeface="Cambria Math" panose="02040503050406030204" pitchFamily="18" charset="0"/>
                        <a:ea typeface="Times New Roman" panose="02020603050405020304" pitchFamily="18" charset="0"/>
                        <a:cs typeface="Times New Roman" panose="02020603050405020304" pitchFamily="18" charset="0"/>
                      </a:rPr>
                      <m:t>𝑛</m:t>
                    </m:r>
                    <m:r>
                      <a:rPr lang="en-US" sz="3200" i="1">
                        <a:latin typeface="Cambria Math" panose="02040503050406030204" pitchFamily="18" charset="0"/>
                        <a:ea typeface="Times New Roman" panose="02020603050405020304" pitchFamily="18" charset="0"/>
                        <a:cs typeface="Times New Roman" panose="02020603050405020304" pitchFamily="18" charset="0"/>
                      </a:rPr>
                      <m:t>ê</m:t>
                    </m:r>
                    <m:r>
                      <a:rPr lang="en-US" sz="3200" i="1">
                        <a:latin typeface="Cambria Math" panose="02040503050406030204" pitchFamily="18" charset="0"/>
                        <a:ea typeface="Times New Roman" panose="02020603050405020304" pitchFamily="18" charset="0"/>
                        <a:cs typeface="Times New Roman" panose="02020603050405020304" pitchFamily="18" charset="0"/>
                      </a:rPr>
                      <m:t>𝑛</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arenR"/>
                </a:pPr>
                <a14:m>
                  <m:oMath xmlns:m="http://schemas.openxmlformats.org/officeDocument/2006/math">
                    <m:acc>
                      <m:accPr>
                        <m:chr m:val="̂"/>
                        <m:ctrlPr>
                          <a:rPr lang="vi-VN" sz="32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m:t>
                        </m:r>
                      </m:e>
                    </m:acc>
                    <m:r>
                      <a:rPr lang="en-US" sz="32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32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3200" i="1">
                            <a:latin typeface="Cambria Math" panose="02040503050406030204" pitchFamily="18" charset="0"/>
                            <a:ea typeface="Times New Roman" panose="02020603050405020304" pitchFamily="18" charset="0"/>
                            <a:cs typeface="Times New Roman" panose="02020603050405020304" pitchFamily="18" charset="0"/>
                          </a:rPr>
                          <m:t>𝐴𝐷𝐸</m:t>
                        </m:r>
                      </m:e>
                    </m:acc>
                    <m:r>
                      <a:rPr lang="en-US" sz="32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65</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32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arenR"/>
                </a:pPr>
                <a14:m>
                  <m:oMath xmlns:m="http://schemas.openxmlformats.org/officeDocument/2006/math">
                    <m:f>
                      <m:fPr>
                        <m:ctrlPr>
                          <a:rPr lang="vi-VN"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𝐵𝐶</m:t>
                        </m:r>
                      </m:num>
                      <m:den>
                        <m:r>
                          <a:rPr lang="en-US" sz="3200" i="1">
                            <a:latin typeface="Cambria Math" panose="02040503050406030204" pitchFamily="18" charset="0"/>
                            <a:ea typeface="Times New Roman" panose="02020603050405020304" pitchFamily="18" charset="0"/>
                            <a:cs typeface="Times New Roman" panose="02020603050405020304" pitchFamily="18" charset="0"/>
                          </a:rPr>
                          <m:t>𝐷𝐸</m:t>
                        </m:r>
                      </m:den>
                    </m:f>
                    <m:r>
                      <a:rPr lang="en-US" sz="3200" i="1">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𝐴𝐵</m:t>
                        </m:r>
                      </m:num>
                      <m:den>
                        <m:r>
                          <a:rPr lang="en-US" sz="3200" i="1">
                            <a:latin typeface="Cambria Math" panose="02040503050406030204" pitchFamily="18" charset="0"/>
                            <a:ea typeface="Times New Roman" panose="02020603050405020304" pitchFamily="18" charset="0"/>
                            <a:cs typeface="Times New Roman" panose="02020603050405020304" pitchFamily="18" charset="0"/>
                          </a:rPr>
                          <m:t>𝐴𝐷</m:t>
                        </m:r>
                      </m:den>
                    </m:f>
                    <m:r>
                      <a:rPr lang="en-US" sz="3200" i="1">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𝐴𝐶</m:t>
                        </m:r>
                      </m:num>
                      <m:den>
                        <m:r>
                          <a:rPr lang="en-US" sz="3200" i="1">
                            <a:latin typeface="Cambria Math" panose="02040503050406030204" pitchFamily="18" charset="0"/>
                            <a:ea typeface="Times New Roman" panose="02020603050405020304" pitchFamily="18" charset="0"/>
                            <a:cs typeface="Times New Roman" panose="02020603050405020304" pitchFamily="18" charset="0"/>
                          </a:rPr>
                          <m:t>𝐴𝐸</m:t>
                        </m:r>
                      </m:den>
                    </m:f>
                    <m:r>
                      <a:rPr lang="en-US" sz="3200" i="1">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12</m:t>
                        </m:r>
                      </m:num>
                      <m:den>
                        <m:r>
                          <a:rPr lang="en-US" sz="3200" i="1">
                            <a:latin typeface="Cambria Math" panose="02040503050406030204" pitchFamily="18" charset="0"/>
                            <a:ea typeface="Times New Roman" panose="02020603050405020304" pitchFamily="18" charset="0"/>
                            <a:cs typeface="Times New Roman" panose="02020603050405020304" pitchFamily="18" charset="0"/>
                          </a:rPr>
                          <m:t>4</m:t>
                        </m:r>
                      </m:den>
                    </m:f>
                    <m:r>
                      <a:rPr lang="en-US" sz="3200" i="1">
                        <a:latin typeface="Cambria Math" panose="02040503050406030204" pitchFamily="18" charset="0"/>
                        <a:ea typeface="Times New Roman" panose="02020603050405020304" pitchFamily="18" charset="0"/>
                        <a:cs typeface="Times New Roman" panose="02020603050405020304" pitchFamily="18" charset="0"/>
                      </a:rPr>
                      <m:t>=3</m:t>
                    </m:r>
                  </m:oMath>
                </a14:m>
                <a:endParaRPr lang="en-US" sz="3200" i="1" dirty="0">
                  <a:latin typeface="Cambria Math" panose="02040503050406030204" pitchFamily="18" charset="0"/>
                  <a:ea typeface="Times New Roman" panose="02020603050405020304" pitchFamily="18" charset="0"/>
                  <a:cs typeface="Times New Roman" panose="02020603050405020304" pitchFamily="18" charset="0"/>
                </a:endParaRPr>
              </a:p>
              <a:p>
                <a:pPr lvl="0">
                  <a:spcAft>
                    <a:spcPts val="0"/>
                  </a:spcAft>
                </a:pPr>
                <a:endParaRPr lang="en-US" sz="3200" i="1" dirty="0">
                  <a:latin typeface="Cambria Math" panose="02040503050406030204" pitchFamily="18" charset="0"/>
                  <a:ea typeface="Times New Roman" panose="02020603050405020304" pitchFamily="18" charset="0"/>
                  <a:cs typeface="Times New Roman" panose="02020603050405020304" pitchFamily="18" charset="0"/>
                </a:endParaRPr>
              </a:p>
              <a:p>
                <a:pPr lvl="0">
                  <a:spcAft>
                    <a:spcPts val="0"/>
                  </a:spcAft>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𝑇</m:t>
                      </m:r>
                      <m:r>
                        <a:rPr lang="en-US" sz="3200" i="1">
                          <a:latin typeface="Cambria Math" panose="02040503050406030204" pitchFamily="18" charset="0"/>
                          <a:ea typeface="Times New Roman" panose="02020603050405020304" pitchFamily="18" charset="0"/>
                          <a:cs typeface="Times New Roman" panose="02020603050405020304" pitchFamily="18" charset="0"/>
                        </a:rPr>
                        <m:t>ỉ </m:t>
                      </m:r>
                      <m:r>
                        <a:rPr lang="en-US" sz="3200" i="1">
                          <a:latin typeface="Cambria Math" panose="02040503050406030204" pitchFamily="18" charset="0"/>
                          <a:ea typeface="Times New Roman" panose="02020603050405020304" pitchFamily="18" charset="0"/>
                          <a:cs typeface="Times New Roman" panose="02020603050405020304" pitchFamily="18" charset="0"/>
                        </a:rPr>
                        <m:t>𝑠</m:t>
                      </m:r>
                      <m:r>
                        <a:rPr lang="en-US" sz="3200" i="1">
                          <a:latin typeface="Cambria Math" panose="02040503050406030204" pitchFamily="18" charset="0"/>
                          <a:ea typeface="Times New Roman" panose="02020603050405020304" pitchFamily="18" charset="0"/>
                          <a:cs typeface="Times New Roman" panose="02020603050405020304" pitchFamily="18" charset="0"/>
                        </a:rPr>
                        <m:t>ố đồ</m:t>
                      </m:r>
                      <m:r>
                        <a:rPr lang="en-US" sz="3200" i="1">
                          <a:latin typeface="Cambria Math" panose="02040503050406030204" pitchFamily="18" charset="0"/>
                          <a:ea typeface="Times New Roman" panose="02020603050405020304" pitchFamily="18" charset="0"/>
                          <a:cs typeface="Times New Roman" panose="02020603050405020304" pitchFamily="18" charset="0"/>
                        </a:rPr>
                        <m:t>𝑛𝑔</m:t>
                      </m:r>
                      <m:r>
                        <a:rPr lang="en-US" sz="3200" i="1">
                          <a:latin typeface="Cambria Math" panose="02040503050406030204" pitchFamily="18" charset="0"/>
                          <a:ea typeface="Times New Roman" panose="02020603050405020304" pitchFamily="18" charset="0"/>
                          <a:cs typeface="Times New Roman" panose="02020603050405020304" pitchFamily="18" charset="0"/>
                        </a:rPr>
                        <m:t> </m:t>
                      </m:r>
                      <m:r>
                        <a:rPr lang="en-US" sz="3200" i="1">
                          <a:latin typeface="Cambria Math" panose="02040503050406030204" pitchFamily="18" charset="0"/>
                          <a:ea typeface="Times New Roman" panose="02020603050405020304" pitchFamily="18" charset="0"/>
                          <a:cs typeface="Times New Roman" panose="02020603050405020304" pitchFamily="18" charset="0"/>
                        </a:rPr>
                        <m:t>𝑑</m:t>
                      </m:r>
                      <m:r>
                        <a:rPr lang="en-US" sz="3200" i="1">
                          <a:latin typeface="Cambria Math" panose="02040503050406030204" pitchFamily="18" charset="0"/>
                          <a:ea typeface="Times New Roman" panose="02020603050405020304" pitchFamily="18" charset="0"/>
                          <a:cs typeface="Times New Roman" panose="02020603050405020304" pitchFamily="18" charset="0"/>
                        </a:rPr>
                        <m:t>ạ</m:t>
                      </m:r>
                      <m:r>
                        <a:rPr lang="en-US" sz="3200" i="1">
                          <a:latin typeface="Cambria Math" panose="02040503050406030204" pitchFamily="18" charset="0"/>
                          <a:ea typeface="Times New Roman" panose="02020603050405020304" pitchFamily="18" charset="0"/>
                          <a:cs typeface="Times New Roman" panose="02020603050405020304" pitchFamily="18" charset="0"/>
                        </a:rPr>
                        <m:t>𝑛𝑔</m:t>
                      </m:r>
                      <m:r>
                        <a:rPr lang="en-US" sz="3200" i="1">
                          <a:latin typeface="Cambria Math" panose="02040503050406030204" pitchFamily="18" charset="0"/>
                          <a:ea typeface="Times New Roman" panose="02020603050405020304" pitchFamily="18" charset="0"/>
                          <a:cs typeface="Times New Roman" panose="02020603050405020304" pitchFamily="18" charset="0"/>
                        </a:rPr>
                        <m:t> </m:t>
                      </m:r>
                      <m:r>
                        <a:rPr lang="en-US" sz="3200" i="1">
                          <a:latin typeface="Cambria Math" panose="02040503050406030204" pitchFamily="18" charset="0"/>
                          <a:ea typeface="Times New Roman" panose="02020603050405020304" pitchFamily="18" charset="0"/>
                          <a:cs typeface="Times New Roman" panose="02020603050405020304" pitchFamily="18" charset="0"/>
                        </a:rPr>
                        <m:t>𝑐</m:t>
                      </m:r>
                      <m:r>
                        <a:rPr lang="en-US" sz="3200" i="1">
                          <a:latin typeface="Cambria Math" panose="02040503050406030204" pitchFamily="18" charset="0"/>
                          <a:ea typeface="Times New Roman" panose="02020603050405020304" pitchFamily="18" charset="0"/>
                          <a:cs typeface="Times New Roman" panose="02020603050405020304" pitchFamily="18" charset="0"/>
                        </a:rPr>
                        <m:t>ủ</m:t>
                      </m:r>
                      <m:r>
                        <a:rPr lang="en-US" sz="3200" i="1">
                          <a:latin typeface="Cambria Math" panose="02040503050406030204" pitchFamily="18" charset="0"/>
                          <a:ea typeface="Times New Roman" panose="02020603050405020304" pitchFamily="18" charset="0"/>
                          <a:cs typeface="Times New Roman" panose="02020603050405020304" pitchFamily="18" charset="0"/>
                        </a:rPr>
                        <m:t>𝑎</m:t>
                      </m:r>
                      <m:r>
                        <a:rPr lang="en-US" sz="3200" i="1">
                          <a:latin typeface="Cambria Math" panose="02040503050406030204" pitchFamily="18" charset="0"/>
                          <a:ea typeface="Times New Roman" panose="02020603050405020304" pitchFamily="18" charset="0"/>
                          <a:cs typeface="Times New Roman" panose="02020603050405020304" pitchFamily="18" charset="0"/>
                        </a:rPr>
                        <m:t> </m:t>
                      </m:r>
                      <m:r>
                        <a:rPr lang="en-US" sz="3200" i="1">
                          <a:latin typeface="Cambria Math" panose="02040503050406030204" pitchFamily="18" charset="0"/>
                          <a:ea typeface="Times New Roman" panose="02020603050405020304" pitchFamily="18" charset="0"/>
                          <a:cs typeface="Times New Roman" panose="02020603050405020304" pitchFamily="18" charset="0"/>
                        </a:rPr>
                        <m:t>𝑡𝑎𝑚</m:t>
                      </m:r>
                      <m:r>
                        <a:rPr lang="en-US" sz="3200" i="1">
                          <a:latin typeface="Cambria Math" panose="02040503050406030204" pitchFamily="18" charset="0"/>
                          <a:ea typeface="Times New Roman" panose="02020603050405020304" pitchFamily="18" charset="0"/>
                          <a:cs typeface="Times New Roman" panose="02020603050405020304" pitchFamily="18" charset="0"/>
                        </a:rPr>
                        <m:t> </m:t>
                      </m:r>
                      <m:r>
                        <a:rPr lang="en-US" sz="3200" i="1">
                          <a:latin typeface="Cambria Math" panose="02040503050406030204" pitchFamily="18" charset="0"/>
                          <a:ea typeface="Times New Roman" panose="02020603050405020304" pitchFamily="18" charset="0"/>
                          <a:cs typeface="Times New Roman" panose="02020603050405020304" pitchFamily="18" charset="0"/>
                        </a:rPr>
                        <m:t>𝑔𝑖</m:t>
                      </m:r>
                      <m:r>
                        <a:rPr lang="en-US" sz="3200" i="1">
                          <a:latin typeface="Cambria Math" panose="02040503050406030204" pitchFamily="18" charset="0"/>
                          <a:ea typeface="Times New Roman" panose="02020603050405020304" pitchFamily="18" charset="0"/>
                          <a:cs typeface="Times New Roman" panose="02020603050405020304" pitchFamily="18" charset="0"/>
                        </a:rPr>
                        <m:t>á</m:t>
                      </m:r>
                      <m:r>
                        <a:rPr lang="en-US" sz="3200" i="1">
                          <a:latin typeface="Cambria Math" panose="02040503050406030204" pitchFamily="18" charset="0"/>
                          <a:ea typeface="Times New Roman" panose="02020603050405020304" pitchFamily="18" charset="0"/>
                          <a:cs typeface="Times New Roman" panose="02020603050405020304" pitchFamily="18" charset="0"/>
                        </a:rPr>
                        <m:t>𝑐</m:t>
                      </m:r>
                      <m:r>
                        <a:rPr lang="en-US" sz="3200" i="1">
                          <a:latin typeface="Cambria Math" panose="02040503050406030204" pitchFamily="18" charset="0"/>
                          <a:ea typeface="Times New Roman" panose="02020603050405020304" pitchFamily="18" charset="0"/>
                          <a:cs typeface="Times New Roman" panose="02020603050405020304" pitchFamily="18" charset="0"/>
                        </a:rPr>
                        <m:t> </m:t>
                      </m:r>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m:t>
                      </m:r>
                      <m:r>
                        <a:rPr lang="en-US" sz="3200" i="1">
                          <a:latin typeface="Cambria Math" panose="02040503050406030204" pitchFamily="18" charset="0"/>
                          <a:ea typeface="Times New Roman" panose="02020603050405020304" pitchFamily="18" charset="0"/>
                          <a:cs typeface="Times New Roman" panose="02020603050405020304" pitchFamily="18" charset="0"/>
                        </a:rPr>
                        <m:t> </m:t>
                      </m:r>
                      <m:r>
                        <a:rPr lang="en-US" sz="3200" i="1">
                          <a:latin typeface="Cambria Math" panose="02040503050406030204" pitchFamily="18" charset="0"/>
                          <a:ea typeface="Times New Roman" panose="02020603050405020304" pitchFamily="18" charset="0"/>
                          <a:cs typeface="Times New Roman" panose="02020603050405020304" pitchFamily="18" charset="0"/>
                        </a:rPr>
                        <m:t>𝑣</m:t>
                      </m:r>
                      <m:r>
                        <a:rPr lang="en-US" sz="3200" i="1">
                          <a:latin typeface="Cambria Math" panose="02040503050406030204" pitchFamily="18" charset="0"/>
                          <a:ea typeface="Times New Roman" panose="02020603050405020304" pitchFamily="18" charset="0"/>
                          <a:cs typeface="Times New Roman" panose="02020603050405020304" pitchFamily="18" charset="0"/>
                        </a:rPr>
                        <m:t>à </m:t>
                      </m:r>
                      <m:r>
                        <a:rPr lang="en-US" sz="3200" i="1">
                          <a:latin typeface="Cambria Math" panose="02040503050406030204" pitchFamily="18" charset="0"/>
                          <a:ea typeface="Times New Roman" panose="02020603050405020304" pitchFamily="18" charset="0"/>
                          <a:cs typeface="Times New Roman" panose="02020603050405020304" pitchFamily="18" charset="0"/>
                        </a:rPr>
                        <m:t>𝐴𝐷𝐸</m:t>
                      </m:r>
                      <m:r>
                        <a:rPr lang="en-US" sz="3200" i="1">
                          <a:latin typeface="Cambria Math" panose="02040503050406030204" pitchFamily="18" charset="0"/>
                          <a:ea typeface="Times New Roman" panose="02020603050405020304" pitchFamily="18" charset="0"/>
                          <a:cs typeface="Times New Roman" panose="02020603050405020304" pitchFamily="18" charset="0"/>
                        </a:rPr>
                        <m:t> </m:t>
                      </m:r>
                      <m:r>
                        <a:rPr lang="en-US" sz="3200" i="1">
                          <a:latin typeface="Cambria Math" panose="02040503050406030204" pitchFamily="18" charset="0"/>
                          <a:ea typeface="Times New Roman" panose="02020603050405020304" pitchFamily="18" charset="0"/>
                          <a:cs typeface="Times New Roman" panose="02020603050405020304" pitchFamily="18" charset="0"/>
                        </a:rPr>
                        <m:t>𝑙</m:t>
                      </m:r>
                      <m:r>
                        <a:rPr lang="en-US" sz="3200" i="1">
                          <a:latin typeface="Cambria Math" panose="02040503050406030204" pitchFamily="18" charset="0"/>
                          <a:ea typeface="Times New Roman" panose="02020603050405020304" pitchFamily="18" charset="0"/>
                          <a:cs typeface="Times New Roman" panose="02020603050405020304" pitchFamily="18" charset="0"/>
                        </a:rPr>
                        <m:t>à </m:t>
                      </m:r>
                      <m:r>
                        <a:rPr lang="en-US" sz="3200" i="1">
                          <a:latin typeface="Cambria Math" panose="02040503050406030204" pitchFamily="18" charset="0"/>
                          <a:ea typeface="Times New Roman" panose="02020603050405020304" pitchFamily="18" charset="0"/>
                          <a:cs typeface="Times New Roman" panose="02020603050405020304" pitchFamily="18" charset="0"/>
                        </a:rPr>
                        <m:t>𝑘</m:t>
                      </m:r>
                      <m:r>
                        <a:rPr lang="en-US" sz="3200" i="1">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vi-VN" sz="3200" dirty="0">
                  <a:latin typeface="Times New Roman" panose="02020603050405020304" pitchFamily="18" charset="0"/>
                  <a:ea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08309ABA-835B-428A-B2C3-AED85B426520}"/>
                  </a:ext>
                </a:extLst>
              </p:cNvPr>
              <p:cNvSpPr>
                <a:spLocks noRot="1" noChangeAspect="1" noMove="1" noResize="1" noEditPoints="1" noAdjustHandles="1" noChangeArrowheads="1" noChangeShapeType="1" noTextEdit="1"/>
              </p:cNvSpPr>
              <p:nvPr/>
            </p:nvSpPr>
            <p:spPr>
              <a:xfrm>
                <a:off x="571501" y="1388054"/>
                <a:ext cx="9899904" cy="3270639"/>
              </a:xfrm>
              <a:prstGeom prst="rect">
                <a:avLst/>
              </a:prstGeom>
              <a:blipFill>
                <a:blip r:embed="rId3"/>
                <a:stretch>
                  <a:fillRect l="-1601" t="-261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FF07F3D-6BBC-4ECB-B2A4-98E9847D9A2E}"/>
                  </a:ext>
                </a:extLst>
              </p:cNvPr>
              <p:cNvSpPr/>
              <p:nvPr/>
            </p:nvSpPr>
            <p:spPr>
              <a:xfrm>
                <a:off x="429404" y="4917632"/>
                <a:ext cx="10499541" cy="601383"/>
              </a:xfrm>
              <a:prstGeom prst="rect">
                <a:avLst/>
              </a:prstGeom>
            </p:spPr>
            <p:txBody>
              <a:bodyPr wrap="none">
                <a:spAutoFit/>
              </a:bodyPr>
              <a:lstStyle/>
              <a:p>
                <a:pPr lvl="0">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32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m:t>
                        </m:r>
                      </m:e>
                    </m:acc>
                    <m:r>
                      <a:rPr lang="en-US" sz="32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32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3200" i="1">
                            <a:latin typeface="Cambria Math" panose="02040503050406030204" pitchFamily="18" charset="0"/>
                            <a:ea typeface="Times New Roman" panose="02020603050405020304" pitchFamily="18" charset="0"/>
                            <a:cs typeface="Times New Roman" panose="02020603050405020304" pitchFamily="18" charset="0"/>
                          </a:rPr>
                          <m:t>𝐴𝐷𝐸</m:t>
                        </m:r>
                      </m:e>
                    </m:acc>
                    <m:r>
                      <a:rPr lang="en-US" sz="32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65</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0</m:t>
                        </m:r>
                      </m:sup>
                    </m:sSup>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BC//DE</a:t>
                </a:r>
                <a:endParaRPr lang="vi-VN" sz="3200" dirty="0">
                  <a:latin typeface="Times New Roman" panose="02020603050405020304" pitchFamily="18" charset="0"/>
                  <a:ea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5FF07F3D-6BBC-4ECB-B2A4-98E9847D9A2E}"/>
                  </a:ext>
                </a:extLst>
              </p:cNvPr>
              <p:cNvSpPr>
                <a:spLocks noRot="1" noChangeAspect="1" noMove="1" noResize="1" noEditPoints="1" noAdjustHandles="1" noChangeArrowheads="1" noChangeShapeType="1" noTextEdit="1"/>
              </p:cNvSpPr>
              <p:nvPr/>
            </p:nvSpPr>
            <p:spPr>
              <a:xfrm>
                <a:off x="429404" y="4917632"/>
                <a:ext cx="10499541" cy="601383"/>
              </a:xfrm>
              <a:prstGeom prst="rect">
                <a:avLst/>
              </a:prstGeom>
              <a:blipFill>
                <a:blip r:embed="rId4"/>
                <a:stretch>
                  <a:fillRect l="-1451" t="-11224" r="-638" b="-32653"/>
                </a:stretch>
              </a:blipFill>
            </p:spPr>
            <p:txBody>
              <a:bodyPr/>
              <a:lstStyle/>
              <a:p>
                <a:r>
                  <a:rPr lang="vi-VN">
                    <a:noFill/>
                  </a:rPr>
                  <a:t> </a:t>
                </a:r>
              </a:p>
            </p:txBody>
          </p:sp>
        </mc:Fallback>
      </mc:AlternateContent>
    </p:spTree>
    <p:extLst>
      <p:ext uri="{BB962C8B-B14F-4D97-AF65-F5344CB8AC3E}">
        <p14:creationId xmlns:p14="http://schemas.microsoft.com/office/powerpoint/2010/main" val="80630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4729931-5402-4393-ABAF-834E4C2A0004}"/>
                  </a:ext>
                </a:extLst>
              </p:cNvPr>
              <p:cNvSpPr>
                <a:spLocks noGrp="1"/>
              </p:cNvSpPr>
              <p:nvPr>
                <p:ph idx="1"/>
              </p:nvPr>
            </p:nvSpPr>
            <p:spPr>
              <a:xfrm>
                <a:off x="161544" y="1811567"/>
                <a:ext cx="11868912" cy="1916371"/>
              </a:xfrm>
            </p:spPr>
            <p:txBody>
              <a:bodyPr>
                <a:noAutofit/>
              </a:bodyPr>
              <a:lstStyle/>
              <a:p>
                <a:pPr marL="0" indent="0">
                  <a:buNone/>
                </a:pPr>
                <a:r>
                  <a:rPr lang="en-US" b="1" dirty="0">
                    <a:latin typeface="Times New Roman" panose="02020603050405020304" pitchFamily="18" charset="0"/>
                    <a:cs typeface="Times New Roman" panose="02020603050405020304" pitchFamily="18" charset="0"/>
                  </a:rPr>
                  <a:t>HĐTTKP 2:</a:t>
                </a:r>
                <a:endParaRPr lang="en-US" i="1"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𝐴𝐵𝐶</m:t>
                      </m:r>
                      <m:r>
                        <a:rPr lang="en-US" i="1">
                          <a:latin typeface="Cambria Math" panose="02040503050406030204" pitchFamily="18" charset="0"/>
                        </a:rPr>
                        <m:t>=∆</m:t>
                      </m:r>
                      <m:sSup>
                        <m:sSupPr>
                          <m:ctrlPr>
                            <a:rPr lang="vi-VN"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sSup>
                        <m:sSupPr>
                          <m:ctrlPr>
                            <a:rPr lang="vi-VN"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sSup>
                        <m:sSupPr>
                          <m:ctrlPr>
                            <a:rPr lang="vi-VN"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m:t>
                          </m:r>
                        </m:sup>
                      </m:sSup>
                      <m:r>
                        <a:rPr lang="en-US" i="1">
                          <a:latin typeface="Cambria Math" panose="02040503050406030204" pitchFamily="18" charset="0"/>
                        </a:rPr>
                        <m:t> </m:t>
                      </m:r>
                      <m:r>
                        <a:rPr lang="en-US" i="1">
                          <a:latin typeface="Cambria Math" panose="02040503050406030204" pitchFamily="18" charset="0"/>
                        </a:rPr>
                        <m:t>𝑡h</m:t>
                      </m:r>
                      <m:r>
                        <a:rPr lang="en-US" i="1">
                          <a:latin typeface="Cambria Math" panose="02040503050406030204" pitchFamily="18" charset="0"/>
                        </a:rPr>
                        <m:t>ì </m:t>
                      </m:r>
                      <m:r>
                        <a:rPr lang="en-US" i="1">
                          <a:latin typeface="Cambria Math" panose="02040503050406030204" pitchFamily="18" charset="0"/>
                        </a:rPr>
                        <m:t>𝑐h</m:t>
                      </m:r>
                      <m:r>
                        <a:rPr lang="en-US" i="1">
                          <a:latin typeface="Cambria Math" panose="02040503050406030204" pitchFamily="18" charset="0"/>
                        </a:rPr>
                        <m:t>ú</m:t>
                      </m:r>
                      <m:r>
                        <a:rPr lang="en-US" i="1">
                          <a:latin typeface="Cambria Math" panose="02040503050406030204" pitchFamily="18" charset="0"/>
                        </a:rPr>
                        <m:t>𝑛𝑔</m:t>
                      </m:r>
                      <m:r>
                        <a:rPr lang="en-US" i="1">
                          <a:latin typeface="Cambria Math" panose="02040503050406030204" pitchFamily="18" charset="0"/>
                        </a:rPr>
                        <m:t> </m:t>
                      </m:r>
                      <m:r>
                        <a:rPr lang="en-US" i="1">
                          <a:latin typeface="Cambria Math" panose="02040503050406030204" pitchFamily="18" charset="0"/>
                        </a:rPr>
                        <m:t>𝑐</m:t>
                      </m:r>
                      <m:r>
                        <a:rPr lang="en-US" i="1">
                          <a:latin typeface="Cambria Math" panose="02040503050406030204" pitchFamily="18" charset="0"/>
                        </a:rPr>
                        <m:t>ó đồ</m:t>
                      </m:r>
                      <m:r>
                        <a:rPr lang="en-US" i="1">
                          <a:latin typeface="Cambria Math" panose="02040503050406030204" pitchFamily="18" charset="0"/>
                        </a:rPr>
                        <m:t>𝑛𝑔</m:t>
                      </m:r>
                      <m:r>
                        <a:rPr lang="en-US" i="1">
                          <a:latin typeface="Cambria Math" panose="02040503050406030204" pitchFamily="18" charset="0"/>
                        </a:rPr>
                        <m:t> </m:t>
                      </m:r>
                    </m:oMath>
                  </m:oMathPara>
                </a14:m>
                <a:endParaRPr lang="vi-VN" dirty="0">
                  <a:latin typeface="Times New Roman" panose="02020603050405020304" pitchFamily="18" charset="0"/>
                  <a:cs typeface="Times New Roman" panose="02020603050405020304" pitchFamily="18" charset="0"/>
                </a:endParaRPr>
              </a:p>
              <a:p>
                <a:pPr marL="514350" indent="-514350">
                  <a:buFont typeface="+mj-lt"/>
                  <a:buAutoNum type="alphaLcParenR"/>
                </a:pP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ạ</m:t>
                    </m:r>
                    <m:r>
                      <a:rPr lang="en-US" i="1">
                        <a:latin typeface="Cambria Math" panose="02040503050406030204" pitchFamily="18" charset="0"/>
                      </a:rPr>
                      <m:t>𝑛𝑔</m:t>
                    </m:r>
                    <m:r>
                      <a:rPr lang="en-US" i="1">
                        <a:latin typeface="Cambria Math" panose="02040503050406030204" pitchFamily="18" charset="0"/>
                      </a:rPr>
                      <m:t> </m:t>
                    </m:r>
                    <m:r>
                      <a:rPr lang="en-US" i="1">
                        <a:latin typeface="Cambria Math" panose="02040503050406030204" pitchFamily="18" charset="0"/>
                      </a:rPr>
                      <m:t>𝑣</m:t>
                    </m:r>
                    <m:r>
                      <a:rPr lang="en-US" i="1">
                        <a:latin typeface="Cambria Math" panose="02040503050406030204" pitchFamily="18" charset="0"/>
                      </a:rPr>
                      <m:t>ớ</m:t>
                    </m:r>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𝑛h𝑎𝑢</m:t>
                    </m:r>
                    <m:r>
                      <a:rPr lang="en-US" i="1">
                        <a:latin typeface="Cambria Math" panose="02040503050406030204" pitchFamily="18" charset="0"/>
                      </a:rPr>
                      <m:t> </m:t>
                    </m:r>
                    <m:r>
                      <a:rPr lang="en-US" i="1">
                        <a:latin typeface="Cambria Math" panose="02040503050406030204" pitchFamily="18" charset="0"/>
                      </a:rPr>
                      <m:t>𝑘h</m:t>
                    </m:r>
                    <m:r>
                      <a:rPr lang="en-US" i="1">
                        <a:latin typeface="Cambria Math" panose="02040503050406030204" pitchFamily="18" charset="0"/>
                      </a:rPr>
                      <m:t>ô</m:t>
                    </m:r>
                    <m:r>
                      <a:rPr lang="en-US" i="1">
                        <a:latin typeface="Cambria Math" panose="02040503050406030204" pitchFamily="18" charset="0"/>
                      </a:rPr>
                      <m:t>𝑛𝑔</m:t>
                    </m:r>
                    <m:r>
                      <a:rPr lang="en-US" i="1">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bao </a:t>
                </a:r>
                <a:r>
                  <a:rPr lang="en-US" dirty="0" err="1">
                    <a:latin typeface="Times New Roman" panose="02020603050405020304" pitchFamily="18" charset="0"/>
                    <a:cs typeface="Times New Roman" panose="02020603050405020304" pitchFamily="18" charset="0"/>
                  </a:rPr>
                  <a:t>nhiêu</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b)</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𝐴𝐵𝐶</m:t>
                    </m:r>
                    <m:r>
                      <a:rPr lang="en-US" i="1">
                        <a:latin typeface="Cambria Math" panose="02040503050406030204" pitchFamily="18" charset="0"/>
                      </a:rPr>
                      <m:t>~∆</m:t>
                    </m:r>
                    <m:sSup>
                      <m:sSupPr>
                        <m:ctrlPr>
                          <a:rPr lang="vi-VN"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sSup>
                      <m:sSupPr>
                        <m:ctrlPr>
                          <a:rPr lang="vi-VN"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sSup>
                      <m:sSupPr>
                        <m:ctrlPr>
                          <a:rPr lang="vi-VN"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m:t>
                        </m:r>
                      </m:sup>
                    </m:sSup>
                    <m:r>
                      <a:rPr lang="en-US" i="1">
                        <a:latin typeface="Cambria Math" panose="02040503050406030204" pitchFamily="18" charset="0"/>
                      </a:rPr>
                      <m:t> </m:t>
                    </m:r>
                    <m:r>
                      <a:rPr lang="en-US" i="1">
                        <a:latin typeface="Cambria Math" panose="02040503050406030204" pitchFamily="18" charset="0"/>
                      </a:rPr>
                      <m:t>𝑡h𝑒𝑜</m:t>
                    </m:r>
                    <m:r>
                      <a:rPr lang="en-US" i="1">
                        <a:latin typeface="Cambria Math" panose="02040503050406030204" pitchFamily="18" charset="0"/>
                      </a:rPr>
                      <m:t> </m:t>
                    </m:r>
                    <m:r>
                      <a:rPr lang="en-US" i="1">
                        <a:latin typeface="Cambria Math" panose="02040503050406030204" pitchFamily="18" charset="0"/>
                      </a:rPr>
                      <m:t>𝑡</m:t>
                    </m:r>
                    <m:r>
                      <a:rPr lang="en-US" i="1">
                        <a:latin typeface="Cambria Math" panose="02040503050406030204" pitchFamily="18" charset="0"/>
                      </a:rPr>
                      <m:t>ỉ </m:t>
                    </m:r>
                    <m:r>
                      <a:rPr lang="en-US" i="1">
                        <a:latin typeface="Cambria Math" panose="02040503050406030204" pitchFamily="18" charset="0"/>
                      </a:rPr>
                      <m:t>𝑠</m:t>
                    </m:r>
                    <m:r>
                      <a:rPr lang="en-US" i="1">
                        <a:latin typeface="Cambria Math" panose="02040503050406030204" pitchFamily="18" charset="0"/>
                      </a:rPr>
                      <m:t>ố đồ</m:t>
                    </m:r>
                    <m:r>
                      <a:rPr lang="en-US" i="1">
                        <a:latin typeface="Cambria Math" panose="02040503050406030204" pitchFamily="18" charset="0"/>
                      </a:rPr>
                      <m:t>𝑛𝑔</m:t>
                    </m:r>
                    <m:r>
                      <a:rPr lang="en-US" i="1">
                        <a:latin typeface="Cambria Math" panose="02040503050406030204" pitchFamily="18" charset="0"/>
                      </a:rPr>
                      <m:t> </m:t>
                    </m:r>
                    <m:r>
                      <a:rPr lang="en-US" i="1">
                        <a:latin typeface="Cambria Math" panose="02040503050406030204" pitchFamily="18" charset="0"/>
                      </a:rPr>
                      <m:t>𝑑</m:t>
                    </m:r>
                    <m:r>
                      <a:rPr lang="en-US" i="1">
                        <a:latin typeface="Cambria Math" panose="02040503050406030204" pitchFamily="18" charset="0"/>
                      </a:rPr>
                      <m:t>ạ</m:t>
                    </m:r>
                    <m:r>
                      <a:rPr lang="en-US" i="1">
                        <a:latin typeface="Cambria Math" panose="02040503050406030204" pitchFamily="18" charset="0"/>
                      </a:rPr>
                      <m:t>𝑛𝑔𝑘</m:t>
                    </m:r>
                    <m:r>
                      <a:rPr lang="en-US" i="1">
                        <a:latin typeface="Cambria Math" panose="02040503050406030204" pitchFamily="18" charset="0"/>
                      </a:rPr>
                      <m:t> </m:t>
                    </m:r>
                    <m:r>
                      <a:rPr lang="en-US" i="1">
                        <a:latin typeface="Cambria Math" panose="02040503050406030204" pitchFamily="18" charset="0"/>
                      </a:rPr>
                      <m:t>𝑡h</m:t>
                    </m:r>
                    <m:r>
                      <a:rPr lang="en-US" i="1">
                        <a:latin typeface="Cambria Math" panose="02040503050406030204" pitchFamily="18" charset="0"/>
                      </a:rPr>
                      <m:t>ì ∆</m:t>
                    </m:r>
                    <m:sSup>
                      <m:sSupPr>
                        <m:ctrlPr>
                          <a:rPr lang="vi-VN"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sSup>
                      <m:sSupPr>
                        <m:ctrlPr>
                          <a:rPr lang="vi-VN"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sSup>
                      <m:sSupPr>
                        <m:ctrlPr>
                          <a:rPr lang="vi-VN"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𝐴𝐵𝐶</m:t>
                    </m:r>
                    <m:r>
                      <a:rPr lang="en-US" i="1">
                        <a:latin typeface="Cambria Math" panose="02040503050406030204" pitchFamily="18" charset="0"/>
                      </a:rPr>
                      <m:t> </m:t>
                    </m:r>
                    <m:r>
                      <a:rPr lang="en-US" i="1">
                        <a:latin typeface="Cambria Math" panose="02040503050406030204" pitchFamily="18" charset="0"/>
                      </a:rPr>
                      <m:t>𝑡h𝑒𝑜</m:t>
                    </m:r>
                    <m:r>
                      <a:rPr lang="en-US" i="1">
                        <a:latin typeface="Cambria Math" panose="02040503050406030204" pitchFamily="18" charset="0"/>
                      </a:rPr>
                      <m:t> </m:t>
                    </m:r>
                    <m:r>
                      <a:rPr lang="en-US" i="1">
                        <a:latin typeface="Cambria Math" panose="02040503050406030204" pitchFamily="18" charset="0"/>
                      </a:rPr>
                      <m:t>𝑡</m:t>
                    </m:r>
                    <m:r>
                      <a:rPr lang="en-US" i="1">
                        <a:latin typeface="Cambria Math" panose="02040503050406030204" pitchFamily="18" charset="0"/>
                      </a:rPr>
                      <m:t>ỉ </m:t>
                    </m:r>
                    <m:r>
                      <a:rPr lang="en-US" i="1">
                        <a:latin typeface="Cambria Math" panose="02040503050406030204" pitchFamily="18" charset="0"/>
                      </a:rPr>
                      <m:t>𝑠</m:t>
                    </m:r>
                    <m:r>
                      <a:rPr lang="en-US" i="1">
                        <a:latin typeface="Cambria Math" panose="02040503050406030204" pitchFamily="18" charset="0"/>
                      </a:rPr>
                      <m:t>ố </m:t>
                    </m:r>
                    <m:r>
                      <a:rPr lang="en-US" i="1">
                        <a:latin typeface="Cambria Math" panose="02040503050406030204" pitchFamily="18" charset="0"/>
                      </a:rPr>
                      <m:t>𝑛</m:t>
                    </m:r>
                    <m:r>
                      <a:rPr lang="en-US" i="1">
                        <a:latin typeface="Cambria Math" panose="02040503050406030204" pitchFamily="18" charset="0"/>
                      </a:rPr>
                      <m:t>à</m:t>
                    </m:r>
                    <m:r>
                      <a:rPr lang="en-US" i="1">
                        <a:latin typeface="Cambria Math" panose="02040503050406030204" pitchFamily="18" charset="0"/>
                      </a:rPr>
                      <m:t>𝑜</m:t>
                    </m:r>
                    <m:r>
                      <a:rPr lang="en-US" i="1">
                        <a:latin typeface="Cambria Math" panose="02040503050406030204" pitchFamily="18" charset="0"/>
                      </a:rPr>
                      <m:t>?</m:t>
                    </m:r>
                  </m:oMath>
                </a14:m>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E4729931-5402-4393-ABAF-834E4C2A0004}"/>
                  </a:ext>
                </a:extLst>
              </p:cNvPr>
              <p:cNvSpPr>
                <a:spLocks noGrp="1" noRot="1" noChangeAspect="1" noMove="1" noResize="1" noEditPoints="1" noAdjustHandles="1" noChangeArrowheads="1" noChangeShapeType="1" noTextEdit="1"/>
              </p:cNvSpPr>
              <p:nvPr>
                <p:ph idx="1"/>
              </p:nvPr>
            </p:nvSpPr>
            <p:spPr>
              <a:xfrm>
                <a:off x="161544" y="1811567"/>
                <a:ext cx="11868912" cy="1916371"/>
              </a:xfrm>
              <a:blipFill>
                <a:blip r:embed="rId2"/>
                <a:stretch>
                  <a:fillRect l="-1079" t="-5397" b="-6984"/>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7D4A497D-E601-413E-9FD8-0D90A9C18065}"/>
              </a:ext>
            </a:extLst>
          </p:cNvPr>
          <p:cNvSpPr/>
          <p:nvPr/>
        </p:nvSpPr>
        <p:spPr>
          <a:xfrm>
            <a:off x="771144" y="994910"/>
            <a:ext cx="2318840" cy="584775"/>
          </a:xfrm>
          <a:prstGeom prst="rect">
            <a:avLst/>
          </a:prstGeom>
        </p:spPr>
        <p:txBody>
          <a:bodyPr wrap="none">
            <a:spAutoFit/>
          </a:bodyPr>
          <a:lstStyle/>
          <a:p>
            <a:r>
              <a:rPr lang="en-US" sz="3200" b="1" dirty="0">
                <a:latin typeface="Times New Roman" panose="02020603050405020304" pitchFamily="18" charset="0"/>
                <a:ea typeface="Times New Roman" panose="02020603050405020304" pitchFamily="18" charset="0"/>
              </a:rPr>
              <a:t>2) </a:t>
            </a:r>
            <a:r>
              <a:rPr lang="en-US" sz="3200" b="1" dirty="0" err="1">
                <a:latin typeface="Times New Roman" panose="02020603050405020304" pitchFamily="18" charset="0"/>
                <a:ea typeface="Times New Roman" panose="02020603050405020304" pitchFamily="18" charset="0"/>
              </a:rPr>
              <a:t>Tính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chất</a:t>
            </a:r>
            <a:endParaRPr lang="vi-VN" sz="3200" dirty="0"/>
          </a:p>
        </p:txBody>
      </p:sp>
      <p:sp>
        <p:nvSpPr>
          <p:cNvPr id="5" name="Title 3">
            <a:extLst>
              <a:ext uri="{FF2B5EF4-FFF2-40B4-BE49-F238E27FC236}">
                <a16:creationId xmlns:a16="http://schemas.microsoft.com/office/drawing/2014/main" id="{78A889FF-1EFB-41F1-ADA7-3E1C4D4C04BC}"/>
              </a:ext>
            </a:extLst>
          </p:cNvPr>
          <p:cNvSpPr>
            <a:spLocks noGrp="1"/>
          </p:cNvSpPr>
          <p:nvPr>
            <p:ph type="title"/>
          </p:nvPr>
        </p:nvSpPr>
        <p:spPr>
          <a:xfrm>
            <a:off x="942976" y="149783"/>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a:t>
            </a:r>
            <a:endParaRPr lang="vi-VN" sz="3200" dirty="0">
              <a:latin typeface="Times New Roman" panose="02020603050405020304" pitchFamily="18" charset="0"/>
              <a:ea typeface="Times New Roman" panose="02020603050405020304" pitchFamily="18" charset="0"/>
            </a:endParaRPr>
          </a:p>
        </p:txBody>
      </p:sp>
      <p:sp>
        <p:nvSpPr>
          <p:cNvPr id="6" name="Rectangle: Rounded Corners 5">
            <a:extLst>
              <a:ext uri="{FF2B5EF4-FFF2-40B4-BE49-F238E27FC236}">
                <a16:creationId xmlns:a16="http://schemas.microsoft.com/office/drawing/2014/main" id="{C6BDF17E-CF2E-4450-8A28-2D74DA5A8D13}"/>
              </a:ext>
            </a:extLst>
          </p:cNvPr>
          <p:cNvSpPr/>
          <p:nvPr/>
        </p:nvSpPr>
        <p:spPr>
          <a:xfrm>
            <a:off x="-22139" y="1793981"/>
            <a:ext cx="11980984" cy="195154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38B87AE-0B5F-4A75-9DC7-0E450F1545D1}"/>
                  </a:ext>
                </a:extLst>
              </p:cNvPr>
              <p:cNvSpPr/>
              <p:nvPr/>
            </p:nvSpPr>
            <p:spPr>
              <a:xfrm>
                <a:off x="771144" y="1635915"/>
                <a:ext cx="11259312" cy="2267672"/>
              </a:xfrm>
              <a:prstGeom prst="rect">
                <a:avLst/>
              </a:prstGeom>
            </p:spPr>
            <p:txBody>
              <a:bodyPr wrap="square">
                <a:spAutoFit/>
              </a:bodyPr>
              <a:lstStyle/>
              <a:p>
                <a:pPr marL="19685">
                  <a:spcAft>
                    <a:spcPts val="0"/>
                  </a:spcAft>
                </a:pP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TC1</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𝑡h</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ì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oMath>
                </a14:m>
                <a:endParaRPr lang="vi-VN" sz="3200" dirty="0">
                  <a:latin typeface="Times New Roman" panose="02020603050405020304" pitchFamily="18" charset="0"/>
                  <a:ea typeface="Times New Roman" panose="02020603050405020304" pitchFamily="18" charset="0"/>
                </a:endParaRPr>
              </a:p>
              <a:p>
                <a:pPr marL="19685">
                  <a:spcAft>
                    <a:spcPts val="0"/>
                  </a:spcAft>
                </a:pP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k=1</a:t>
                </a:r>
                <a:endParaRPr lang="vi-VN" sz="3200" dirty="0">
                  <a:latin typeface="Times New Roman" panose="02020603050405020304" pitchFamily="18" charset="0"/>
                  <a:ea typeface="Times New Roman" panose="02020603050405020304" pitchFamily="18" charset="0"/>
                </a:endParaRPr>
              </a:p>
              <a:p>
                <a:pPr marL="19685">
                  <a:spcAft>
                    <a:spcPts val="0"/>
                  </a:spcAft>
                </a:pP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TC2</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oMath>
                </a14:m>
                <a:endParaRPr lang="vi-VN" sz="3200" dirty="0">
                  <a:latin typeface="Times New Roman" panose="02020603050405020304" pitchFamily="18" charset="0"/>
                  <a:ea typeface="Times New Roman" panose="02020603050405020304" pitchFamily="18" charset="0"/>
                </a:endParaRPr>
              </a:p>
              <a:p>
                <a:pPr marL="19685">
                  <a:spcAft>
                    <a:spcPts val="0"/>
                  </a:spcAft>
                </a:pP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k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𝑡h𝑒𝑜</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ỉ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ố</m:t>
                    </m:r>
                    <m:f>
                      <m:f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den>
                    </m:f>
                  </m:oMath>
                </a14:m>
                <a:endParaRPr lang="vi-VN" sz="3200" dirty="0">
                  <a:latin typeface="Times New Roman" panose="02020603050405020304" pitchFamily="18" charset="0"/>
                  <a:ea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38B87AE-0B5F-4A75-9DC7-0E450F1545D1}"/>
                  </a:ext>
                </a:extLst>
              </p:cNvPr>
              <p:cNvSpPr>
                <a:spLocks noRot="1" noChangeAspect="1" noMove="1" noResize="1" noEditPoints="1" noAdjustHandles="1" noChangeArrowheads="1" noChangeShapeType="1" noTextEdit="1"/>
              </p:cNvSpPr>
              <p:nvPr/>
            </p:nvSpPr>
            <p:spPr>
              <a:xfrm>
                <a:off x="771144" y="1635915"/>
                <a:ext cx="11259312" cy="2267672"/>
              </a:xfrm>
              <a:prstGeom prst="rect">
                <a:avLst/>
              </a:prstGeom>
              <a:blipFill>
                <a:blip r:embed="rId3"/>
                <a:stretch>
                  <a:fillRect l="-1245" t="-3763" b="-2688"/>
                </a:stretch>
              </a:blipFill>
            </p:spPr>
            <p:txBody>
              <a:bodyPr/>
              <a:lstStyle/>
              <a:p>
                <a:r>
                  <a:rPr lang="vi-VN">
                    <a:noFill/>
                  </a:rPr>
                  <a:t> </a:t>
                </a:r>
              </a:p>
            </p:txBody>
          </p:sp>
        </mc:Fallback>
      </mc:AlternateContent>
    </p:spTree>
    <p:extLst>
      <p:ext uri="{BB962C8B-B14F-4D97-AF65-F5344CB8AC3E}">
        <p14:creationId xmlns:p14="http://schemas.microsoft.com/office/powerpoint/2010/main" val="290841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047CA28-7C46-49FD-9FE9-9420FD40C20E}"/>
                  </a:ext>
                </a:extLst>
              </p:cNvPr>
              <p:cNvSpPr>
                <a:spLocks noGrp="1"/>
              </p:cNvSpPr>
              <p:nvPr>
                <p:ph idx="1"/>
              </p:nvPr>
            </p:nvSpPr>
            <p:spPr>
              <a:xfrm>
                <a:off x="467140" y="4055165"/>
                <a:ext cx="10515600" cy="1696280"/>
              </a:xfrm>
            </p:spPr>
            <p:txBody>
              <a:bodyPr/>
              <a:lstStyle/>
              <a:p>
                <a:pPr marL="0" indent="0">
                  <a:spcAft>
                    <a:spcPts val="0"/>
                  </a:spcAft>
                  <a:buNone/>
                </a:pP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TC3</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dirty="0">
                    <a:latin typeface="Times New Roman" panose="02020603050405020304" pitchFamily="18" charset="0"/>
                    <a:ea typeface="Times New Roman" panose="02020603050405020304" pitchFamily="18" charset="0"/>
                    <a:cs typeface="Times New Roman" panose="02020603050405020304" pitchFamily="18" charset="0"/>
                  </a:rPr>
                  <a:t> tam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nó</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latin typeface="Times New Roman" panose="02020603050405020304" pitchFamily="18" charset="0"/>
                    <a:ea typeface="Times New Roman" panose="02020603050405020304" pitchFamily="18" charset="0"/>
                    <a:cs typeface="Times New Roman" panose="02020603050405020304" pitchFamily="18" charset="0"/>
                  </a:rPr>
                  <a:t> k=1</a:t>
                </a:r>
                <a:endParaRPr lang="vi-VN" dirty="0">
                  <a:latin typeface="Times New Roman" panose="02020603050405020304" pitchFamily="18" charset="0"/>
                  <a:ea typeface="Times New Roman" panose="02020603050405020304" pitchFamily="18" charset="0"/>
                </a:endParaRPr>
              </a:p>
              <a:p>
                <a:pPr marL="0" indent="0">
                  <a:spcAft>
                    <a:spcPts val="0"/>
                  </a:spcAft>
                  <a:buNone/>
                </a:pP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TC4</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p>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e>
                      <m:sup>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sup>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p>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e>
                      <m:sup>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sup>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p>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dirty="0">
                  <a:latin typeface="Times New Roman" panose="02020603050405020304" pitchFamily="18" charset="0"/>
                  <a:ea typeface="Times New Roman" panose="02020603050405020304" pitchFamily="18" charset="0"/>
                </a:endParaRPr>
              </a:p>
              <a:p>
                <a:endParaRPr lang="vi-VN" dirty="0"/>
              </a:p>
            </p:txBody>
          </p:sp>
        </mc:Choice>
        <mc:Fallback>
          <p:sp>
            <p:nvSpPr>
              <p:cNvPr id="3" name="Content Placeholder 2">
                <a:extLst>
                  <a:ext uri="{FF2B5EF4-FFF2-40B4-BE49-F238E27FC236}">
                    <a16:creationId xmlns:a16="http://schemas.microsoft.com/office/drawing/2014/main" id="{A047CA28-7C46-49FD-9FE9-9420FD40C20E}"/>
                  </a:ext>
                </a:extLst>
              </p:cNvPr>
              <p:cNvSpPr>
                <a:spLocks noGrp="1" noRot="1" noChangeAspect="1" noMove="1" noResize="1" noEditPoints="1" noAdjustHandles="1" noChangeArrowheads="1" noChangeShapeType="1" noTextEdit="1"/>
              </p:cNvSpPr>
              <p:nvPr>
                <p:ph idx="1"/>
              </p:nvPr>
            </p:nvSpPr>
            <p:spPr>
              <a:xfrm>
                <a:off x="467140" y="4055165"/>
                <a:ext cx="10515600" cy="1696280"/>
              </a:xfrm>
              <a:blipFill>
                <a:blip r:embed="rId2"/>
                <a:stretch>
                  <a:fillRect l="-1217" t="-6115"/>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F0073D1E-2D47-4ECA-9D15-3B5BC52C4CFE}"/>
              </a:ext>
            </a:extLst>
          </p:cNvPr>
          <p:cNvSpPr/>
          <p:nvPr/>
        </p:nvSpPr>
        <p:spPr>
          <a:xfrm>
            <a:off x="467140" y="814167"/>
            <a:ext cx="2318840" cy="584775"/>
          </a:xfrm>
          <a:prstGeom prst="rect">
            <a:avLst/>
          </a:prstGeom>
        </p:spPr>
        <p:txBody>
          <a:bodyPr wrap="none">
            <a:spAutoFit/>
          </a:bodyPr>
          <a:lstStyle/>
          <a:p>
            <a:r>
              <a:rPr lang="en-US" sz="3200" b="1" dirty="0">
                <a:latin typeface="Times New Roman" panose="02020603050405020304" pitchFamily="18" charset="0"/>
                <a:ea typeface="Times New Roman" panose="02020603050405020304" pitchFamily="18" charset="0"/>
              </a:rPr>
              <a:t>2) </a:t>
            </a:r>
            <a:r>
              <a:rPr lang="en-US" sz="3200" b="1" dirty="0" err="1">
                <a:latin typeface="Times New Roman" panose="02020603050405020304" pitchFamily="18" charset="0"/>
                <a:ea typeface="Times New Roman" panose="02020603050405020304" pitchFamily="18" charset="0"/>
              </a:rPr>
              <a:t>Tính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chất</a:t>
            </a:r>
            <a:endParaRPr lang="vi-VN" sz="3200" dirty="0"/>
          </a:p>
        </p:txBody>
      </p:sp>
      <p:sp>
        <p:nvSpPr>
          <p:cNvPr id="5" name="Title 3">
            <a:extLst>
              <a:ext uri="{FF2B5EF4-FFF2-40B4-BE49-F238E27FC236}">
                <a16:creationId xmlns:a16="http://schemas.microsoft.com/office/drawing/2014/main" id="{E66E0F40-D98B-40BA-AA73-3ECE4BA4533C}"/>
              </a:ext>
            </a:extLst>
          </p:cNvPr>
          <p:cNvSpPr>
            <a:spLocks noGrp="1"/>
          </p:cNvSpPr>
          <p:nvPr>
            <p:ph type="title"/>
          </p:nvPr>
        </p:nvSpPr>
        <p:spPr>
          <a:xfrm>
            <a:off x="1072185" y="140948"/>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a:t>
            </a:r>
            <a:endParaRPr lang="vi-VN" sz="3200" dirty="0">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EFB099C3-413B-46D4-A604-C4EA52ECDB7F}"/>
                  </a:ext>
                </a:extLst>
              </p:cNvPr>
              <p:cNvSpPr/>
              <p:nvPr/>
            </p:nvSpPr>
            <p:spPr>
              <a:xfrm>
                <a:off x="467140" y="1520687"/>
                <a:ext cx="11516138" cy="2267672"/>
              </a:xfrm>
              <a:prstGeom prst="rect">
                <a:avLst/>
              </a:prstGeom>
            </p:spPr>
            <p:txBody>
              <a:bodyPr wrap="square">
                <a:spAutoFit/>
              </a:bodyPr>
              <a:lstStyle/>
              <a:p>
                <a:pPr marL="19685">
                  <a:spcAft>
                    <a:spcPts val="0"/>
                  </a:spcAft>
                </a:pP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TC1</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𝑡h</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ì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oMath>
                </a14:m>
                <a:endParaRPr lang="vi-VN" sz="3200" dirty="0">
                  <a:latin typeface="Times New Roman" panose="02020603050405020304" pitchFamily="18" charset="0"/>
                  <a:ea typeface="Times New Roman" panose="02020603050405020304" pitchFamily="18" charset="0"/>
                </a:endParaRPr>
              </a:p>
              <a:p>
                <a:pPr marL="19685">
                  <a:spcAft>
                    <a:spcPts val="0"/>
                  </a:spcAft>
                </a:pP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k=1</a:t>
                </a:r>
                <a:endParaRPr lang="vi-VN" sz="3200" dirty="0">
                  <a:latin typeface="Times New Roman" panose="02020603050405020304" pitchFamily="18" charset="0"/>
                  <a:ea typeface="Times New Roman" panose="02020603050405020304" pitchFamily="18" charset="0"/>
                </a:endParaRPr>
              </a:p>
              <a:p>
                <a:pPr marL="19685">
                  <a:spcAft>
                    <a:spcPts val="0"/>
                  </a:spcAft>
                </a:pP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TC2</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oMath>
                </a14:m>
                <a:endParaRPr lang="vi-VN" sz="3200" dirty="0">
                  <a:latin typeface="Times New Roman" panose="02020603050405020304" pitchFamily="18" charset="0"/>
                  <a:ea typeface="Times New Roman" panose="02020603050405020304" pitchFamily="18" charset="0"/>
                </a:endParaRPr>
              </a:p>
              <a:p>
                <a:pPr marL="19685">
                  <a:spcAft>
                    <a:spcPts val="0"/>
                  </a:spcAft>
                </a:pP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k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𝑡h𝑒𝑜</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ỉ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ố</m:t>
                    </m:r>
                    <m:f>
                      <m:f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den>
                    </m:f>
                  </m:oMath>
                </a14:m>
                <a:endParaRPr lang="vi-VN" sz="3200" dirty="0">
                  <a:latin typeface="Times New Roman" panose="02020603050405020304" pitchFamily="18" charset="0"/>
                  <a:ea typeface="Times New Roman" panose="02020603050405020304" pitchFamily="18" charset="0"/>
                </a:endParaRPr>
              </a:p>
            </p:txBody>
          </p:sp>
        </mc:Choice>
        <mc:Fallback>
          <p:sp>
            <p:nvSpPr>
              <p:cNvPr id="6" name="Rectangle 5">
                <a:extLst>
                  <a:ext uri="{FF2B5EF4-FFF2-40B4-BE49-F238E27FC236}">
                    <a16:creationId xmlns:a16="http://schemas.microsoft.com/office/drawing/2014/main" id="{EFB099C3-413B-46D4-A604-C4EA52ECDB7F}"/>
                  </a:ext>
                </a:extLst>
              </p:cNvPr>
              <p:cNvSpPr>
                <a:spLocks noRot="1" noChangeAspect="1" noMove="1" noResize="1" noEditPoints="1" noAdjustHandles="1" noChangeArrowheads="1" noChangeShapeType="1" noTextEdit="1"/>
              </p:cNvSpPr>
              <p:nvPr/>
            </p:nvSpPr>
            <p:spPr>
              <a:xfrm>
                <a:off x="467140" y="1520687"/>
                <a:ext cx="11516138" cy="2267672"/>
              </a:xfrm>
              <a:prstGeom prst="rect">
                <a:avLst/>
              </a:prstGeom>
              <a:blipFill>
                <a:blip r:embed="rId3"/>
                <a:stretch>
                  <a:fillRect l="-1218" t="-3763" b="-2688"/>
                </a:stretch>
              </a:blipFill>
            </p:spPr>
            <p:txBody>
              <a:bodyPr/>
              <a:lstStyle/>
              <a:p>
                <a:r>
                  <a:rPr lang="vi-VN">
                    <a:noFill/>
                  </a:rPr>
                  <a:t> </a:t>
                </a:r>
              </a:p>
            </p:txBody>
          </p:sp>
        </mc:Fallback>
      </mc:AlternateContent>
    </p:spTree>
    <p:extLst>
      <p:ext uri="{BB962C8B-B14F-4D97-AF65-F5344CB8AC3E}">
        <p14:creationId xmlns:p14="http://schemas.microsoft.com/office/powerpoint/2010/main" val="122555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9EBEB3E-64F8-49E6-A2B7-903278007D34}"/>
                  </a:ext>
                </a:extLst>
              </p:cNvPr>
              <p:cNvSpPr/>
              <p:nvPr/>
            </p:nvSpPr>
            <p:spPr>
              <a:xfrm>
                <a:off x="467140" y="1458916"/>
                <a:ext cx="10703169" cy="1759392"/>
              </a:xfrm>
              <a:prstGeom prst="rect">
                <a:avLst/>
              </a:prstGeom>
            </p:spPr>
            <p:txBody>
              <a:bodyPr wrap="square">
                <a:spAutoFit/>
              </a:bodyPr>
              <a:lstStyle/>
              <a:p>
                <a:pPr>
                  <a:lnSpc>
                    <a:spcPct val="115000"/>
                  </a:lnSpc>
                  <a:spcAft>
                    <a:spcPts val="0"/>
                  </a:spcAft>
                </a:pP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3200" dirty="0">
                  <a:latin typeface="Times New Roman" panose="02020603050405020304" pitchFamily="18" charset="0"/>
                  <a:ea typeface="Times New Roman" panose="02020603050405020304" pitchFamily="18" charset="0"/>
                </a:endParaRPr>
              </a:p>
              <a:p>
                <a:pPr>
                  <a:lnSpc>
                    <a:spcPct val="115000"/>
                  </a:lnSpc>
                  <a:spcAft>
                    <a:spcPts val="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3200" dirty="0">
                  <a:latin typeface="Times New Roman" panose="02020603050405020304" pitchFamily="18" charset="0"/>
                  <a:ea typeface="Times New Roman" panose="02020603050405020304" pitchFamily="18" charset="0"/>
                </a:endParaRPr>
              </a:p>
              <a:p>
                <a:pPr algn="just">
                  <a:lnSpc>
                    <a:spcPct val="115000"/>
                  </a:lnSpc>
                  <a:spcAft>
                    <a:spcPts val="0"/>
                  </a:spcAft>
                </a:pPr>
                <a14:m>
                  <m:oMath xmlns:m="http://schemas.openxmlformats.org/officeDocument/2006/math">
                    <m:acc>
                      <m:accPr>
                        <m:chr m:val="̂"/>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acc>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60</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sup>
                    </m:s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a:t>
                </a:r>
                <a:endParaRPr lang="vi-VN" sz="3200" dirty="0">
                  <a:latin typeface="Times New Roman" panose="02020603050405020304" pitchFamily="18" charset="0"/>
                  <a:ea typeface="Times New Roman" panose="02020603050405020304" pitchFamily="18" charset="0"/>
                </a:endParaRPr>
              </a:p>
            </p:txBody>
          </p:sp>
        </mc:Choice>
        <mc:Fallback>
          <p:sp>
            <p:nvSpPr>
              <p:cNvPr id="4" name="Rectangle 3">
                <a:extLst>
                  <a:ext uri="{FF2B5EF4-FFF2-40B4-BE49-F238E27FC236}">
                    <a16:creationId xmlns:a16="http://schemas.microsoft.com/office/drawing/2014/main" id="{59EBEB3E-64F8-49E6-A2B7-903278007D34}"/>
                  </a:ext>
                </a:extLst>
              </p:cNvPr>
              <p:cNvSpPr>
                <a:spLocks noRot="1" noChangeAspect="1" noMove="1" noResize="1" noEditPoints="1" noAdjustHandles="1" noChangeArrowheads="1" noChangeShapeType="1" noTextEdit="1"/>
              </p:cNvSpPr>
              <p:nvPr/>
            </p:nvSpPr>
            <p:spPr>
              <a:xfrm>
                <a:off x="467140" y="1458916"/>
                <a:ext cx="10703169" cy="1759392"/>
              </a:xfrm>
              <a:prstGeom prst="rect">
                <a:avLst/>
              </a:prstGeom>
              <a:blipFill>
                <a:blip r:embed="rId2"/>
                <a:stretch>
                  <a:fillRect l="-1481" t="-3114" b="-10035"/>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14065027-1E4F-48BA-B583-54575D765CDA}"/>
              </a:ext>
            </a:extLst>
          </p:cNvPr>
          <p:cNvSpPr/>
          <p:nvPr/>
        </p:nvSpPr>
        <p:spPr>
          <a:xfrm>
            <a:off x="467140" y="814167"/>
            <a:ext cx="2318840" cy="584775"/>
          </a:xfrm>
          <a:prstGeom prst="rect">
            <a:avLst/>
          </a:prstGeom>
        </p:spPr>
        <p:txBody>
          <a:bodyPr wrap="none">
            <a:spAutoFit/>
          </a:bodyPr>
          <a:lstStyle/>
          <a:p>
            <a:r>
              <a:rPr lang="en-US" sz="3200" b="1" dirty="0">
                <a:latin typeface="Times New Roman" panose="02020603050405020304" pitchFamily="18" charset="0"/>
                <a:ea typeface="Times New Roman" panose="02020603050405020304" pitchFamily="18" charset="0"/>
              </a:rPr>
              <a:t>2) </a:t>
            </a:r>
            <a:r>
              <a:rPr lang="en-US" sz="3200" b="1" dirty="0" err="1">
                <a:latin typeface="Times New Roman" panose="02020603050405020304" pitchFamily="18" charset="0"/>
                <a:ea typeface="Times New Roman" panose="02020603050405020304" pitchFamily="18" charset="0"/>
              </a:rPr>
              <a:t>Tính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chất</a:t>
            </a:r>
            <a:endParaRPr lang="vi-VN" sz="3200" dirty="0"/>
          </a:p>
        </p:txBody>
      </p:sp>
      <p:sp>
        <p:nvSpPr>
          <p:cNvPr id="6" name="Title 3">
            <a:extLst>
              <a:ext uri="{FF2B5EF4-FFF2-40B4-BE49-F238E27FC236}">
                <a16:creationId xmlns:a16="http://schemas.microsoft.com/office/drawing/2014/main" id="{1E98C864-A32E-4BE9-A036-032BCDE78DA1}"/>
              </a:ext>
            </a:extLst>
          </p:cNvPr>
          <p:cNvSpPr>
            <a:spLocks noGrp="1"/>
          </p:cNvSpPr>
          <p:nvPr>
            <p:ph type="title"/>
          </p:nvPr>
        </p:nvSpPr>
        <p:spPr>
          <a:xfrm>
            <a:off x="1072185" y="155016"/>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a:t>
            </a:r>
            <a:endParaRPr lang="vi-VN" sz="3200" dirty="0">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03068A03-85AE-4338-AC8B-DB884E8CA989}"/>
                  </a:ext>
                </a:extLst>
              </p:cNvPr>
              <p:cNvSpPr/>
              <p:nvPr/>
            </p:nvSpPr>
            <p:spPr>
              <a:xfrm>
                <a:off x="4489938" y="3295544"/>
                <a:ext cx="2438400" cy="854080"/>
              </a:xfrm>
              <a:prstGeom prst="rect">
                <a:avLst/>
              </a:prstGeom>
            </p:spPr>
            <p:txBody>
              <a:bodyPr wrap="square">
                <a:spAutoFit/>
              </a:bodyPr>
              <a:lstStyle/>
              <a:p>
                <a:pPr>
                  <a:spcAft>
                    <a:spcPts val="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14:m>
                  <m:oMath xmlns:m="http://schemas.openxmlformats.org/officeDocument/2006/math">
                    <m:r>
                      <a:rPr lang="en-US" sz="3200" b="1"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à</m:t>
                    </m:r>
                    <m:r>
                      <a:rPr lang="en-US" sz="3200" b="1" i="0" dirty="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𝐢</m:t>
                    </m:r>
                    <m:r>
                      <a:rPr lang="en-US" sz="3200" b="1" i="0" dirty="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b="1" i="0" dirty="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𝐥</m:t>
                    </m:r>
                    <m:r>
                      <a:rPr lang="en-US" sz="3200" b="1" i="1" dirty="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à</m:t>
                    </m:r>
                    <m:r>
                      <a:rPr lang="en-US" sz="3200" b="1" i="1" dirty="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3200" b="1" i="1" dirty="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3200" dirty="0">
                  <a:latin typeface="Times New Roman" panose="02020603050405020304" pitchFamily="18" charset="0"/>
                  <a:ea typeface="Times New Roman" panose="02020603050405020304" pitchFamily="18" charset="0"/>
                  <a:cs typeface="Times New Roman" panose="02020603050405020304" pitchFamily="18" charset="0"/>
                </a:endParaRPr>
              </a:p>
              <a:p>
                <a:pPr marL="19685" marR="30480">
                  <a:lnSpc>
                    <a:spcPts val="1800"/>
                  </a:lnSpc>
                  <a:spcAft>
                    <a:spcPts val="120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7" name="Rectangle 6">
                <a:extLst>
                  <a:ext uri="{FF2B5EF4-FFF2-40B4-BE49-F238E27FC236}">
                    <a16:creationId xmlns:a16="http://schemas.microsoft.com/office/drawing/2014/main" id="{03068A03-85AE-4338-AC8B-DB884E8CA989}"/>
                  </a:ext>
                </a:extLst>
              </p:cNvPr>
              <p:cNvSpPr>
                <a:spLocks noRot="1" noChangeAspect="1" noMove="1" noResize="1" noEditPoints="1" noAdjustHandles="1" noChangeArrowheads="1" noChangeShapeType="1" noTextEdit="1"/>
              </p:cNvSpPr>
              <p:nvPr/>
            </p:nvSpPr>
            <p:spPr>
              <a:xfrm>
                <a:off x="4489938" y="3295544"/>
                <a:ext cx="2438400" cy="854080"/>
              </a:xfrm>
              <a:prstGeom prst="rect">
                <a:avLst/>
              </a:prstGeom>
              <a:blipFill>
                <a:blip r:embed="rId3"/>
                <a:stretch>
                  <a:fillRect l="-6500" t="-1000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3D6158D2-349B-4FC3-A3D2-0B533866044B}"/>
                  </a:ext>
                </a:extLst>
              </p:cNvPr>
              <p:cNvSpPr/>
              <p:nvPr/>
            </p:nvSpPr>
            <p:spPr>
              <a:xfrm>
                <a:off x="1588476" y="4137556"/>
                <a:ext cx="8241323" cy="1623265"/>
              </a:xfrm>
              <a:prstGeom prst="rect">
                <a:avLst/>
              </a:prstGeom>
            </p:spPr>
            <p:txBody>
              <a:bodyPr wrap="square">
                <a:spAutoFit/>
              </a:bodyPr>
              <a:lstStyle/>
              <a:p>
                <a:pPr>
                  <a:spcAft>
                    <a:spcPts val="0"/>
                  </a:spcAft>
                </a:pPr>
                <a14:m>
                  <m:oMathPara xmlns:m="http://schemas.openxmlformats.org/officeDocument/2006/math">
                    <m:oMathParaPr>
                      <m:jc m:val="left"/>
                    </m:oMathParaPr>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𝑉</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ì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à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vi-VN" sz="32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32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ra  </a:t>
                </a:r>
                <a14:m>
                  <m:oMath xmlns:m="http://schemas.openxmlformats.org/officeDocument/2006/math">
                    <m:acc>
                      <m:accPr>
                        <m:chr m:val="̂"/>
                        <m:ctrlPr>
                          <a:rPr lang="vi-VN" sz="32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3200" i="1">
                            <a:latin typeface="Cambria Math" panose="02040503050406030204" pitchFamily="18" charset="0"/>
                            <a:ea typeface="Times New Roman" panose="02020603050405020304" pitchFamily="18" charset="0"/>
                            <a:cs typeface="Times New Roman" panose="02020603050405020304" pitchFamily="18" charset="0"/>
                          </a:rPr>
                          <m:t>𝐴</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e>
                    </m:acc>
                    <m:r>
                      <a:rPr lang="en-US" sz="32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32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3200" i="1">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sSup>
                      <m:sSupPr>
                        <m:ctrlPr>
                          <a:rPr lang="vi-VN"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60</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3200" dirty="0">
                  <a:latin typeface="Times New Roman" panose="02020603050405020304" pitchFamily="18" charset="0"/>
                  <a:cs typeface="Times New Roman" panose="02020603050405020304" pitchFamily="18" charset="0"/>
                </a:endParaRPr>
              </a:p>
            </p:txBody>
          </p:sp>
        </mc:Choice>
        <mc:Fallback>
          <p:sp>
            <p:nvSpPr>
              <p:cNvPr id="8" name="Rectangle 7">
                <a:extLst>
                  <a:ext uri="{FF2B5EF4-FFF2-40B4-BE49-F238E27FC236}">
                    <a16:creationId xmlns:a16="http://schemas.microsoft.com/office/drawing/2014/main" id="{3D6158D2-349B-4FC3-A3D2-0B533866044B}"/>
                  </a:ext>
                </a:extLst>
              </p:cNvPr>
              <p:cNvSpPr>
                <a:spLocks noRot="1" noChangeAspect="1" noMove="1" noResize="1" noEditPoints="1" noAdjustHandles="1" noChangeArrowheads="1" noChangeShapeType="1" noTextEdit="1"/>
              </p:cNvSpPr>
              <p:nvPr/>
            </p:nvSpPr>
            <p:spPr>
              <a:xfrm>
                <a:off x="1588476" y="4137556"/>
                <a:ext cx="8241323" cy="1623265"/>
              </a:xfrm>
              <a:prstGeom prst="rect">
                <a:avLst/>
              </a:prstGeom>
              <a:blipFill>
                <a:blip r:embed="rId4"/>
                <a:stretch>
                  <a:fillRect l="-1925" b="-11278"/>
                </a:stretch>
              </a:blipFill>
            </p:spPr>
            <p:txBody>
              <a:bodyPr/>
              <a:lstStyle/>
              <a:p>
                <a:r>
                  <a:rPr lang="vi-VN">
                    <a:noFill/>
                  </a:rPr>
                  <a:t> </a:t>
                </a:r>
              </a:p>
            </p:txBody>
          </p:sp>
        </mc:Fallback>
      </mc:AlternateContent>
    </p:spTree>
    <p:extLst>
      <p:ext uri="{BB962C8B-B14F-4D97-AF65-F5344CB8AC3E}">
        <p14:creationId xmlns:p14="http://schemas.microsoft.com/office/powerpoint/2010/main" val="136374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D9457DC-F82A-4D17-B2F5-188C55C50936}"/>
              </a:ext>
            </a:extLst>
          </p:cNvPr>
          <p:cNvSpPr>
            <a:spLocks noChangeArrowheads="1"/>
          </p:cNvSpPr>
          <p:nvPr/>
        </p:nvSpPr>
        <p:spPr bwMode="auto">
          <a:xfrm>
            <a:off x="159433" y="66456"/>
            <a:ext cx="1150737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vi-VN" sz="32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altLang="vi-VN" sz="32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altLang="vi-VN" sz="32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1" u="none" strike="noStrike" cap="none" normalizeH="0" baseline="0" dirty="0">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∆ADE~∆AMN, ∆AMN~ABC</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MN, MN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ABC.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ADE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ABC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kumimoji="0" lang="en-US" altLang="vi-VN"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3200" b="0" i="0" u="none" strike="noStrike" cap="none" normalizeH="0" baseline="0" dirty="0">
              <a:ln>
                <a:noFill/>
              </a:ln>
              <a:solidFill>
                <a:schemeClr val="tx1"/>
              </a:solidFill>
              <a:effectLst/>
              <a:latin typeface="Arial" panose="020B0604020202020204" pitchFamily="34" charset="0"/>
            </a:endParaRPr>
          </a:p>
        </p:txBody>
      </p:sp>
      <p:graphicFrame>
        <p:nvGraphicFramePr>
          <p:cNvPr id="5" name="Object 4">
            <a:extLst>
              <a:ext uri="{FF2B5EF4-FFF2-40B4-BE49-F238E27FC236}">
                <a16:creationId xmlns:a16="http://schemas.microsoft.com/office/drawing/2014/main" id="{832D00D5-D245-4DCF-BA0F-C6B9F47649AD}"/>
              </a:ext>
            </a:extLst>
          </p:cNvPr>
          <p:cNvGraphicFramePr>
            <a:graphicFrameLocks noChangeAspect="1"/>
          </p:cNvGraphicFramePr>
          <p:nvPr>
            <p:extLst>
              <p:ext uri="{D42A27DB-BD31-4B8C-83A1-F6EECF244321}">
                <p14:modId xmlns:p14="http://schemas.microsoft.com/office/powerpoint/2010/main" val="3451382762"/>
              </p:ext>
            </p:extLst>
          </p:nvPr>
        </p:nvGraphicFramePr>
        <p:xfrm>
          <a:off x="159433" y="3375534"/>
          <a:ext cx="3737317" cy="3416010"/>
        </p:xfrm>
        <a:graphic>
          <a:graphicData uri="http://schemas.openxmlformats.org/presentationml/2006/ole">
            <mc:AlternateContent xmlns:mc="http://schemas.openxmlformats.org/markup-compatibility/2006">
              <mc:Choice xmlns:v="urn:schemas-microsoft-com:vml" Requires="v">
                <p:oleObj spid="_x0000_s8203" name="Bitmap Image" r:id="rId3" imgW="2057143" imgH="1886213" progId="Paint.Picture">
                  <p:embed/>
                </p:oleObj>
              </mc:Choice>
              <mc:Fallback>
                <p:oleObj name="Bitmap Image" r:id="rId3" imgW="2057143" imgH="1886213"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33" y="3375534"/>
                        <a:ext cx="3737317" cy="3416010"/>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1729C8B6-67C0-4626-BB9C-E8DA4BE5BF02}"/>
                  </a:ext>
                </a:extLst>
              </p:cNvPr>
              <p:cNvSpPr/>
              <p:nvPr/>
            </p:nvSpPr>
            <p:spPr>
              <a:xfrm>
                <a:off x="3985846" y="3260962"/>
                <a:ext cx="8046721" cy="3530582"/>
              </a:xfrm>
              <a:prstGeom prst="rect">
                <a:avLst/>
              </a:prstGeom>
            </p:spPr>
            <p:txBody>
              <a:bodyPr wrap="square">
                <a:spAutoFit/>
              </a:bodyPr>
              <a:lstStyle/>
              <a:p>
                <a:pPr marL="19685" marR="30480">
                  <a:spcAft>
                    <a:spcPts val="1200"/>
                  </a:spcAft>
                </a:pPr>
                <a14:m>
                  <m:oMath xmlns:m="http://schemas.openxmlformats.org/officeDocument/2006/math">
                    <m: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𝐴𝐷𝐸</m:t>
                    </m:r>
                    <m: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𝐴𝑀𝑁</m:t>
                    </m:r>
                    <m: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𝐴𝑀𝑁</m:t>
                    </m:r>
                    <m: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14:m>
                  <m:oMath xmlns:m="http://schemas.openxmlformats.org/officeDocument/2006/math">
                    <m:r>
                      <a:rPr lang="vi-VN"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𝐴𝐷𝐸</m:t>
                    </m:r>
                    <m:r>
                      <a:rPr lang="vi-VN"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endParaRPr lang="vi-VN" sz="2800" dirty="0">
                  <a:effectLst/>
                  <a:latin typeface="Times New Roman" panose="02020603050405020304" pitchFamily="18" charset="0"/>
                  <a:ea typeface="Times New Roman" panose="02020603050405020304" pitchFamily="18" charset="0"/>
                </a:endParaRPr>
              </a:p>
              <a:p>
                <a:pPr marL="19685" marR="30480">
                  <a:spcAft>
                    <a:spcPts val="1200"/>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AMN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ED=</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𝑀𝑁</m:t>
                    </m:r>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sz="2800" dirty="0">
                  <a:effectLst/>
                  <a:latin typeface="Times New Roman" panose="02020603050405020304" pitchFamily="18" charset="0"/>
                  <a:ea typeface="Times New Roman" panose="02020603050405020304" pitchFamily="18" charset="0"/>
                </a:endParaRPr>
              </a:p>
              <a:p>
                <a:pPr marL="19685" marR="30480">
                  <a:spcAft>
                    <a:spcPts val="1200"/>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ABC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MN==</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DE==</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den>
                    </m:f>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𝐵𝐶</m:t>
                    </m:r>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𝐷𝐸</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𝐵𝐶</m:t>
                        </m:r>
                      </m:den>
                    </m:f>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den>
                    </m:f>
                  </m:oMath>
                </a14:m>
                <a:endParaRPr lang="vi-VN" sz="2800" dirty="0">
                  <a:effectLst/>
                  <a:latin typeface="Times New Roman" panose="02020603050405020304" pitchFamily="18" charset="0"/>
                  <a:ea typeface="Times New Roman" panose="02020603050405020304" pitchFamily="18" charset="0"/>
                </a:endParaRPr>
              </a:p>
            </p:txBody>
          </p:sp>
        </mc:Choice>
        <mc:Fallback>
          <p:sp>
            <p:nvSpPr>
              <p:cNvPr id="6" name="Rectangle 5">
                <a:extLst>
                  <a:ext uri="{FF2B5EF4-FFF2-40B4-BE49-F238E27FC236}">
                    <a16:creationId xmlns:a16="http://schemas.microsoft.com/office/drawing/2014/main" id="{1729C8B6-67C0-4626-BB9C-E8DA4BE5BF02}"/>
                  </a:ext>
                </a:extLst>
              </p:cNvPr>
              <p:cNvSpPr>
                <a:spLocks noRot="1" noChangeAspect="1" noMove="1" noResize="1" noEditPoints="1" noAdjustHandles="1" noChangeArrowheads="1" noChangeShapeType="1" noTextEdit="1"/>
              </p:cNvSpPr>
              <p:nvPr/>
            </p:nvSpPr>
            <p:spPr>
              <a:xfrm>
                <a:off x="3985846" y="3260962"/>
                <a:ext cx="8046721" cy="3530582"/>
              </a:xfrm>
              <a:prstGeom prst="rect">
                <a:avLst/>
              </a:prstGeom>
              <a:blipFill>
                <a:blip r:embed="rId5"/>
                <a:stretch>
                  <a:fillRect l="-1364" t="-1900" b="-1209"/>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id="{54F8C1E8-93CA-415E-990E-6C5459977E0A}"/>
              </a:ext>
            </a:extLst>
          </p:cNvPr>
          <p:cNvSpPr txBox="1"/>
          <p:nvPr/>
        </p:nvSpPr>
        <p:spPr>
          <a:xfrm>
            <a:off x="2488992" y="3246182"/>
            <a:ext cx="1407758" cy="523220"/>
          </a:xfrm>
          <a:prstGeom prst="rect">
            <a:avLst/>
          </a:prstGeom>
          <a:noFill/>
        </p:spPr>
        <p:txBody>
          <a:bodyPr wrap="none" rtlCol="0">
            <a:spAutoFit/>
          </a:bodyPr>
          <a:lstStyle/>
          <a:p>
            <a:r>
              <a:rPr lang="en-US" sz="2800" u="sng" dirty="0" err="1">
                <a:solidFill>
                  <a:srgbClr val="FF0000"/>
                </a:solidFill>
                <a:latin typeface="Times New Roman" panose="02020603050405020304" pitchFamily="18" charset="0"/>
                <a:cs typeface="Times New Roman" panose="02020603050405020304" pitchFamily="18" charset="0"/>
              </a:rPr>
              <a:t>Bài</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a:solidFill>
                  <a:srgbClr val="FF0000"/>
                </a:solidFill>
                <a:latin typeface="Times New Roman" panose="02020603050405020304" pitchFamily="18" charset="0"/>
                <a:cs typeface="Times New Roman" panose="02020603050405020304" pitchFamily="18" charset="0"/>
              </a:rPr>
              <a:t>làm</a:t>
            </a:r>
            <a:r>
              <a:rPr lang="en-US" sz="2800" u="sng" dirty="0">
                <a:solidFill>
                  <a:srgbClr val="FF0000"/>
                </a:solidFill>
                <a:latin typeface="Times New Roman" panose="02020603050405020304" pitchFamily="18" charset="0"/>
                <a:cs typeface="Times New Roman" panose="02020603050405020304" pitchFamily="18" charset="0"/>
              </a:rPr>
              <a:t>:</a:t>
            </a:r>
            <a:endParaRPr lang="vi-VN" sz="2800"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DBFE26F-C36E-4F88-9238-48FFC81CE667}"/>
                  </a:ext>
                </a:extLst>
              </p:cNvPr>
              <p:cNvSpPr/>
              <p:nvPr/>
            </p:nvSpPr>
            <p:spPr>
              <a:xfrm>
                <a:off x="649458" y="5073539"/>
                <a:ext cx="11542542" cy="710579"/>
              </a:xfrm>
              <a:prstGeom prst="rect">
                <a:avLst/>
              </a:prstGeom>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ADE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ABC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tir</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5DBFE26F-C36E-4F88-9238-48FFC81CE667}"/>
                  </a:ext>
                </a:extLst>
              </p:cNvPr>
              <p:cNvSpPr>
                <a:spLocks noRot="1" noChangeAspect="1" noMove="1" noResize="1" noEditPoints="1" noAdjustHandles="1" noChangeArrowheads="1" noChangeShapeType="1" noTextEdit="1"/>
              </p:cNvSpPr>
              <p:nvPr/>
            </p:nvSpPr>
            <p:spPr>
              <a:xfrm>
                <a:off x="649458" y="5073539"/>
                <a:ext cx="11542542" cy="710579"/>
              </a:xfrm>
              <a:prstGeom prst="rect">
                <a:avLst/>
              </a:prstGeom>
              <a:blipFill>
                <a:blip r:embed="rId3"/>
                <a:stretch>
                  <a:fillRect l="-1109" b="-9402"/>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992F7614-A804-4CBA-B0D1-31CAC4F149EE}"/>
              </a:ext>
            </a:extLst>
          </p:cNvPr>
          <p:cNvSpPr/>
          <p:nvPr/>
        </p:nvSpPr>
        <p:spPr>
          <a:xfrm>
            <a:off x="467140" y="814167"/>
            <a:ext cx="2318840" cy="584775"/>
          </a:xfrm>
          <a:prstGeom prst="rect">
            <a:avLst/>
          </a:prstGeom>
        </p:spPr>
        <p:txBody>
          <a:bodyPr wrap="none">
            <a:spAutoFit/>
          </a:bodyPr>
          <a:lstStyle/>
          <a:p>
            <a:r>
              <a:rPr lang="en-US" sz="3200" b="1" dirty="0">
                <a:latin typeface="Times New Roman" panose="02020603050405020304" pitchFamily="18" charset="0"/>
                <a:ea typeface="Times New Roman" panose="02020603050405020304" pitchFamily="18" charset="0"/>
              </a:rPr>
              <a:t>2) </a:t>
            </a:r>
            <a:r>
              <a:rPr lang="en-US" sz="3200" b="1" dirty="0" err="1">
                <a:latin typeface="Times New Roman" panose="02020603050405020304" pitchFamily="18" charset="0"/>
                <a:ea typeface="Times New Roman" panose="02020603050405020304" pitchFamily="18" charset="0"/>
              </a:rPr>
              <a:t>Tính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chất</a:t>
            </a:r>
            <a:endParaRPr lang="vi-VN" sz="3200" dirty="0"/>
          </a:p>
        </p:txBody>
      </p:sp>
      <p:sp>
        <p:nvSpPr>
          <p:cNvPr id="6" name="Title 3">
            <a:extLst>
              <a:ext uri="{FF2B5EF4-FFF2-40B4-BE49-F238E27FC236}">
                <a16:creationId xmlns:a16="http://schemas.microsoft.com/office/drawing/2014/main" id="{4B60F96B-9F5F-4266-8A89-C26F4A961248}"/>
              </a:ext>
            </a:extLst>
          </p:cNvPr>
          <p:cNvSpPr>
            <a:spLocks noGrp="1"/>
          </p:cNvSpPr>
          <p:nvPr>
            <p:ph type="title"/>
          </p:nvPr>
        </p:nvSpPr>
        <p:spPr>
          <a:xfrm>
            <a:off x="1072185" y="140948"/>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a:t>
            </a:r>
            <a:endParaRPr lang="vi-VN" sz="3200" dirty="0">
              <a:latin typeface="Times New Roman" panose="02020603050405020304" pitchFamily="18" charset="0"/>
              <a:ea typeface="Times New Roman" panose="02020603050405020304" pitchFamily="18" charset="0"/>
            </a:endParaRPr>
          </a:p>
        </p:txBody>
      </p:sp>
      <p:graphicFrame>
        <p:nvGraphicFramePr>
          <p:cNvPr id="7" name="Object 6">
            <a:extLst>
              <a:ext uri="{FF2B5EF4-FFF2-40B4-BE49-F238E27FC236}">
                <a16:creationId xmlns:a16="http://schemas.microsoft.com/office/drawing/2014/main" id="{B5B7FFC1-9E33-4104-8343-A0A2CA27728D}"/>
              </a:ext>
            </a:extLst>
          </p:cNvPr>
          <p:cNvGraphicFramePr>
            <a:graphicFrameLocks noChangeAspect="1"/>
          </p:cNvGraphicFramePr>
          <p:nvPr>
            <p:extLst>
              <p:ext uri="{D42A27DB-BD31-4B8C-83A1-F6EECF244321}">
                <p14:modId xmlns:p14="http://schemas.microsoft.com/office/powerpoint/2010/main" val="2116905519"/>
              </p:ext>
            </p:extLst>
          </p:nvPr>
        </p:nvGraphicFramePr>
        <p:xfrm>
          <a:off x="18757" y="1588268"/>
          <a:ext cx="3737317" cy="3416010"/>
        </p:xfrm>
        <a:graphic>
          <a:graphicData uri="http://schemas.openxmlformats.org/presentationml/2006/ole">
            <mc:AlternateContent xmlns:mc="http://schemas.openxmlformats.org/markup-compatibility/2006">
              <mc:Choice xmlns:v="urn:schemas-microsoft-com:vml" Requires="v">
                <p:oleObj spid="_x0000_s9220" name="Bitmap Image" r:id="rId4" imgW="2057143" imgH="1886213" progId="Paint.Picture">
                  <p:embed/>
                </p:oleObj>
              </mc:Choice>
              <mc:Fallback>
                <p:oleObj name="Bitmap Image" r:id="rId4" imgW="2057143" imgH="1886213" progId="Paint.Picture">
                  <p:embed/>
                  <p:pic>
                    <p:nvPicPr>
                      <p:cNvPr id="5" name="Object 4">
                        <a:extLst>
                          <a:ext uri="{FF2B5EF4-FFF2-40B4-BE49-F238E27FC236}">
                            <a16:creationId xmlns:a16="http://schemas.microsoft.com/office/drawing/2014/main" id="{832D00D5-D245-4DCF-BA0F-C6B9F47649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57" y="1588268"/>
                        <a:ext cx="3737317" cy="3416010"/>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CABD4877-FD1B-436F-A3A8-D887C9A8C452}"/>
                  </a:ext>
                </a:extLst>
              </p:cNvPr>
              <p:cNvSpPr/>
              <p:nvPr/>
            </p:nvSpPr>
            <p:spPr>
              <a:xfrm>
                <a:off x="3845170" y="1473696"/>
                <a:ext cx="8046721" cy="3530582"/>
              </a:xfrm>
              <a:prstGeom prst="rect">
                <a:avLst/>
              </a:prstGeom>
            </p:spPr>
            <p:txBody>
              <a:bodyPr wrap="square">
                <a:spAutoFit/>
              </a:bodyPr>
              <a:lstStyle/>
              <a:p>
                <a:pPr marL="19685" marR="30480">
                  <a:spcAft>
                    <a:spcPts val="1200"/>
                  </a:spcAft>
                </a:pPr>
                <a14:m>
                  <m:oMath xmlns:m="http://schemas.openxmlformats.org/officeDocument/2006/math">
                    <m: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𝐴𝐷𝐸</m:t>
                    </m:r>
                    <m: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𝐴𝑀𝑁</m:t>
                    </m:r>
                    <m: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𝐴𝑀𝑁</m:t>
                    </m:r>
                    <m: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14:m>
                  <m:oMath xmlns:m="http://schemas.openxmlformats.org/officeDocument/2006/math">
                    <m:r>
                      <a:rPr lang="vi-VN"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𝐴𝐷𝐸</m:t>
                    </m:r>
                    <m:r>
                      <a:rPr lang="vi-VN"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endParaRPr lang="vi-VN" sz="2800" dirty="0">
                  <a:effectLst/>
                  <a:latin typeface="Times New Roman" panose="02020603050405020304" pitchFamily="18" charset="0"/>
                  <a:ea typeface="Times New Roman" panose="02020603050405020304" pitchFamily="18" charset="0"/>
                </a:endParaRPr>
              </a:p>
              <a:p>
                <a:pPr marL="19685" marR="30480">
                  <a:spcAft>
                    <a:spcPts val="1200"/>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AMN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ED=</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𝑀𝑁</m:t>
                    </m:r>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sz="2800" dirty="0">
                  <a:effectLst/>
                  <a:latin typeface="Times New Roman" panose="02020603050405020304" pitchFamily="18" charset="0"/>
                  <a:ea typeface="Times New Roman" panose="02020603050405020304" pitchFamily="18" charset="0"/>
                </a:endParaRPr>
              </a:p>
              <a:p>
                <a:pPr marL="19685" marR="30480">
                  <a:spcAft>
                    <a:spcPts val="1200"/>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ABC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MN==</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DE==</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den>
                    </m:f>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𝐵𝐶</m:t>
                    </m:r>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𝐷𝐸</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𝐵𝐶</m:t>
                        </m:r>
                      </m:den>
                    </m:f>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den>
                    </m:f>
                  </m:oMath>
                </a14:m>
                <a:endParaRPr lang="vi-VN" sz="2800" dirty="0">
                  <a:effectLst/>
                  <a:latin typeface="Times New Roman" panose="02020603050405020304" pitchFamily="18" charset="0"/>
                  <a:ea typeface="Times New Roman" panose="02020603050405020304" pitchFamily="18" charset="0"/>
                </a:endParaRPr>
              </a:p>
            </p:txBody>
          </p:sp>
        </mc:Choice>
        <mc:Fallback>
          <p:sp>
            <p:nvSpPr>
              <p:cNvPr id="8" name="Rectangle 7">
                <a:extLst>
                  <a:ext uri="{FF2B5EF4-FFF2-40B4-BE49-F238E27FC236}">
                    <a16:creationId xmlns:a16="http://schemas.microsoft.com/office/drawing/2014/main" id="{CABD4877-FD1B-436F-A3A8-D887C9A8C452}"/>
                  </a:ext>
                </a:extLst>
              </p:cNvPr>
              <p:cNvSpPr>
                <a:spLocks noRot="1" noChangeAspect="1" noMove="1" noResize="1" noEditPoints="1" noAdjustHandles="1" noChangeArrowheads="1" noChangeShapeType="1" noTextEdit="1"/>
              </p:cNvSpPr>
              <p:nvPr/>
            </p:nvSpPr>
            <p:spPr>
              <a:xfrm>
                <a:off x="3845170" y="1473696"/>
                <a:ext cx="8046721" cy="3530582"/>
              </a:xfrm>
              <a:prstGeom prst="rect">
                <a:avLst/>
              </a:prstGeom>
              <a:blipFill>
                <a:blip r:embed="rId6"/>
                <a:stretch>
                  <a:fillRect l="-1364" t="-1900" b="-1209"/>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id="{833CCDB4-BCAE-4F2E-89AA-BE02826405F5}"/>
              </a:ext>
            </a:extLst>
          </p:cNvPr>
          <p:cNvSpPr txBox="1"/>
          <p:nvPr/>
        </p:nvSpPr>
        <p:spPr>
          <a:xfrm>
            <a:off x="2348316" y="1458916"/>
            <a:ext cx="1407758" cy="523220"/>
          </a:xfrm>
          <a:prstGeom prst="rect">
            <a:avLst/>
          </a:prstGeom>
          <a:noFill/>
        </p:spPr>
        <p:txBody>
          <a:bodyPr wrap="none" rtlCol="0">
            <a:spAutoFit/>
          </a:bodyPr>
          <a:lstStyle/>
          <a:p>
            <a:r>
              <a:rPr lang="en-US" sz="2800" u="sng" dirty="0" err="1">
                <a:solidFill>
                  <a:srgbClr val="FF0000"/>
                </a:solidFill>
                <a:latin typeface="Times New Roman" panose="02020603050405020304" pitchFamily="18" charset="0"/>
                <a:cs typeface="Times New Roman" panose="02020603050405020304" pitchFamily="18" charset="0"/>
              </a:rPr>
              <a:t>Bài</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a:solidFill>
                  <a:srgbClr val="FF0000"/>
                </a:solidFill>
                <a:latin typeface="Times New Roman" panose="02020603050405020304" pitchFamily="18" charset="0"/>
                <a:cs typeface="Times New Roman" panose="02020603050405020304" pitchFamily="18" charset="0"/>
              </a:rPr>
              <a:t>làm</a:t>
            </a:r>
            <a:r>
              <a:rPr lang="en-US" sz="2800" u="sng" dirty="0">
                <a:solidFill>
                  <a:srgbClr val="FF0000"/>
                </a:solidFill>
                <a:latin typeface="Times New Roman" panose="02020603050405020304" pitchFamily="18" charset="0"/>
                <a:cs typeface="Times New Roman" panose="02020603050405020304" pitchFamily="18" charset="0"/>
              </a:rPr>
              <a:t>:</a:t>
            </a:r>
            <a:endParaRPr lang="vi-VN" sz="2800"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85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49D7C9-1098-4FE9-B258-5BA3995D0413}"/>
              </a:ext>
            </a:extLst>
          </p:cNvPr>
          <p:cNvSpPr/>
          <p:nvPr/>
        </p:nvSpPr>
        <p:spPr>
          <a:xfrm>
            <a:off x="295421" y="1038363"/>
            <a:ext cx="11169747" cy="2209836"/>
          </a:xfrm>
          <a:prstGeom prst="rect">
            <a:avLst/>
          </a:prstGeom>
        </p:spPr>
        <p:txBody>
          <a:bodyPr wrap="square">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SGK</a:t>
            </a:r>
            <a:endParaRPr lang="vi-VN" sz="3200" dirty="0">
              <a:latin typeface="Times New Roman" panose="02020603050405020304" pitchFamily="18" charset="0"/>
              <a:ea typeface="Times New Roman" panose="02020603050405020304" pitchFamily="18" charset="0"/>
            </a:endParaRPr>
          </a:p>
          <a:p>
            <a:r>
              <a:rPr lang="en-US" sz="3200" b="1" dirty="0" err="1">
                <a:solidFill>
                  <a:srgbClr val="000000"/>
                </a:solidFill>
                <a:latin typeface="Times New Roman" panose="02020603050405020304" pitchFamily="18" charset="0"/>
                <a:ea typeface="Times New Roman" panose="02020603050405020304" pitchFamily="18" charset="0"/>
              </a:rPr>
              <a:t>xem</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trước</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mục</a:t>
            </a:r>
            <a:r>
              <a:rPr lang="en-US" sz="3200" b="1" dirty="0">
                <a:solidFill>
                  <a:srgbClr val="000000"/>
                </a:solidFill>
                <a:latin typeface="Times New Roman" panose="02020603050405020304" pitchFamily="18" charset="0"/>
                <a:ea typeface="Times New Roman" panose="02020603050405020304" pitchFamily="18" charset="0"/>
              </a:rPr>
              <a:t> 3) </a:t>
            </a:r>
            <a:r>
              <a:rPr lang="en-US" sz="3200" b="1" dirty="0" err="1">
                <a:solidFill>
                  <a:srgbClr val="000000"/>
                </a:solidFill>
                <a:latin typeface="Times New Roman" panose="02020603050405020304" pitchFamily="18" charset="0"/>
                <a:ea typeface="Times New Roman" panose="02020603050405020304" pitchFamily="18" charset="0"/>
              </a:rPr>
              <a:t>Định</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Lý</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để</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tiết</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sau</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chúng</a:t>
            </a:r>
            <a:r>
              <a:rPr lang="en-US" sz="3200" b="1" dirty="0">
                <a:solidFill>
                  <a:srgbClr val="000000"/>
                </a:solidFill>
                <a:latin typeface="Times New Roman" panose="02020603050405020304" pitchFamily="18" charset="0"/>
                <a:ea typeface="Times New Roman" panose="02020603050405020304" pitchFamily="18" charset="0"/>
              </a:rPr>
              <a:t> ta </a:t>
            </a:r>
            <a:r>
              <a:rPr lang="en-US" sz="3200" b="1" dirty="0" err="1">
                <a:solidFill>
                  <a:srgbClr val="000000"/>
                </a:solidFill>
                <a:latin typeface="Times New Roman" panose="02020603050405020304" pitchFamily="18" charset="0"/>
                <a:ea typeface="Times New Roman" panose="02020603050405020304" pitchFamily="18" charset="0"/>
              </a:rPr>
              <a:t>hoàn</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thành</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học</a:t>
            </a:r>
            <a:endParaRPr lang="vi-VN" sz="3200" dirty="0"/>
          </a:p>
        </p:txBody>
      </p:sp>
    </p:spTree>
    <p:extLst>
      <p:ext uri="{BB962C8B-B14F-4D97-AF65-F5344CB8AC3E}">
        <p14:creationId xmlns:p14="http://schemas.microsoft.com/office/powerpoint/2010/main" val="2485799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E29DF5-1396-48AC-A93C-8D2CAB2F12CD}"/>
              </a:ext>
            </a:extLst>
          </p:cNvPr>
          <p:cNvSpPr>
            <a:spLocks noGrp="1"/>
          </p:cNvSpPr>
          <p:nvPr>
            <p:ph type="title"/>
          </p:nvPr>
        </p:nvSpPr>
        <p:spPr>
          <a:xfrm>
            <a:off x="1072185" y="140948"/>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3200" dirty="0">
              <a:latin typeface="Times New Roman" panose="02020603050405020304" pitchFamily="18" charset="0"/>
              <a:ea typeface="Times New Roman" panose="02020603050405020304" pitchFamily="18" charset="0"/>
            </a:endParaRPr>
          </a:p>
        </p:txBody>
      </p:sp>
      <p:graphicFrame>
        <p:nvGraphicFramePr>
          <p:cNvPr id="6" name="Object 5">
            <a:extLst>
              <a:ext uri="{FF2B5EF4-FFF2-40B4-BE49-F238E27FC236}">
                <a16:creationId xmlns:a16="http://schemas.microsoft.com/office/drawing/2014/main" id="{153226A5-63FE-4B76-A58B-73897C4E8FB3}"/>
              </a:ext>
            </a:extLst>
          </p:cNvPr>
          <p:cNvGraphicFramePr>
            <a:graphicFrameLocks noChangeAspect="1"/>
          </p:cNvGraphicFramePr>
          <p:nvPr>
            <p:extLst>
              <p:ext uri="{D42A27DB-BD31-4B8C-83A1-F6EECF244321}">
                <p14:modId xmlns:p14="http://schemas.microsoft.com/office/powerpoint/2010/main" val="83879694"/>
              </p:ext>
            </p:extLst>
          </p:nvPr>
        </p:nvGraphicFramePr>
        <p:xfrm>
          <a:off x="0" y="673637"/>
          <a:ext cx="11859067" cy="6184363"/>
        </p:xfrm>
        <a:graphic>
          <a:graphicData uri="http://schemas.openxmlformats.org/presentationml/2006/ole">
            <mc:AlternateContent xmlns:mc="http://schemas.openxmlformats.org/markup-compatibility/2006">
              <mc:Choice xmlns:v="urn:schemas-microsoft-com:vml" Requires="v">
                <p:oleObj spid="_x0000_s10244" name="Bitmap Image" r:id="rId3" imgW="6923810" imgH="2734057" progId="Paint.Picture">
                  <p:embed/>
                </p:oleObj>
              </mc:Choice>
              <mc:Fallback>
                <p:oleObj name="Bitmap Image" r:id="rId3" imgW="6923810" imgH="2734057"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3637"/>
                        <a:ext cx="11859067" cy="6184363"/>
                      </a:xfrm>
                      <a:prstGeom prst="rect">
                        <a:avLst/>
                      </a:prstGeom>
                      <a:noFill/>
                    </p:spPr>
                  </p:pic>
                </p:oleObj>
              </mc:Fallback>
            </mc:AlternateContent>
          </a:graphicData>
        </a:graphic>
      </p:graphicFrame>
    </p:spTree>
    <p:extLst>
      <p:ext uri="{BB962C8B-B14F-4D97-AF65-F5344CB8AC3E}">
        <p14:creationId xmlns:p14="http://schemas.microsoft.com/office/powerpoint/2010/main" val="3272172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92BF17-5059-4A08-A6F2-33CBE9F80E4D}"/>
              </a:ext>
            </a:extLst>
          </p:cNvPr>
          <p:cNvSpPr>
            <a:spLocks noGrp="1"/>
          </p:cNvSpPr>
          <p:nvPr>
            <p:ph type="title"/>
          </p:nvPr>
        </p:nvSpPr>
        <p:spPr>
          <a:xfrm>
            <a:off x="1072185" y="140948"/>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3200" dirty="0">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1D7F989D-7886-40B8-AFB8-4CA07724EF78}"/>
                  </a:ext>
                </a:extLst>
              </p:cNvPr>
              <p:cNvSpPr/>
              <p:nvPr/>
            </p:nvSpPr>
            <p:spPr>
              <a:xfrm>
                <a:off x="318391" y="1211955"/>
                <a:ext cx="7123418" cy="5505097"/>
              </a:xfrm>
              <a:prstGeom prst="rect">
                <a:avLst/>
              </a:prstGeom>
            </p:spPr>
            <p:txBody>
              <a:bodyPr wrap="square">
                <a:spAutoFit/>
              </a:bodyPr>
              <a:lstStyle/>
              <a:p>
                <a:pPr>
                  <a:lnSpc>
                    <a:spcPct val="115000"/>
                  </a:lnSpc>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MN//BC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vi-VN" sz="2800" dirty="0">
                    <a:latin typeface="Times New Roman" panose="02020603050405020304" pitchFamily="18" charset="0"/>
                    <a:ea typeface="Times New Roman" panose="02020603050405020304" pitchFamily="18" charset="0"/>
                    <a:cs typeface="Times New Roman" panose="02020603050405020304" pitchFamily="18" charset="0"/>
                  </a:rPr>
                </a:br>
                <a14:m>
                  <m:oMathPara xmlns:m="http://schemas.openxmlformats.org/officeDocument/2006/math">
                    <m:oMathParaPr>
                      <m:jc m:val="left"/>
                    </m:oMathParaPr>
                    <m:oMath xmlns:m="http://schemas.openxmlformats.org/officeDocument/2006/math">
                      <m:acc>
                        <m:accPr>
                          <m:chr m:val="̂"/>
                          <m:ctrlPr>
                            <a:rPr lang="vi-VN"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𝑴</m:t>
                          </m:r>
                        </m:e>
                      </m:acc>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𝑩</m:t>
                          </m:r>
                        </m:e>
                      </m:acc>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𝒉𝒂𝒊</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𝒈</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ó</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𝒄</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đồ</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𝒏𝒈</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𝒗</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ị)</m:t>
                      </m:r>
                    </m:oMath>
                  </m:oMathPara>
                </a14:m>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14:m>
                  <m:oMathPara xmlns:m="http://schemas.openxmlformats.org/officeDocument/2006/math">
                    <m:oMathParaPr>
                      <m:jc m:val="left"/>
                    </m:oMathParaPr>
                    <m:oMath xmlns:m="http://schemas.openxmlformats.org/officeDocument/2006/math">
                      <m:acc>
                        <m:accPr>
                          <m:chr m:val="̂"/>
                          <m:ctrlPr>
                            <a:rPr lang="vi-VN"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𝑵</m:t>
                          </m:r>
                        </m:e>
                      </m:acc>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𝑪</m:t>
                          </m:r>
                        </m:e>
                      </m:acc>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𝒉𝒂𝒊</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𝒈</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ó</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𝒄</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đồ</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𝒏𝒈</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𝒗</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ị)</m:t>
                      </m:r>
                    </m:oMath>
                  </m:oMathPara>
                </a14:m>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14:m>
                  <m:oMath xmlns:m="http://schemas.openxmlformats.org/officeDocument/2006/math">
                    <m:f>
                      <m:fPr>
                        <m:ctrlPr>
                          <a:rPr lang="vi-VN"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𝑨𝑴</m:t>
                        </m:r>
                      </m:num>
                      <m:den>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𝑨𝑩</m:t>
                        </m:r>
                      </m:den>
                    </m:f>
                  </m:oMath>
                </a14:m>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f>
                      <m:fPr>
                        <m:ctrlPr>
                          <a:rPr lang="vi-VN"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𝑨𝑵</m:t>
                        </m:r>
                      </m:num>
                      <m:den>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𝑨𝑪</m:t>
                        </m:r>
                      </m:den>
                    </m:f>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𝑴𝑵</m:t>
                        </m:r>
                      </m:num>
                      <m:den>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𝑩𝑪</m:t>
                        </m:r>
                      </m:den>
                    </m:f>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𝑯𝑸</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𝒄</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ủ</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𝒂</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đị</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𝒏𝒉</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𝒍</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ý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𝒕𝒂</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𝒍𝒆𝒕</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14:m>
                  <m:oMathPara xmlns:m="http://schemas.openxmlformats.org/officeDocument/2006/math">
                    <m:oMathParaPr>
                      <m:jc m:val="left"/>
                    </m:oMathParaPr>
                    <m:oMath xmlns:m="http://schemas.openxmlformats.org/officeDocument/2006/math">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𝑨𝑴𝑵</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𝒗</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à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𝑨𝑩𝑪</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𝒄</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ó:</m:t>
                      </m:r>
                    </m:oMath>
                  </m:oMathPara>
                </a14:m>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14:m>
                  <m:oMathPara xmlns:m="http://schemas.openxmlformats.org/officeDocument/2006/math">
                    <m:oMathParaPr>
                      <m:jc m:val="left"/>
                    </m:oMathParaPr>
                    <m:oMath xmlns:m="http://schemas.openxmlformats.org/officeDocument/2006/math">
                      <m:acc>
                        <m:accPr>
                          <m:chr m:val="̂"/>
                          <m:ctrlPr>
                            <a:rPr lang="vi-VN"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𝑴</m:t>
                          </m:r>
                        </m:e>
                      </m:acc>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𝑩</m:t>
                          </m:r>
                        </m:e>
                      </m:acc>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𝒄𝒎𝒕</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14:m>
                  <m:oMath xmlns:m="http://schemas.openxmlformats.org/officeDocument/2006/math">
                    <m:acc>
                      <m:accPr>
                        <m:chr m:val="̂"/>
                        <m:ctrlPr>
                          <a:rPr lang="vi-VN"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𝑵</m:t>
                        </m:r>
                      </m:e>
                    </m:acc>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𝑪</m:t>
                        </m:r>
                      </m:e>
                    </m:acc>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cmt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14:m>
                  <m:oMath xmlns:m="http://schemas.openxmlformats.org/officeDocument/2006/math">
                    <m:f>
                      <m:fPr>
                        <m:ctrlPr>
                          <a:rPr lang="vi-VN"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𝑨𝑴</m:t>
                        </m:r>
                      </m:num>
                      <m:den>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𝑨𝑩</m:t>
                        </m:r>
                      </m:den>
                    </m:f>
                  </m:oMath>
                </a14:m>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f>
                      <m:fPr>
                        <m:ctrlPr>
                          <a:rPr lang="vi-VN"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𝑨𝑵</m:t>
                        </m:r>
                      </m:num>
                      <m:den>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𝑨𝑪</m:t>
                        </m:r>
                      </m:den>
                    </m:f>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𝑴𝑵</m:t>
                        </m:r>
                      </m:num>
                      <m:den>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𝑩𝑪</m:t>
                        </m:r>
                      </m:den>
                    </m:f>
                  </m:oMath>
                </a14:m>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𝑨𝑴𝑵</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đồ</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𝒏𝒈</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𝒅</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ạ</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𝒏𝒈</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𝒗</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ớ</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𝒊</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𝑨𝑩𝑪</m:t>
                    </m:r>
                  </m:oMath>
                </a14:m>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5" name="Rectangle 4">
                <a:extLst>
                  <a:ext uri="{FF2B5EF4-FFF2-40B4-BE49-F238E27FC236}">
                    <a16:creationId xmlns:a16="http://schemas.microsoft.com/office/drawing/2014/main" id="{1D7F989D-7886-40B8-AFB8-4CA07724EF78}"/>
                  </a:ext>
                </a:extLst>
              </p:cNvPr>
              <p:cNvSpPr>
                <a:spLocks noRot="1" noChangeAspect="1" noMove="1" noResize="1" noEditPoints="1" noAdjustHandles="1" noChangeArrowheads="1" noChangeShapeType="1" noTextEdit="1"/>
              </p:cNvSpPr>
              <p:nvPr/>
            </p:nvSpPr>
            <p:spPr>
              <a:xfrm>
                <a:off x="318391" y="1211955"/>
                <a:ext cx="7123418" cy="5505097"/>
              </a:xfrm>
              <a:prstGeom prst="rect">
                <a:avLst/>
              </a:prstGeom>
              <a:blipFill>
                <a:blip r:embed="rId2"/>
                <a:stretch>
                  <a:fillRect l="-1711" t="-775" b="-2215"/>
                </a:stretch>
              </a:blipFill>
            </p:spPr>
            <p:txBody>
              <a:bodyPr/>
              <a:lstStyle/>
              <a:p>
                <a:r>
                  <a:rPr lang="vi-VN">
                    <a:noFill/>
                  </a:rPr>
                  <a:t> </a:t>
                </a:r>
              </a:p>
            </p:txBody>
          </p:sp>
        </mc:Fallback>
      </mc:AlternateContent>
      <p:pic>
        <p:nvPicPr>
          <p:cNvPr id="6" name="Picture 5">
            <a:extLst>
              <a:ext uri="{FF2B5EF4-FFF2-40B4-BE49-F238E27FC236}">
                <a16:creationId xmlns:a16="http://schemas.microsoft.com/office/drawing/2014/main" id="{57FC27EB-8E69-4C59-93AD-ABE13EB547E4}"/>
              </a:ext>
            </a:extLst>
          </p:cNvPr>
          <p:cNvPicPr>
            <a:picLocks noChangeAspect="1"/>
          </p:cNvPicPr>
          <p:nvPr/>
        </p:nvPicPr>
        <p:blipFill>
          <a:blip r:embed="rId3"/>
          <a:stretch>
            <a:fillRect/>
          </a:stretch>
        </p:blipFill>
        <p:spPr>
          <a:xfrm>
            <a:off x="8228793" y="1211955"/>
            <a:ext cx="3358992" cy="3358992"/>
          </a:xfrm>
          <a:prstGeom prst="rect">
            <a:avLst/>
          </a:prstGeom>
        </p:spPr>
      </p:pic>
    </p:spTree>
    <p:extLst>
      <p:ext uri="{BB962C8B-B14F-4D97-AF65-F5344CB8AC3E}">
        <p14:creationId xmlns:p14="http://schemas.microsoft.com/office/powerpoint/2010/main" val="167331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down)">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down)">
                                      <p:cBhvr>
                                        <p:cTn id="30" dur="500"/>
                                        <p:tgtEl>
                                          <p:spTgt spid="5">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wipe(down)">
                                      <p:cBhvr>
                                        <p:cTn id="33" dur="500"/>
                                        <p:tgtEl>
                                          <p:spTgt spid="5">
                                            <p:txEl>
                                              <p:pRg st="6" end="6"/>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wipe(down)">
                                      <p:cBhvr>
                                        <p:cTn id="36" dur="500"/>
                                        <p:tgtEl>
                                          <p:spTgt spid="5">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wipe(down)">
                                      <p:cBhvr>
                                        <p:cTn id="4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EBDCD4-4D37-492A-A7A8-527EC4E5BD36}"/>
              </a:ext>
            </a:extLst>
          </p:cNvPr>
          <p:cNvSpPr>
            <a:spLocks noGrp="1"/>
          </p:cNvSpPr>
          <p:nvPr>
            <p:ph type="title"/>
          </p:nvPr>
        </p:nvSpPr>
        <p:spPr>
          <a:xfrm>
            <a:off x="838200" y="249796"/>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a:t>
            </a:r>
            <a:endParaRPr lang="vi-VN" sz="3200" dirty="0">
              <a:latin typeface="Times New Roman" panose="02020603050405020304" pitchFamily="18" charset="0"/>
              <a:ea typeface="Times New Roman" panose="02020603050405020304" pitchFamily="18" charset="0"/>
            </a:endParaRPr>
          </a:p>
        </p:txBody>
      </p:sp>
      <p:graphicFrame>
        <p:nvGraphicFramePr>
          <p:cNvPr id="5" name="Object 4">
            <a:extLst>
              <a:ext uri="{FF2B5EF4-FFF2-40B4-BE49-F238E27FC236}">
                <a16:creationId xmlns:a16="http://schemas.microsoft.com/office/drawing/2014/main" id="{598B96F1-AAEF-4B3B-815A-A373A64B3B21}"/>
              </a:ext>
            </a:extLst>
          </p:cNvPr>
          <p:cNvGraphicFramePr>
            <a:graphicFrameLocks noChangeAspect="1"/>
          </p:cNvGraphicFramePr>
          <p:nvPr>
            <p:extLst>
              <p:ext uri="{D42A27DB-BD31-4B8C-83A1-F6EECF244321}">
                <p14:modId xmlns:p14="http://schemas.microsoft.com/office/powerpoint/2010/main" val="2163329871"/>
              </p:ext>
            </p:extLst>
          </p:nvPr>
        </p:nvGraphicFramePr>
        <p:xfrm>
          <a:off x="3624262" y="1519891"/>
          <a:ext cx="8429379" cy="5338106"/>
        </p:xfrm>
        <a:graphic>
          <a:graphicData uri="http://schemas.openxmlformats.org/presentationml/2006/ole">
            <mc:AlternateContent xmlns:mc="http://schemas.openxmlformats.org/markup-compatibility/2006">
              <mc:Choice xmlns:v="urn:schemas-microsoft-com:vml" Requires="v">
                <p:oleObj spid="_x0000_s2059" name="Bitmap Image" r:id="rId3" imgW="4963218" imgH="2629267" progId="Paint.Picture">
                  <p:embed/>
                </p:oleObj>
              </mc:Choice>
              <mc:Fallback>
                <p:oleObj name="Bitmap Image" r:id="rId3" imgW="4963218" imgH="2629267" progId="Paint.Picture">
                  <p:embed/>
                  <p:pic>
                    <p:nvPicPr>
                      <p:cNvPr id="8" name="Object 7">
                        <a:extLst>
                          <a:ext uri="{FF2B5EF4-FFF2-40B4-BE49-F238E27FC236}">
                            <a16:creationId xmlns:a16="http://schemas.microsoft.com/office/drawing/2014/main" id="{65804296-6637-4CFB-8CD4-D8624A19B3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262" y="1519891"/>
                        <a:ext cx="8429379" cy="5338106"/>
                      </a:xfrm>
                      <a:prstGeom prst="rect">
                        <a:avLst/>
                      </a:prstGeom>
                      <a:noFill/>
                    </p:spPr>
                  </p:pic>
                </p:oleObj>
              </mc:Fallback>
            </mc:AlternateContent>
          </a:graphicData>
        </a:graphic>
      </p:graphicFrame>
      <p:sp>
        <p:nvSpPr>
          <p:cNvPr id="9" name="Rectangle 8">
            <a:extLst>
              <a:ext uri="{FF2B5EF4-FFF2-40B4-BE49-F238E27FC236}">
                <a16:creationId xmlns:a16="http://schemas.microsoft.com/office/drawing/2014/main" id="{1081162D-0AEA-439C-A0FE-DA227B695767}"/>
              </a:ext>
            </a:extLst>
          </p:cNvPr>
          <p:cNvSpPr/>
          <p:nvPr/>
        </p:nvSpPr>
        <p:spPr>
          <a:xfrm>
            <a:off x="138359" y="3077044"/>
            <a:ext cx="3247779" cy="2530180"/>
          </a:xfrm>
          <a:prstGeom prst="rect">
            <a:avLst/>
          </a:prstGeom>
        </p:spPr>
        <p:txBody>
          <a:bodyPr wrap="square">
            <a:spAutoFit/>
          </a:bodyPr>
          <a:lstStyle/>
          <a:p>
            <a:pPr algn="just">
              <a:lnSpc>
                <a:spcPct val="115000"/>
              </a:lnSpc>
              <a:spcAft>
                <a:spcPts val="0"/>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1b; 1c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1d; 1e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1g.</a:t>
            </a:r>
            <a:endParaRPr lang="vi-VN" sz="2800" dirty="0">
              <a:latin typeface="Times New Roman" panose="02020603050405020304" pitchFamily="18" charset="0"/>
              <a:ea typeface="Times New Roman" panose="02020603050405020304" pitchFamily="18" charset="0"/>
            </a:endParaRPr>
          </a:p>
          <a:p>
            <a:pPr>
              <a:lnSpc>
                <a:spcPct val="115000"/>
              </a:lnSpc>
              <a:spcAft>
                <a:spcPts val="0"/>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thước</a:t>
            </a:r>
            <a:endParaRPr lang="vi-VN"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631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F536346-C40A-49C6-8A21-B9B33E53FE54}"/>
              </a:ext>
            </a:extLst>
          </p:cNvPr>
          <p:cNvSpPr>
            <a:spLocks noChangeArrowheads="1"/>
          </p:cNvSpPr>
          <p:nvPr/>
        </p:nvSpPr>
        <p:spPr bwMode="auto">
          <a:xfrm>
            <a:off x="0" y="1449309"/>
            <a:ext cx="1171838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song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song</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tam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altLang="vi-VN" sz="28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endParaRPr kumimoji="0" lang="vi-VN" altLang="vi-VN"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Object 4">
            <a:extLst>
              <a:ext uri="{FF2B5EF4-FFF2-40B4-BE49-F238E27FC236}">
                <a16:creationId xmlns:a16="http://schemas.microsoft.com/office/drawing/2014/main" id="{E519D350-F844-48E6-A0A6-47D243B2D4D1}"/>
              </a:ext>
            </a:extLst>
          </p:cNvPr>
          <p:cNvGraphicFramePr>
            <a:graphicFrameLocks noChangeAspect="1"/>
          </p:cNvGraphicFramePr>
          <p:nvPr>
            <p:extLst>
              <p:ext uri="{D42A27DB-BD31-4B8C-83A1-F6EECF244321}">
                <p14:modId xmlns:p14="http://schemas.microsoft.com/office/powerpoint/2010/main" val="1896899171"/>
              </p:ext>
            </p:extLst>
          </p:nvPr>
        </p:nvGraphicFramePr>
        <p:xfrm>
          <a:off x="211015" y="2366888"/>
          <a:ext cx="4318782" cy="1653292"/>
        </p:xfrm>
        <a:graphic>
          <a:graphicData uri="http://schemas.openxmlformats.org/presentationml/2006/ole">
            <mc:AlternateContent xmlns:mc="http://schemas.openxmlformats.org/markup-compatibility/2006">
              <mc:Choice xmlns:v="urn:schemas-microsoft-com:vml" Requires="v">
                <p:oleObj spid="_x0000_s11272" name="Bitmap Image" r:id="rId3" imgW="3400900" imgH="809738" progId="Paint.Picture">
                  <p:embed/>
                </p:oleObj>
              </mc:Choice>
              <mc:Fallback>
                <p:oleObj name="Bitmap Image" r:id="rId3" imgW="3400900" imgH="809738"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015" y="2366888"/>
                        <a:ext cx="4318782" cy="1653292"/>
                      </a:xfrm>
                      <a:prstGeom prst="rect">
                        <a:avLst/>
                      </a:prstGeom>
                      <a:noFill/>
                    </p:spPr>
                  </p:pic>
                </p:oleObj>
              </mc:Fallback>
            </mc:AlternateContent>
          </a:graphicData>
        </a:graphic>
      </p:graphicFrame>
      <p:sp>
        <p:nvSpPr>
          <p:cNvPr id="6" name="Title 3">
            <a:extLst>
              <a:ext uri="{FF2B5EF4-FFF2-40B4-BE49-F238E27FC236}">
                <a16:creationId xmlns:a16="http://schemas.microsoft.com/office/drawing/2014/main" id="{3F8CAE70-3575-454F-8181-055080AC0646}"/>
              </a:ext>
            </a:extLst>
          </p:cNvPr>
          <p:cNvSpPr>
            <a:spLocks noGrp="1"/>
          </p:cNvSpPr>
          <p:nvPr>
            <p:ph type="title"/>
          </p:nvPr>
        </p:nvSpPr>
        <p:spPr>
          <a:xfrm>
            <a:off x="1072185" y="140948"/>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3200" dirty="0">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B345904-A106-4E96-8C34-83D818E5FE4D}"/>
              </a:ext>
            </a:extLst>
          </p:cNvPr>
          <p:cNvSpPr txBox="1"/>
          <p:nvPr/>
        </p:nvSpPr>
        <p:spPr>
          <a:xfrm>
            <a:off x="0" y="860742"/>
            <a:ext cx="2052165" cy="584775"/>
          </a:xfrm>
          <a:prstGeom prst="rect">
            <a:avLst/>
          </a:prstGeom>
          <a:noFill/>
        </p:spPr>
        <p:txBody>
          <a:bodyPr wrap="none" rtlCol="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3) </a:t>
            </a:r>
            <a:r>
              <a:rPr lang="en-US" sz="3200" b="1" u="sng" dirty="0" err="1">
                <a:solidFill>
                  <a:srgbClr val="FF0000"/>
                </a:solidFill>
                <a:latin typeface="Times New Roman" panose="02020603050405020304" pitchFamily="18" charset="0"/>
                <a:cs typeface="Times New Roman" panose="02020603050405020304" pitchFamily="18" charset="0"/>
              </a:rPr>
              <a:t>Định</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lý</a:t>
            </a:r>
            <a:r>
              <a:rPr lang="en-US" sz="3200" b="1" u="sng" dirty="0">
                <a:solidFill>
                  <a:srgbClr val="FF0000"/>
                </a:solidFill>
                <a:latin typeface="Times New Roman" panose="02020603050405020304" pitchFamily="18" charset="0"/>
                <a:cs typeface="Times New Roman" panose="02020603050405020304" pitchFamily="18" charset="0"/>
              </a:rPr>
              <a:t>:</a:t>
            </a:r>
            <a:endParaRPr lang="vi-VN" sz="3200" b="1" u="sng"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FF6AE18-7A5F-4955-BF01-FFAF84B7DC5E}"/>
              </a:ext>
            </a:extLst>
          </p:cNvPr>
          <p:cNvPicPr>
            <a:picLocks noChangeAspect="1"/>
          </p:cNvPicPr>
          <p:nvPr/>
        </p:nvPicPr>
        <p:blipFill>
          <a:blip r:embed="rId5"/>
          <a:stretch>
            <a:fillRect/>
          </a:stretch>
        </p:blipFill>
        <p:spPr>
          <a:xfrm>
            <a:off x="8116252" y="2604656"/>
            <a:ext cx="3358992" cy="3358992"/>
          </a:xfrm>
          <a:prstGeom prst="rect">
            <a:avLst/>
          </a:prstGeom>
        </p:spPr>
      </p:pic>
    </p:spTree>
    <p:extLst>
      <p:ext uri="{BB962C8B-B14F-4D97-AF65-F5344CB8AC3E}">
        <p14:creationId xmlns:p14="http://schemas.microsoft.com/office/powerpoint/2010/main" val="417391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537EA2-0DF8-4D81-BB62-756DA8CD7758}"/>
              </a:ext>
            </a:extLst>
          </p:cNvPr>
          <p:cNvSpPr/>
          <p:nvPr/>
        </p:nvSpPr>
        <p:spPr>
          <a:xfrm>
            <a:off x="337625" y="1517020"/>
            <a:ext cx="3055645" cy="584775"/>
          </a:xfrm>
          <a:prstGeom prst="rect">
            <a:avLst/>
          </a:prstGeom>
        </p:spPr>
        <p:txBody>
          <a:bodyPr wrap="none">
            <a:spAutoFit/>
          </a:bodyPr>
          <a:lstStyle/>
          <a:p>
            <a:r>
              <a:rPr lang="en-US" sz="3200" b="1" dirty="0" err="1">
                <a:solidFill>
                  <a:srgbClr val="FF0000"/>
                </a:solidFill>
                <a:latin typeface="Times New Roman" panose="02020603050405020304" pitchFamily="18" charset="0"/>
                <a:ea typeface="Times New Roman" panose="02020603050405020304" pitchFamily="18" charset="0"/>
              </a:rPr>
              <a:t>Bài</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luyện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tập</a:t>
            </a:r>
            <a:r>
              <a:rPr lang="en-US" sz="3200" b="1" dirty="0">
                <a:solidFill>
                  <a:srgbClr val="FF0000"/>
                </a:solidFill>
                <a:latin typeface="Times New Roman" panose="02020603050405020304" pitchFamily="18" charset="0"/>
                <a:ea typeface="Times New Roman" panose="02020603050405020304" pitchFamily="18" charset="0"/>
              </a:rPr>
              <a:t> 3: </a:t>
            </a:r>
            <a:endParaRPr lang="vi-VN" sz="3200" dirty="0"/>
          </a:p>
        </p:txBody>
      </p:sp>
      <p:sp>
        <p:nvSpPr>
          <p:cNvPr id="5" name="Title 3">
            <a:extLst>
              <a:ext uri="{FF2B5EF4-FFF2-40B4-BE49-F238E27FC236}">
                <a16:creationId xmlns:a16="http://schemas.microsoft.com/office/drawing/2014/main" id="{FBBC09B9-1AC3-44DC-BC28-5A030A991321}"/>
              </a:ext>
            </a:extLst>
          </p:cNvPr>
          <p:cNvSpPr>
            <a:spLocks noGrp="1"/>
          </p:cNvSpPr>
          <p:nvPr>
            <p:ph type="title"/>
          </p:nvPr>
        </p:nvSpPr>
        <p:spPr>
          <a:xfrm>
            <a:off x="1072185" y="140948"/>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3200" dirty="0">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77C1BE6F-A02B-43E4-8357-7E298AC05613}"/>
              </a:ext>
            </a:extLst>
          </p:cNvPr>
          <p:cNvSpPr txBox="1"/>
          <p:nvPr/>
        </p:nvSpPr>
        <p:spPr>
          <a:xfrm>
            <a:off x="337625" y="843219"/>
            <a:ext cx="2052165" cy="584775"/>
          </a:xfrm>
          <a:prstGeom prst="rect">
            <a:avLst/>
          </a:prstGeom>
          <a:noFill/>
        </p:spPr>
        <p:txBody>
          <a:bodyPr wrap="none" rtlCol="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3) </a:t>
            </a:r>
            <a:r>
              <a:rPr lang="en-US" sz="3200" b="1" u="sng" dirty="0" err="1">
                <a:solidFill>
                  <a:srgbClr val="FF0000"/>
                </a:solidFill>
                <a:latin typeface="Times New Roman" panose="02020603050405020304" pitchFamily="18" charset="0"/>
                <a:cs typeface="Times New Roman" panose="02020603050405020304" pitchFamily="18" charset="0"/>
              </a:rPr>
              <a:t>Định</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lý</a:t>
            </a:r>
            <a:r>
              <a:rPr lang="en-US" sz="3200" b="1" u="sng" dirty="0">
                <a:solidFill>
                  <a:srgbClr val="FF0000"/>
                </a:solidFill>
                <a:latin typeface="Times New Roman" panose="02020603050405020304" pitchFamily="18" charset="0"/>
                <a:cs typeface="Times New Roman" panose="02020603050405020304" pitchFamily="18" charset="0"/>
              </a:rPr>
              <a:t>:</a:t>
            </a:r>
            <a:endParaRPr lang="vi-VN" sz="3200" b="1"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1FB623EF-9BB5-4F5E-A9F7-44C91564B0BD}"/>
              </a:ext>
            </a:extLst>
          </p:cNvPr>
          <p:cNvGraphicFramePr>
            <a:graphicFrameLocks noChangeAspect="1"/>
          </p:cNvGraphicFramePr>
          <p:nvPr>
            <p:extLst>
              <p:ext uri="{D42A27DB-BD31-4B8C-83A1-F6EECF244321}">
                <p14:modId xmlns:p14="http://schemas.microsoft.com/office/powerpoint/2010/main" val="2874661339"/>
              </p:ext>
            </p:extLst>
          </p:nvPr>
        </p:nvGraphicFramePr>
        <p:xfrm>
          <a:off x="168812" y="2156554"/>
          <a:ext cx="8634307" cy="1101019"/>
        </p:xfrm>
        <a:graphic>
          <a:graphicData uri="http://schemas.openxmlformats.org/presentationml/2006/ole">
            <mc:AlternateContent xmlns:mc="http://schemas.openxmlformats.org/markup-compatibility/2006">
              <mc:Choice xmlns:v="urn:schemas-microsoft-com:vml" Requires="v">
                <p:oleObj spid="_x0000_s13329" name="Bitmap Image" r:id="rId3" imgW="3343742" imgH="485586" progId="Paint.Picture">
                  <p:embed/>
                </p:oleObj>
              </mc:Choice>
              <mc:Fallback>
                <p:oleObj name="Bitmap Image" r:id="rId3" imgW="3343742" imgH="485586"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2" y="2156554"/>
                        <a:ext cx="8634307" cy="1101019"/>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90335396-94F6-4315-AE82-348BA86A65A5}"/>
              </a:ext>
            </a:extLst>
          </p:cNvPr>
          <p:cNvGraphicFramePr>
            <a:graphicFrameLocks noChangeAspect="1"/>
          </p:cNvGraphicFramePr>
          <p:nvPr>
            <p:extLst>
              <p:ext uri="{D42A27DB-BD31-4B8C-83A1-F6EECF244321}">
                <p14:modId xmlns:p14="http://schemas.microsoft.com/office/powerpoint/2010/main" val="2889512932"/>
              </p:ext>
            </p:extLst>
          </p:nvPr>
        </p:nvGraphicFramePr>
        <p:xfrm>
          <a:off x="8665698" y="2156554"/>
          <a:ext cx="3080825" cy="3250101"/>
        </p:xfrm>
        <a:graphic>
          <a:graphicData uri="http://schemas.openxmlformats.org/presentationml/2006/ole">
            <mc:AlternateContent xmlns:mc="http://schemas.openxmlformats.org/markup-compatibility/2006">
              <mc:Choice xmlns:v="urn:schemas-microsoft-com:vml" Requires="v">
                <p:oleObj spid="_x0000_s13330" name="Bitmap Image" r:id="rId5" imgW="1771429" imgH="1809524" progId="Paint.Picture">
                  <p:embed/>
                </p:oleObj>
              </mc:Choice>
              <mc:Fallback>
                <p:oleObj name="Bitmap Image" r:id="rId5" imgW="1771429" imgH="1809524"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5698" y="2156554"/>
                        <a:ext cx="3080825" cy="3250101"/>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45E8348E-22D5-4ABF-A34D-BFC44B36B707}"/>
              </a:ext>
            </a:extLst>
          </p:cNvPr>
          <p:cNvGraphicFramePr>
            <a:graphicFrameLocks noChangeAspect="1"/>
          </p:cNvGraphicFramePr>
          <p:nvPr>
            <p:extLst>
              <p:ext uri="{D42A27DB-BD31-4B8C-83A1-F6EECF244321}">
                <p14:modId xmlns:p14="http://schemas.microsoft.com/office/powerpoint/2010/main" val="1388983109"/>
              </p:ext>
            </p:extLst>
          </p:nvPr>
        </p:nvGraphicFramePr>
        <p:xfrm>
          <a:off x="797168" y="3429000"/>
          <a:ext cx="6138204" cy="2100873"/>
        </p:xfrm>
        <a:graphic>
          <a:graphicData uri="http://schemas.openxmlformats.org/presentationml/2006/ole">
            <mc:AlternateContent xmlns:mc="http://schemas.openxmlformats.org/markup-compatibility/2006">
              <mc:Choice xmlns:v="urn:schemas-microsoft-com:vml" Requires="v">
                <p:oleObj spid="_x0000_s13331" name="Bitmap Image" r:id="rId7" imgW="3209524" imgH="1085714" progId="Paint.Picture">
                  <p:embed/>
                </p:oleObj>
              </mc:Choice>
              <mc:Fallback>
                <p:oleObj name="Bitmap Image" r:id="rId7" imgW="3209524" imgH="1085714" progId="Paint.Picture">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168" y="3429000"/>
                        <a:ext cx="6138204" cy="2100873"/>
                      </a:xfrm>
                      <a:prstGeom prst="rect">
                        <a:avLst/>
                      </a:prstGeom>
                      <a:noFill/>
                    </p:spPr>
                  </p:pic>
                </p:oleObj>
              </mc:Fallback>
            </mc:AlternateContent>
          </a:graphicData>
        </a:graphic>
      </p:graphicFrame>
    </p:spTree>
    <p:extLst>
      <p:ext uri="{BB962C8B-B14F-4D97-AF65-F5344CB8AC3E}">
        <p14:creationId xmlns:p14="http://schemas.microsoft.com/office/powerpoint/2010/main" val="308630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0AF394-95C0-4907-80A9-07A70A05ADC7}"/>
              </a:ext>
            </a:extLst>
          </p:cNvPr>
          <p:cNvSpPr/>
          <p:nvPr/>
        </p:nvSpPr>
        <p:spPr>
          <a:xfrm>
            <a:off x="337625" y="1517020"/>
            <a:ext cx="3211135" cy="613245"/>
          </a:xfrm>
          <a:prstGeom prst="rect">
            <a:avLst/>
          </a:prstGeom>
        </p:spPr>
        <p:txBody>
          <a:bodyPr wrap="none">
            <a:spAutoFit/>
          </a:bodyPr>
          <a:lstStyle/>
          <a:p>
            <a:pPr algn="ctr">
              <a:lnSpc>
                <a:spcPct val="115000"/>
              </a:lnSpc>
              <a:spcAft>
                <a:spcPts val="0"/>
              </a:spcAft>
            </a:pP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 </a:t>
            </a:r>
            <a:endParaRPr lang="vi-VN" sz="3200" dirty="0">
              <a:latin typeface="Times New Roman" panose="02020603050405020304" pitchFamily="18" charset="0"/>
              <a:ea typeface="Times New Roman" panose="02020603050405020304" pitchFamily="18" charset="0"/>
            </a:endParaRPr>
          </a:p>
        </p:txBody>
      </p:sp>
      <p:sp>
        <p:nvSpPr>
          <p:cNvPr id="5" name="Title 3">
            <a:extLst>
              <a:ext uri="{FF2B5EF4-FFF2-40B4-BE49-F238E27FC236}">
                <a16:creationId xmlns:a16="http://schemas.microsoft.com/office/drawing/2014/main" id="{ADEBA9FF-2C8B-4AB8-83EC-D99722A5463A}"/>
              </a:ext>
            </a:extLst>
          </p:cNvPr>
          <p:cNvSpPr>
            <a:spLocks noGrp="1"/>
          </p:cNvSpPr>
          <p:nvPr>
            <p:ph type="title"/>
          </p:nvPr>
        </p:nvSpPr>
        <p:spPr>
          <a:xfrm>
            <a:off x="1072185" y="140948"/>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3200" dirty="0">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43F2C46E-C82D-4235-AE0A-F7F6C9A88979}"/>
              </a:ext>
            </a:extLst>
          </p:cNvPr>
          <p:cNvSpPr txBox="1"/>
          <p:nvPr/>
        </p:nvSpPr>
        <p:spPr>
          <a:xfrm>
            <a:off x="337625" y="843219"/>
            <a:ext cx="2052165" cy="584775"/>
          </a:xfrm>
          <a:prstGeom prst="rect">
            <a:avLst/>
          </a:prstGeom>
          <a:noFill/>
        </p:spPr>
        <p:txBody>
          <a:bodyPr wrap="none" rtlCol="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3) </a:t>
            </a:r>
            <a:r>
              <a:rPr lang="en-US" sz="3200" b="1" u="sng" dirty="0" err="1">
                <a:solidFill>
                  <a:srgbClr val="FF0000"/>
                </a:solidFill>
                <a:latin typeface="Times New Roman" panose="02020603050405020304" pitchFamily="18" charset="0"/>
                <a:cs typeface="Times New Roman" panose="02020603050405020304" pitchFamily="18" charset="0"/>
              </a:rPr>
              <a:t>Định</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lý</a:t>
            </a:r>
            <a:r>
              <a:rPr lang="en-US" sz="3200" b="1" u="sng" dirty="0">
                <a:solidFill>
                  <a:srgbClr val="FF0000"/>
                </a:solidFill>
                <a:latin typeface="Times New Roman" panose="02020603050405020304" pitchFamily="18" charset="0"/>
                <a:cs typeface="Times New Roman" panose="02020603050405020304" pitchFamily="18" charset="0"/>
              </a:rPr>
              <a:t>:</a:t>
            </a:r>
            <a:endParaRPr lang="vi-VN" sz="3200" b="1" u="sng"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497FE8B-92F2-4E47-A484-60B90D57D3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9656" y="2219291"/>
            <a:ext cx="10515600" cy="2929483"/>
          </a:xfrm>
          <a:prstGeom prst="rect">
            <a:avLst/>
          </a:prstGeom>
          <a:noFill/>
          <a:ln>
            <a:noFill/>
          </a:ln>
        </p:spPr>
      </p:pic>
    </p:spTree>
    <p:extLst>
      <p:ext uri="{BB962C8B-B14F-4D97-AF65-F5344CB8AC3E}">
        <p14:creationId xmlns:p14="http://schemas.microsoft.com/office/powerpoint/2010/main" val="391176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47D3B6-858A-4CE0-B4C1-6F2C4566B675}"/>
              </a:ext>
            </a:extLst>
          </p:cNvPr>
          <p:cNvPicPr>
            <a:picLocks noChangeAspect="1"/>
          </p:cNvPicPr>
          <p:nvPr/>
        </p:nvPicPr>
        <p:blipFill>
          <a:blip r:embed="rId2"/>
          <a:stretch>
            <a:fillRect/>
          </a:stretch>
        </p:blipFill>
        <p:spPr>
          <a:xfrm>
            <a:off x="8220606" y="1694167"/>
            <a:ext cx="3534911" cy="3098165"/>
          </a:xfrm>
          <a:prstGeom prst="rect">
            <a:avLst/>
          </a:prstGeom>
        </p:spPr>
      </p:pic>
      <p:sp>
        <p:nvSpPr>
          <p:cNvPr id="5" name="Rectangle 4">
            <a:extLst>
              <a:ext uri="{FF2B5EF4-FFF2-40B4-BE49-F238E27FC236}">
                <a16:creationId xmlns:a16="http://schemas.microsoft.com/office/drawing/2014/main" id="{39C07B6D-DA8C-4D69-A749-098E06640EEC}"/>
              </a:ext>
            </a:extLst>
          </p:cNvPr>
          <p:cNvSpPr/>
          <p:nvPr/>
        </p:nvSpPr>
        <p:spPr>
          <a:xfrm>
            <a:off x="337625" y="1517020"/>
            <a:ext cx="3211135" cy="613245"/>
          </a:xfrm>
          <a:prstGeom prst="rect">
            <a:avLst/>
          </a:prstGeom>
        </p:spPr>
        <p:txBody>
          <a:bodyPr wrap="none">
            <a:spAutoFit/>
          </a:bodyPr>
          <a:lstStyle/>
          <a:p>
            <a:pPr algn="ctr">
              <a:lnSpc>
                <a:spcPct val="115000"/>
              </a:lnSpc>
              <a:spcAft>
                <a:spcPts val="0"/>
              </a:spcAft>
            </a:pP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 </a:t>
            </a:r>
            <a:endParaRPr lang="vi-VN" sz="3200" dirty="0">
              <a:latin typeface="Times New Roman" panose="02020603050405020304" pitchFamily="18" charset="0"/>
              <a:ea typeface="Times New Roman" panose="02020603050405020304" pitchFamily="18" charset="0"/>
            </a:endParaRPr>
          </a:p>
        </p:txBody>
      </p:sp>
      <p:sp>
        <p:nvSpPr>
          <p:cNvPr id="6" name="Title 3">
            <a:extLst>
              <a:ext uri="{FF2B5EF4-FFF2-40B4-BE49-F238E27FC236}">
                <a16:creationId xmlns:a16="http://schemas.microsoft.com/office/drawing/2014/main" id="{FCCF54E5-1F5D-453F-B31E-C44FBDE8E7AB}"/>
              </a:ext>
            </a:extLst>
          </p:cNvPr>
          <p:cNvSpPr>
            <a:spLocks noGrp="1"/>
          </p:cNvSpPr>
          <p:nvPr>
            <p:ph type="title"/>
          </p:nvPr>
        </p:nvSpPr>
        <p:spPr>
          <a:xfrm>
            <a:off x="1100320" y="202974"/>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3200" dirty="0">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C0A6265-065E-42B1-B05D-5EAC5B7A316B}"/>
              </a:ext>
            </a:extLst>
          </p:cNvPr>
          <p:cNvSpPr txBox="1"/>
          <p:nvPr/>
        </p:nvSpPr>
        <p:spPr>
          <a:xfrm>
            <a:off x="337625" y="843219"/>
            <a:ext cx="2052165" cy="584775"/>
          </a:xfrm>
          <a:prstGeom prst="rect">
            <a:avLst/>
          </a:prstGeom>
          <a:noFill/>
        </p:spPr>
        <p:txBody>
          <a:bodyPr wrap="none" rtlCol="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3) </a:t>
            </a:r>
            <a:r>
              <a:rPr lang="en-US" sz="3200" b="1" u="sng" dirty="0" err="1">
                <a:solidFill>
                  <a:srgbClr val="FF0000"/>
                </a:solidFill>
                <a:latin typeface="Times New Roman" panose="02020603050405020304" pitchFamily="18" charset="0"/>
                <a:cs typeface="Times New Roman" panose="02020603050405020304" pitchFamily="18" charset="0"/>
              </a:rPr>
              <a:t>Định</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lý</a:t>
            </a:r>
            <a:r>
              <a:rPr lang="en-US" sz="3200" b="1" u="sng" dirty="0">
                <a:solidFill>
                  <a:srgbClr val="FF0000"/>
                </a:solidFill>
                <a:latin typeface="Times New Roman" panose="02020603050405020304" pitchFamily="18" charset="0"/>
                <a:cs typeface="Times New Roman" panose="02020603050405020304" pitchFamily="18" charset="0"/>
              </a:rPr>
              <a:t>:</a:t>
            </a:r>
            <a:endParaRPr lang="vi-VN" sz="3200" b="1" u="sng"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AFCD1B0-BBB7-4888-B0AB-59BCEE3AAD98}"/>
              </a:ext>
            </a:extLst>
          </p:cNvPr>
          <p:cNvSpPr/>
          <p:nvPr/>
        </p:nvSpPr>
        <p:spPr>
          <a:xfrm>
            <a:off x="4316346" y="2084945"/>
            <a:ext cx="1779654" cy="613245"/>
          </a:xfrm>
          <a:prstGeom prst="rect">
            <a:avLst/>
          </a:prstGeom>
        </p:spPr>
        <p:txBody>
          <a:bodyPr wrap="none">
            <a:spAutoFit/>
          </a:bodyPr>
          <a:lstStyle/>
          <a:p>
            <a:pPr algn="ctr">
              <a:lnSpc>
                <a:spcPct val="115000"/>
              </a:lnSpc>
              <a:spcAft>
                <a:spcPts val="0"/>
              </a:spcAft>
            </a:pPr>
            <a:r>
              <a:rPr lang="en-US" sz="32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5C172F8D-9801-4330-AFF1-C0CE549BE618}"/>
                  </a:ext>
                </a:extLst>
              </p:cNvPr>
              <p:cNvSpPr/>
              <p:nvPr/>
            </p:nvSpPr>
            <p:spPr>
              <a:xfrm>
                <a:off x="337625" y="2725190"/>
                <a:ext cx="9650437" cy="3991862"/>
              </a:xfrm>
              <a:prstGeom prst="rect">
                <a:avLst/>
              </a:prstGeom>
            </p:spPr>
            <p:txBody>
              <a:bodyPr wrap="square">
                <a:spAutoFit/>
              </a:bodyPr>
              <a:lstStyle/>
              <a:p>
                <a:pPr marL="342900" lvl="0" indent="-342900" algn="just">
                  <a:lnSpc>
                    <a:spcPct val="115000"/>
                  </a:lnSpc>
                  <a:spcAft>
                    <a:spcPts val="0"/>
                  </a:spcAft>
                  <a:buFont typeface="+mj-lt"/>
                  <a:buAutoNum type="alphaLcParenR"/>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EF// MQ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𝑬𝑷𝑭</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𝑴𝑷𝑸</m:t>
                    </m:r>
                  </m:oMath>
                </a14:m>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sz="2800" dirty="0">
                  <a:latin typeface="Times New Roman" panose="02020603050405020304" pitchFamily="18" charset="0"/>
                  <a:ea typeface="Times New Roman" panose="02020603050405020304" pitchFamily="18" charset="0"/>
                </a:endParaRPr>
              </a:p>
              <a:p>
                <a:pPr marL="289560">
                  <a:lnSpc>
                    <a:spcPct val="115000"/>
                  </a:lnSpc>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DC//MP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𝑴𝑷𝑸</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𝑫𝑪𝑸</m:t>
                    </m:r>
                  </m:oMath>
                </a14:m>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2800" dirty="0">
                  <a:latin typeface="Times New Roman" panose="02020603050405020304" pitchFamily="18" charset="0"/>
                  <a:ea typeface="Times New Roman" panose="02020603050405020304" pitchFamily="18" charset="0"/>
                </a:endParaRPr>
              </a:p>
              <a:p>
                <a:pPr marL="289560">
                  <a:lnSpc>
                    <a:spcPct val="115000"/>
                  </a:lnSpc>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14:m>
                  <m:oMath xmlns:m="http://schemas.openxmlformats.org/officeDocument/2006/math">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𝑬𝑷𝑭</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𝑫𝑪𝑸</m:t>
                    </m:r>
                  </m:oMath>
                </a14:m>
                <a:endParaRPr lang="vi-VN" sz="28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ea typeface="Times New Roman" panose="02020603050405020304" pitchFamily="18" charset="0"/>
                </a:endParaRPr>
              </a:p>
              <a:p>
                <a:pPr lvl="0" algn="just">
                  <a:lnSpc>
                    <a:spcPct val="115000"/>
                  </a:lnSpc>
                  <a:spcAft>
                    <a:spcPts val="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EF//MQ, I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EF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MQ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IF//DQ</a:t>
                </a:r>
                <a:endParaRPr lang="vi-VN" sz="2800" dirty="0">
                  <a:latin typeface="Times New Roman" panose="02020603050405020304" pitchFamily="18" charset="0"/>
                  <a:ea typeface="Times New Roman" panose="02020603050405020304" pitchFamily="18" charset="0"/>
                </a:endParaRPr>
              </a:p>
              <a:p>
                <a:pPr marL="289560" algn="just">
                  <a:lnSpc>
                    <a:spcPct val="115000"/>
                  </a:lnSpc>
                  <a:spcAft>
                    <a:spcPts val="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𝑰𝑪𝑭</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𝑫𝑪𝑸</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𝟑</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2800" dirty="0">
                  <a:latin typeface="Times New Roman" panose="02020603050405020304" pitchFamily="18" charset="0"/>
                  <a:ea typeface="Times New Roman" panose="02020603050405020304" pitchFamily="18" charset="0"/>
                </a:endParaRPr>
              </a:p>
              <a:p>
                <a:r>
                  <a:rPr lang="en-US" sz="2800" b="1" dirty="0" err="1">
                    <a:solidFill>
                      <a:srgbClr val="000000"/>
                    </a:solidFill>
                    <a:latin typeface="Times New Roman" panose="02020603050405020304" pitchFamily="18" charset="0"/>
                    <a:ea typeface="Times New Roman" panose="02020603050405020304" pitchFamily="18" charset="0"/>
                  </a:rPr>
                  <a:t>Từ</a:t>
                </a:r>
                <a:r>
                  <a:rPr lang="en-US" sz="2800" b="1" dirty="0">
                    <a:solidFill>
                      <a:srgbClr val="000000"/>
                    </a:solidFill>
                    <a:latin typeface="Times New Roman" panose="02020603050405020304" pitchFamily="18" charset="0"/>
                    <a:ea typeface="Times New Roman" panose="02020603050405020304" pitchFamily="18" charset="0"/>
                  </a:rPr>
                  <a:t> (2) </a:t>
                </a:r>
                <a:r>
                  <a:rPr lang="en-US" sz="2800" b="1" dirty="0" err="1">
                    <a:solidFill>
                      <a:srgbClr val="000000"/>
                    </a:solidFill>
                    <a:latin typeface="Times New Roman" panose="02020603050405020304" pitchFamily="18" charset="0"/>
                    <a:ea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rPr>
                  <a:t> (3) </a:t>
                </a:r>
                <a:r>
                  <a:rPr lang="en-US" sz="2800" b="1" dirty="0" err="1">
                    <a:solidFill>
                      <a:srgbClr val="000000"/>
                    </a:solidFill>
                    <a:latin typeface="Times New Roman" panose="02020603050405020304" pitchFamily="18" charset="0"/>
                    <a:ea typeface="Times New Roman" panose="02020603050405020304" pitchFamily="18" charset="0"/>
                  </a:rPr>
                  <a:t>suy</a:t>
                </a:r>
                <a:r>
                  <a:rPr lang="en-US" sz="2800" b="1" dirty="0">
                    <a:solidFill>
                      <a:srgbClr val="000000"/>
                    </a:solidFill>
                    <a:latin typeface="Times New Roman" panose="02020603050405020304" pitchFamily="18" charset="0"/>
                    <a:ea typeface="Times New Roman" panose="02020603050405020304" pitchFamily="18" charset="0"/>
                  </a:rPr>
                  <a:t> ra </a:t>
                </a:r>
                <a14:m>
                  <m:oMath xmlns:m="http://schemas.openxmlformats.org/officeDocument/2006/math">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𝑰𝑪𝑭</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𝑴𝑷𝑸</m:t>
                    </m:r>
                  </m:oMath>
                </a14:m>
                <a:endParaRPr lang="vi-VN" sz="2800" dirty="0"/>
              </a:p>
            </p:txBody>
          </p:sp>
        </mc:Choice>
        <mc:Fallback>
          <p:sp>
            <p:nvSpPr>
              <p:cNvPr id="9" name="Rectangle 8">
                <a:extLst>
                  <a:ext uri="{FF2B5EF4-FFF2-40B4-BE49-F238E27FC236}">
                    <a16:creationId xmlns:a16="http://schemas.microsoft.com/office/drawing/2014/main" id="{5C172F8D-9801-4330-AFF1-C0CE549BE618}"/>
                  </a:ext>
                </a:extLst>
              </p:cNvPr>
              <p:cNvSpPr>
                <a:spLocks noRot="1" noChangeAspect="1" noMove="1" noResize="1" noEditPoints="1" noAdjustHandles="1" noChangeArrowheads="1" noChangeShapeType="1" noTextEdit="1"/>
              </p:cNvSpPr>
              <p:nvPr/>
            </p:nvSpPr>
            <p:spPr>
              <a:xfrm>
                <a:off x="337625" y="2725190"/>
                <a:ext cx="9650437" cy="3991862"/>
              </a:xfrm>
              <a:prstGeom prst="rect">
                <a:avLst/>
              </a:prstGeom>
              <a:blipFill>
                <a:blip r:embed="rId3"/>
                <a:stretch>
                  <a:fillRect l="-1263" t="-916" r="-1327" b="-3359"/>
                </a:stretch>
              </a:blipFill>
            </p:spPr>
            <p:txBody>
              <a:bodyPr/>
              <a:lstStyle/>
              <a:p>
                <a:r>
                  <a:rPr lang="vi-VN">
                    <a:noFill/>
                  </a:rPr>
                  <a:t> </a:t>
                </a:r>
              </a:p>
            </p:txBody>
          </p:sp>
        </mc:Fallback>
      </mc:AlternateContent>
    </p:spTree>
    <p:extLst>
      <p:ext uri="{BB962C8B-B14F-4D97-AF65-F5344CB8AC3E}">
        <p14:creationId xmlns:p14="http://schemas.microsoft.com/office/powerpoint/2010/main" val="321971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down)">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down)">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down)">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wipe(down)">
                                      <p:cBhvr>
                                        <p:cTn id="4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88262353-5A0E-4D01-88A1-AB0702C9D519}"/>
              </a:ext>
            </a:extLst>
          </p:cNvPr>
          <p:cNvGraphicFramePr>
            <a:graphicFrameLocks noChangeAspect="1"/>
          </p:cNvGraphicFramePr>
          <p:nvPr>
            <p:extLst>
              <p:ext uri="{D42A27DB-BD31-4B8C-83A1-F6EECF244321}">
                <p14:modId xmlns:p14="http://schemas.microsoft.com/office/powerpoint/2010/main" val="38928997"/>
              </p:ext>
            </p:extLst>
          </p:nvPr>
        </p:nvGraphicFramePr>
        <p:xfrm>
          <a:off x="51212" y="130947"/>
          <a:ext cx="11522505" cy="3167818"/>
        </p:xfrm>
        <a:graphic>
          <a:graphicData uri="http://schemas.openxmlformats.org/presentationml/2006/ole">
            <mc:AlternateContent xmlns:mc="http://schemas.openxmlformats.org/markup-compatibility/2006">
              <mc:Choice xmlns:v="urn:schemas-microsoft-com:vml" Requires="v">
                <p:oleObj spid="_x0000_s14345" name="Bitmap Image" r:id="rId3" imgW="6897063" imgH="1857143" progId="Paint.Picture">
                  <p:embed/>
                </p:oleObj>
              </mc:Choice>
              <mc:Fallback>
                <p:oleObj name="Bitmap Image" r:id="rId3" imgW="6897063" imgH="1857143"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12" y="130947"/>
                        <a:ext cx="11522505" cy="3167818"/>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E52BA373-739C-4C7D-B6E3-D8D31A42440C}"/>
              </a:ext>
            </a:extLst>
          </p:cNvPr>
          <p:cNvSpPr/>
          <p:nvPr/>
        </p:nvSpPr>
        <p:spPr>
          <a:xfrm>
            <a:off x="240870" y="683293"/>
            <a:ext cx="1994457" cy="523220"/>
          </a:xfrm>
          <a:prstGeom prst="rect">
            <a:avLst/>
          </a:prstGeom>
        </p:spPr>
        <p:txBody>
          <a:bodyPr wrap="none">
            <a:spAutoFit/>
          </a:bodyPr>
          <a:lstStyle/>
          <a:p>
            <a:r>
              <a:rPr lang="en-US" sz="2800" b="1" dirty="0" err="1">
                <a:solidFill>
                  <a:srgbClr val="FF0000"/>
                </a:solidFill>
                <a:latin typeface="Times New Roman" panose="02020603050405020304" pitchFamily="18" charset="0"/>
                <a:ea typeface="Times New Roman" panose="02020603050405020304" pitchFamily="18" charset="0"/>
              </a:rPr>
              <a:t>Vận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dụng</a:t>
            </a:r>
            <a:r>
              <a:rPr lang="en-US" sz="2800" b="1" dirty="0">
                <a:solidFill>
                  <a:srgbClr val="FF0000"/>
                </a:solidFill>
                <a:latin typeface="Times New Roman" panose="02020603050405020304" pitchFamily="18" charset="0"/>
                <a:ea typeface="Times New Roman" panose="02020603050405020304" pitchFamily="18" charset="0"/>
              </a:rPr>
              <a:t> : </a:t>
            </a:r>
            <a:endParaRPr lang="vi-VN" sz="2800" dirty="0"/>
          </a:p>
        </p:txBody>
      </p:sp>
      <p:sp>
        <p:nvSpPr>
          <p:cNvPr id="7" name="Title 3">
            <a:extLst>
              <a:ext uri="{FF2B5EF4-FFF2-40B4-BE49-F238E27FC236}">
                <a16:creationId xmlns:a16="http://schemas.microsoft.com/office/drawing/2014/main" id="{7313B57E-B84D-43D3-BF07-54BB74D6C078}"/>
              </a:ext>
            </a:extLst>
          </p:cNvPr>
          <p:cNvSpPr>
            <a:spLocks noGrp="1"/>
          </p:cNvSpPr>
          <p:nvPr>
            <p:ph type="title"/>
          </p:nvPr>
        </p:nvSpPr>
        <p:spPr>
          <a:xfrm>
            <a:off x="1058117" y="130947"/>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3200" dirty="0">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772D2CB3-D312-46B9-B6CB-97EFD9F9EDAE}"/>
                  </a:ext>
                </a:extLst>
              </p:cNvPr>
              <p:cNvSpPr/>
              <p:nvPr/>
            </p:nvSpPr>
            <p:spPr>
              <a:xfrm>
                <a:off x="240870" y="2643536"/>
                <a:ext cx="11646330" cy="3429144"/>
              </a:xfrm>
              <a:prstGeom prst="rect">
                <a:avLst/>
              </a:prstGeom>
            </p:spPr>
            <p:txBody>
              <a:bodyPr wrap="square">
                <a:spAutoFit/>
              </a:bodyPr>
              <a:lstStyle/>
              <a:p>
                <a:pPr algn="just">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Chứng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minh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arenR"/>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ABCD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AD//BC,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BE//AD</a:t>
                </a:r>
                <a:endParaRPr lang="vi-VN" sz="2800" dirty="0">
                  <a:latin typeface="Times New Roman" panose="02020603050405020304" pitchFamily="18" charset="0"/>
                  <a:ea typeface="Times New Roman" panose="02020603050405020304" pitchFamily="18" charset="0"/>
                </a:endParaRPr>
              </a:p>
              <a:p>
                <a:pPr algn="just">
                  <a:spcAft>
                    <a:spcPts val="0"/>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ADI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BE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cắt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BE//AD do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𝐼𝐸𝐵</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𝐼𝐷𝐴</m:t>
                    </m:r>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ea typeface="Times New Roman" panose="02020603050405020304" pitchFamily="18" charset="0"/>
                </a:endParaRPr>
              </a:p>
              <a:p>
                <a:pPr lvl="0" algn="just">
                  <a:spcAft>
                    <a:spcPts val="0"/>
                  </a:spcAft>
                  <a:tabLst>
                    <a:tab pos="257810" algn="l"/>
                  </a:tabLst>
                </a:pPr>
                <a14:m>
                  <m:oMathPara xmlns:m="http://schemas.openxmlformats.org/officeDocument/2006/math">
                    <m:oMathParaPr>
                      <m:jc m:val="left"/>
                    </m:oMathParaPr>
                    <m:oMath xmlns:m="http://schemas.openxmlformats.org/officeDocument/2006/math">
                      <m:r>
                        <a:rPr lang="en-US" sz="28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𝑏</m:t>
                      </m:r>
                      <m:r>
                        <a:rPr lang="en-US" sz="28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𝐸𝐵</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𝐼𝐷𝐶</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𝑠𝑢𝑦</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𝑟𝑎</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𝐵𝐸</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𝐷𝐴</m:t>
                          </m:r>
                        </m:den>
                      </m:f>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𝐼𝐵</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𝐼𝐴</m:t>
                          </m:r>
                        </m:den>
                      </m:f>
                    </m:oMath>
                  </m:oMathPara>
                </a14:m>
                <a:endParaRPr lang="vi-VN" sz="2800" dirty="0">
                  <a:latin typeface="Times New Roman" panose="02020603050405020304" pitchFamily="18" charset="0"/>
                  <a:ea typeface="Times New Roman" panose="02020603050405020304" pitchFamily="18" charset="0"/>
                </a:endParaRPr>
              </a:p>
              <a:p>
                <a:pPr marL="109220" algn="just">
                  <a:spcAft>
                    <a:spcPts val="0"/>
                  </a:spcAft>
                  <a:tabLst>
                    <a:tab pos="257810" algn="l"/>
                  </a:tabLst>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𝑠𝑢𝑦</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𝑟𝑎</m:t>
                      </m:r>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𝐵𝐸</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𝐵𝐸</m:t>
                          </m:r>
                        </m:den>
                      </m:f>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𝐼𝐵</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𝐼𝐴</m:t>
                          </m:r>
                        </m:den>
                      </m:f>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𝑠𝑢𝑦</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𝑟𝑎</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𝐼𝐵</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𝐼𝐴</m:t>
                          </m:r>
                        </m:den>
                      </m:f>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vi-VN" sz="2800" dirty="0">
                  <a:latin typeface="Times New Roman" panose="02020603050405020304" pitchFamily="18" charset="0"/>
                  <a:ea typeface="Times New Roman" panose="02020603050405020304" pitchFamily="18" charset="0"/>
                </a:endParaRPr>
              </a:p>
              <a:p>
                <a:r>
                  <a:rPr lang="en-US" sz="2800" dirty="0" err="1">
                    <a:solidFill>
                      <a:srgbClr val="000000"/>
                    </a:solidFill>
                    <a:latin typeface="Times New Roman" panose="02020603050405020304" pitchFamily="18" charset="0"/>
                    <a:ea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rPr>
                  <a:t> ra IB= 3cm, DC=12cm</a:t>
                </a:r>
                <a:endParaRPr lang="vi-VN" sz="2800" dirty="0"/>
              </a:p>
            </p:txBody>
          </p:sp>
        </mc:Choice>
        <mc:Fallback>
          <p:sp>
            <p:nvSpPr>
              <p:cNvPr id="9" name="Rectangle 8">
                <a:extLst>
                  <a:ext uri="{FF2B5EF4-FFF2-40B4-BE49-F238E27FC236}">
                    <a16:creationId xmlns:a16="http://schemas.microsoft.com/office/drawing/2014/main" id="{772D2CB3-D312-46B9-B6CB-97EFD9F9EDAE}"/>
                  </a:ext>
                </a:extLst>
              </p:cNvPr>
              <p:cNvSpPr>
                <a:spLocks noRot="1" noChangeAspect="1" noMove="1" noResize="1" noEditPoints="1" noAdjustHandles="1" noChangeArrowheads="1" noChangeShapeType="1" noTextEdit="1"/>
              </p:cNvSpPr>
              <p:nvPr/>
            </p:nvSpPr>
            <p:spPr>
              <a:xfrm>
                <a:off x="240870" y="2643536"/>
                <a:ext cx="11646330" cy="3429144"/>
              </a:xfrm>
              <a:prstGeom prst="rect">
                <a:avLst/>
              </a:prstGeom>
              <a:blipFill>
                <a:blip r:embed="rId5"/>
                <a:stretch>
                  <a:fillRect l="-1099" t="-1957" r="-838" b="-4093"/>
                </a:stretch>
              </a:blipFill>
            </p:spPr>
            <p:txBody>
              <a:bodyPr/>
              <a:lstStyle/>
              <a:p>
                <a:r>
                  <a:rPr lang="vi-VN">
                    <a:noFill/>
                  </a:rPr>
                  <a:t> </a:t>
                </a:r>
              </a:p>
            </p:txBody>
          </p:sp>
        </mc:Fallback>
      </mc:AlternateContent>
    </p:spTree>
    <p:extLst>
      <p:ext uri="{BB962C8B-B14F-4D97-AF65-F5344CB8AC3E}">
        <p14:creationId xmlns:p14="http://schemas.microsoft.com/office/powerpoint/2010/main" val="196677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down)">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wipe(down)">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wipe(down)">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wipe(down)">
                                      <p:cBhvr>
                                        <p:cTn id="3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F0C9F8-232D-4E91-B3DD-4981573C0645}"/>
              </a:ext>
            </a:extLst>
          </p:cNvPr>
          <p:cNvSpPr/>
          <p:nvPr/>
        </p:nvSpPr>
        <p:spPr>
          <a:xfrm>
            <a:off x="1524000" y="1511176"/>
            <a:ext cx="9144000" cy="2146742"/>
          </a:xfrm>
          <a:prstGeom prst="rect">
            <a:avLst/>
          </a:prstGeom>
        </p:spPr>
        <p:txBody>
          <a:bodyPr wrap="square">
            <a:spAutoFit/>
          </a:bodyPr>
          <a:lstStyle/>
          <a:p>
            <a:pPr algn="ctr">
              <a:spcBef>
                <a:spcPts val="1500"/>
              </a:spcBef>
              <a:spcAft>
                <a:spcPts val="150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ea typeface="Times New Roman" panose="02020603050405020304" pitchFamily="18" charset="0"/>
            </a:endParaRPr>
          </a:p>
          <a:p>
            <a:pPr algn="ctr">
              <a:spcBef>
                <a:spcPts val="1500"/>
              </a:spcBef>
              <a:spcAft>
                <a:spcPts val="150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algn="ctr"/>
            <a:r>
              <a:rPr lang="en-US" sz="3200" b="1" dirty="0" err="1">
                <a:solidFill>
                  <a:srgbClr val="000000"/>
                </a:solidFill>
                <a:latin typeface="Times New Roman" panose="02020603050405020304" pitchFamily="18" charset="0"/>
                <a:ea typeface="Times New Roman" panose="02020603050405020304" pitchFamily="18" charset="0"/>
              </a:rPr>
              <a:t>vận</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dụng</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lý</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thuyết</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để</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giái</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các</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tập</a:t>
            </a:r>
            <a:r>
              <a:rPr lang="en-US" sz="3200" b="1" dirty="0">
                <a:solidFill>
                  <a:srgbClr val="000000"/>
                </a:solidFill>
                <a:latin typeface="Times New Roman" panose="02020603050405020304" pitchFamily="18" charset="0"/>
                <a:ea typeface="Times New Roman" panose="02020603050405020304" pitchFamily="18" charset="0"/>
              </a:rPr>
              <a:t> 4; 5;6 SGK</a:t>
            </a:r>
            <a:endParaRPr lang="vi-VN" sz="3200" dirty="0"/>
          </a:p>
        </p:txBody>
      </p:sp>
    </p:spTree>
    <p:extLst>
      <p:ext uri="{BB962C8B-B14F-4D97-AF65-F5344CB8AC3E}">
        <p14:creationId xmlns:p14="http://schemas.microsoft.com/office/powerpoint/2010/main" val="379647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25606B8-2585-4B31-9159-5F79559B42EE}"/>
              </a:ext>
            </a:extLst>
          </p:cNvPr>
          <p:cNvGraphicFramePr>
            <a:graphicFrameLocks noGrp="1" noChangeAspect="1"/>
          </p:cNvGraphicFramePr>
          <p:nvPr>
            <p:ph idx="1"/>
            <p:extLst>
              <p:ext uri="{D42A27DB-BD31-4B8C-83A1-F6EECF244321}">
                <p14:modId xmlns:p14="http://schemas.microsoft.com/office/powerpoint/2010/main" val="1738003435"/>
              </p:ext>
            </p:extLst>
          </p:nvPr>
        </p:nvGraphicFramePr>
        <p:xfrm>
          <a:off x="3686175" y="1027905"/>
          <a:ext cx="8391526" cy="4715669"/>
        </p:xfrm>
        <a:graphic>
          <a:graphicData uri="http://schemas.openxmlformats.org/presentationml/2006/ole">
            <mc:AlternateContent xmlns:mc="http://schemas.openxmlformats.org/markup-compatibility/2006">
              <mc:Choice xmlns:v="urn:schemas-microsoft-com:vml" Requires="v">
                <p:oleObj spid="_x0000_s3080" name="Bitmap Image" r:id="rId3" imgW="4963218" imgH="2629267" progId="Paint.Picture">
                  <p:embed/>
                </p:oleObj>
              </mc:Choice>
              <mc:Fallback>
                <p:oleObj name="Bitmap Image" r:id="rId3" imgW="4963218" imgH="2629267" progId="Paint.Picture">
                  <p:embed/>
                  <p:pic>
                    <p:nvPicPr>
                      <p:cNvPr id="5" name="Object 4">
                        <a:extLst>
                          <a:ext uri="{FF2B5EF4-FFF2-40B4-BE49-F238E27FC236}">
                            <a16:creationId xmlns:a16="http://schemas.microsoft.com/office/drawing/2014/main" id="{598B96F1-AAEF-4B3B-815A-A373A64B3B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6175" y="1027905"/>
                        <a:ext cx="8391526" cy="4715669"/>
                      </a:xfrm>
                      <a:prstGeom prst="rect">
                        <a:avLst/>
                      </a:prstGeom>
                      <a:noFill/>
                    </p:spPr>
                  </p:pic>
                </p:oleObj>
              </mc:Fallback>
            </mc:AlternateContent>
          </a:graphicData>
        </a:graphic>
      </p:graphicFrame>
      <p:sp>
        <p:nvSpPr>
          <p:cNvPr id="5" name="Title 3">
            <a:extLst>
              <a:ext uri="{FF2B5EF4-FFF2-40B4-BE49-F238E27FC236}">
                <a16:creationId xmlns:a16="http://schemas.microsoft.com/office/drawing/2014/main" id="{68A8554A-C627-4ACF-BA3F-460C5ACB1041}"/>
              </a:ext>
            </a:extLst>
          </p:cNvPr>
          <p:cNvSpPr>
            <a:spLocks noGrp="1"/>
          </p:cNvSpPr>
          <p:nvPr>
            <p:ph type="title"/>
          </p:nvPr>
        </p:nvSpPr>
        <p:spPr>
          <a:xfrm>
            <a:off x="838200" y="249796"/>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a:t>
            </a:r>
            <a:endParaRPr lang="vi-VN" sz="3200"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9B5CF64B-5DEA-4E42-9872-1D66F7F3BAAB}"/>
              </a:ext>
            </a:extLst>
          </p:cNvPr>
          <p:cNvSpPr/>
          <p:nvPr/>
        </p:nvSpPr>
        <p:spPr>
          <a:xfrm>
            <a:off x="219075" y="2205507"/>
            <a:ext cx="3267076" cy="3025700"/>
          </a:xfrm>
          <a:prstGeom prst="rect">
            <a:avLst/>
          </a:prstGeom>
        </p:spPr>
        <p:txBody>
          <a:bodyPr wrap="square">
            <a:spAutoFit/>
          </a:bodyPr>
          <a:lstStyle/>
          <a:p>
            <a:pPr algn="just">
              <a:lnSpc>
                <a:spcPct val="115000"/>
              </a:lnSpc>
              <a:spcAft>
                <a:spcPts val="0"/>
              </a:spcAft>
            </a:pP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1b; 1c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1d; 1e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1g.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1b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dạng</a:t>
            </a:r>
            <a:endParaRPr lang="vi-VN"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219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DF0DD8-BF3E-4C24-BE19-A7609F87D84C}"/>
              </a:ext>
            </a:extLst>
          </p:cNvPr>
          <p:cNvSpPr>
            <a:spLocks noGrp="1"/>
          </p:cNvSpPr>
          <p:nvPr>
            <p:ph type="title"/>
          </p:nvPr>
        </p:nvSpPr>
        <p:spPr>
          <a:xfrm>
            <a:off x="838200" y="249796"/>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a:t>
            </a:r>
            <a:endParaRPr lang="vi-VN" sz="3200" dirty="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5D59B355-4964-4793-B52C-A2BC87A06F9F}"/>
              </a:ext>
            </a:extLst>
          </p:cNvPr>
          <p:cNvSpPr/>
          <p:nvPr/>
        </p:nvSpPr>
        <p:spPr>
          <a:xfrm>
            <a:off x="133160" y="1329809"/>
            <a:ext cx="4709944" cy="1077218"/>
          </a:xfrm>
          <a:prstGeom prst="rect">
            <a:avLst/>
          </a:prstGeom>
        </p:spPr>
        <p:txBody>
          <a:bodyPr wrap="none">
            <a:spAutoFit/>
          </a:bodyPr>
          <a:lstStyle/>
          <a:p>
            <a:r>
              <a:rPr lang="en-US" sz="3200" dirty="0" err="1">
                <a:solidFill>
                  <a:srgbClr val="000000"/>
                </a:solidFill>
                <a:latin typeface="Times New Roman" panose="02020603050405020304" pitchFamily="18" charset="0"/>
                <a:ea typeface="Times New Roman" panose="02020603050405020304" pitchFamily="18" charset="0"/>
              </a:rPr>
              <a:t>Lấy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dụ</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hình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ảnh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hình</a:t>
            </a:r>
            <a:r>
              <a:rPr lang="en-US" sz="3200" dirty="0">
                <a:solidFill>
                  <a:srgbClr val="000000"/>
                </a:solidFill>
                <a:latin typeface="Times New Roman" panose="02020603050405020304" pitchFamily="18" charset="0"/>
                <a:ea typeface="Times New Roman" panose="02020603050405020304" pitchFamily="18" charset="0"/>
              </a:rPr>
              <a:t> </a:t>
            </a:r>
          </a:p>
          <a:p>
            <a:r>
              <a:rPr lang="en-US" sz="3200" dirty="0" err="1">
                <a:solidFill>
                  <a:srgbClr val="000000"/>
                </a:solidFill>
                <a:latin typeface="Times New Roman" panose="02020603050405020304" pitchFamily="18" charset="0"/>
                <a:ea typeface="Times New Roman" panose="02020603050405020304" pitchFamily="18" charset="0"/>
              </a:rPr>
              <a:t>đồng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dạng</a:t>
            </a:r>
            <a:r>
              <a:rPr lang="en-US" sz="3200" dirty="0">
                <a:solidFill>
                  <a:srgbClr val="000000"/>
                </a:solidFill>
                <a:latin typeface="Times New Roman" panose="02020603050405020304" pitchFamily="18" charset="0"/>
                <a:ea typeface="Times New Roman" panose="02020603050405020304" pitchFamily="18" charset="0"/>
              </a:rPr>
              <a:t>!</a:t>
            </a:r>
            <a:endParaRPr lang="vi-VN" sz="3200" dirty="0"/>
          </a:p>
        </p:txBody>
      </p:sp>
      <p:sp>
        <p:nvSpPr>
          <p:cNvPr id="6" name="Rectangle 2">
            <a:extLst>
              <a:ext uri="{FF2B5EF4-FFF2-40B4-BE49-F238E27FC236}">
                <a16:creationId xmlns:a16="http://schemas.microsoft.com/office/drawing/2014/main" id="{C83806B9-F2A3-418B-986B-ED25A8907F8C}"/>
              </a:ext>
            </a:extLst>
          </p:cNvPr>
          <p:cNvSpPr>
            <a:spLocks noChangeArrowheads="1"/>
          </p:cNvSpPr>
          <p:nvPr/>
        </p:nvSpPr>
        <p:spPr bwMode="auto">
          <a:xfrm>
            <a:off x="2109551" y="863041"/>
            <a:ext cx="18497787" cy="4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graphicFrame>
        <p:nvGraphicFramePr>
          <p:cNvPr id="7" name="Object 6">
            <a:extLst>
              <a:ext uri="{FF2B5EF4-FFF2-40B4-BE49-F238E27FC236}">
                <a16:creationId xmlns:a16="http://schemas.microsoft.com/office/drawing/2014/main" id="{7DA0E64F-1DC0-4BA4-8E7C-12F097FE0966}"/>
              </a:ext>
            </a:extLst>
          </p:cNvPr>
          <p:cNvGraphicFramePr>
            <a:graphicFrameLocks noChangeAspect="1"/>
          </p:cNvGraphicFramePr>
          <p:nvPr>
            <p:extLst>
              <p:ext uri="{D42A27DB-BD31-4B8C-83A1-F6EECF244321}">
                <p14:modId xmlns:p14="http://schemas.microsoft.com/office/powerpoint/2010/main" val="1986292436"/>
              </p:ext>
            </p:extLst>
          </p:nvPr>
        </p:nvGraphicFramePr>
        <p:xfrm>
          <a:off x="5174481" y="863041"/>
          <a:ext cx="6612707" cy="5902869"/>
        </p:xfrm>
        <a:graphic>
          <a:graphicData uri="http://schemas.openxmlformats.org/presentationml/2006/ole">
            <mc:AlternateContent xmlns:mc="http://schemas.openxmlformats.org/markup-compatibility/2006">
              <mc:Choice xmlns:v="urn:schemas-microsoft-com:vml" Requires="v">
                <p:oleObj spid="_x0000_s4106" name="Bitmap Image" r:id="rId3" imgW="3448531" imgH="2819794" progId="Paint.Picture">
                  <p:embed/>
                </p:oleObj>
              </mc:Choice>
              <mc:Fallback>
                <p:oleObj name="Bitmap Image" r:id="rId3" imgW="3448531" imgH="2819794"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4481" y="863041"/>
                        <a:ext cx="6612707" cy="5902869"/>
                      </a:xfrm>
                      <a:prstGeom prst="rect">
                        <a:avLst/>
                      </a:prstGeom>
                      <a:noFill/>
                    </p:spPr>
                  </p:pic>
                </p:oleObj>
              </mc:Fallback>
            </mc:AlternateContent>
          </a:graphicData>
        </a:graphic>
      </p:graphicFrame>
    </p:spTree>
    <p:extLst>
      <p:ext uri="{BB962C8B-B14F-4D97-AF65-F5344CB8AC3E}">
        <p14:creationId xmlns:p14="http://schemas.microsoft.com/office/powerpoint/2010/main" val="357835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D0263-7F42-4505-8205-DF7D04C7F8EC}"/>
              </a:ext>
            </a:extLst>
          </p:cNvPr>
          <p:cNvSpPr>
            <a:spLocks noGrp="1"/>
          </p:cNvSpPr>
          <p:nvPr>
            <p:ph idx="1"/>
          </p:nvPr>
        </p:nvSpPr>
        <p:spPr>
          <a:xfrm>
            <a:off x="466725" y="1039813"/>
            <a:ext cx="10515600" cy="613245"/>
          </a:xfrm>
        </p:spPr>
        <p:txBody>
          <a:bodyPr/>
          <a:lstStyle/>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Tam </a:t>
            </a:r>
            <a:r>
              <a:rPr lang="en-US" b="1" dirty="0" err="1">
                <a:latin typeface="Times New Roman" panose="02020603050405020304" pitchFamily="18" charset="0"/>
                <a:cs typeface="Times New Roman" panose="02020603050405020304" pitchFamily="18" charset="0"/>
              </a:rPr>
              <a:t>giác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dạng</a:t>
            </a:r>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32EA5864-170E-4CA8-8F4F-C4A76AF14226}"/>
              </a:ext>
            </a:extLst>
          </p:cNvPr>
          <p:cNvSpPr>
            <a:spLocks noGrp="1"/>
          </p:cNvSpPr>
          <p:nvPr>
            <p:ph type="title"/>
          </p:nvPr>
        </p:nvSpPr>
        <p:spPr>
          <a:xfrm>
            <a:off x="838200" y="249796"/>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a:t>
            </a:r>
            <a:endParaRPr lang="vi-VN" sz="3200" dirty="0">
              <a:latin typeface="Times New Roman" panose="02020603050405020304" pitchFamily="18" charset="0"/>
              <a:ea typeface="Times New Roman" panose="02020603050405020304" pitchFamily="18" charset="0"/>
            </a:endParaRPr>
          </a:p>
        </p:txBody>
      </p:sp>
      <p:sp>
        <p:nvSpPr>
          <p:cNvPr id="6" name="Rectangle 2">
            <a:extLst>
              <a:ext uri="{FF2B5EF4-FFF2-40B4-BE49-F238E27FC236}">
                <a16:creationId xmlns:a16="http://schemas.microsoft.com/office/drawing/2014/main" id="{52C36397-2708-4DF8-A052-BF2091DD8837}"/>
              </a:ext>
            </a:extLst>
          </p:cNvPr>
          <p:cNvSpPr>
            <a:spLocks noChangeArrowheads="1"/>
          </p:cNvSpPr>
          <p:nvPr/>
        </p:nvSpPr>
        <p:spPr bwMode="auto">
          <a:xfrm>
            <a:off x="147637" y="1653057"/>
            <a:ext cx="159223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graphicFrame>
        <p:nvGraphicFramePr>
          <p:cNvPr id="7" name="Object 6">
            <a:extLst>
              <a:ext uri="{FF2B5EF4-FFF2-40B4-BE49-F238E27FC236}">
                <a16:creationId xmlns:a16="http://schemas.microsoft.com/office/drawing/2014/main" id="{94D1FB32-3673-45AA-B5EA-C199B31AAA22}"/>
              </a:ext>
            </a:extLst>
          </p:cNvPr>
          <p:cNvGraphicFramePr>
            <a:graphicFrameLocks noChangeAspect="1"/>
          </p:cNvGraphicFramePr>
          <p:nvPr>
            <p:extLst>
              <p:ext uri="{D42A27DB-BD31-4B8C-83A1-F6EECF244321}">
                <p14:modId xmlns:p14="http://schemas.microsoft.com/office/powerpoint/2010/main" val="3601159487"/>
              </p:ext>
            </p:extLst>
          </p:nvPr>
        </p:nvGraphicFramePr>
        <p:xfrm>
          <a:off x="183010" y="1503597"/>
          <a:ext cx="11825979" cy="3141827"/>
        </p:xfrm>
        <a:graphic>
          <a:graphicData uri="http://schemas.openxmlformats.org/presentationml/2006/ole">
            <mc:AlternateContent xmlns:mc="http://schemas.openxmlformats.org/markup-compatibility/2006">
              <mc:Choice xmlns:v="urn:schemas-microsoft-com:vml" Requires="v">
                <p:oleObj spid="_x0000_s5136" name="Bitmap Image" r:id="rId3" imgW="5180952" imgH="1371429" progId="Paint.Picture">
                  <p:embed/>
                </p:oleObj>
              </mc:Choice>
              <mc:Fallback>
                <p:oleObj name="Bitmap Image" r:id="rId3" imgW="5180952" imgH="1371429"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10" y="1503597"/>
                        <a:ext cx="11825979" cy="3141827"/>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017F6BA-04E2-4EB8-A357-F84203CF69E1}"/>
                  </a:ext>
                </a:extLst>
              </p:cNvPr>
              <p:cNvSpPr/>
              <p:nvPr/>
            </p:nvSpPr>
            <p:spPr>
              <a:xfrm>
                <a:off x="1319211" y="4957502"/>
                <a:ext cx="9053514" cy="860685"/>
              </a:xfrm>
              <a:prstGeom prst="rect">
                <a:avLst/>
              </a:prstGeom>
            </p:spPr>
            <p:txBody>
              <a:bodyPr wrap="square">
                <a:spAutoFit/>
              </a:bodyPr>
              <a:lstStyle/>
              <a:p>
                <a:pPr lvl="1">
                  <a:spcAft>
                    <a:spcPts val="0"/>
                  </a:spcAft>
                  <a:buSzPts val="1000"/>
                  <a:tabLst>
                    <a:tab pos="914400" algn="l"/>
                  </a:tabLst>
                </a:pPr>
                <a14:m>
                  <m:oMath xmlns:m="http://schemas.openxmlformats.org/officeDocument/2006/math">
                    <m:acc>
                      <m:accPr>
                        <m:chr m:val="̂"/>
                        <m:ctrlPr>
                          <a:rPr lang="vi-VN" sz="3200"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e>
                    </m:acc>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3200" i="1">
                            <a:effectLst/>
                            <a:latin typeface="Cambria Math" panose="02040503050406030204" pitchFamily="18" charset="0"/>
                            <a:ea typeface="Times New Roman" panose="02020603050405020304" pitchFamily="18" charset="0"/>
                            <a:cs typeface="Times New Roman" panose="02020603050405020304" pitchFamily="18" charset="0"/>
                          </a:rPr>
                        </m:ctrlPr>
                      </m:accPr>
                      <m:e>
                        <m:sSup>
                          <m:sSupPr>
                            <m:ctrlPr>
                              <a:rPr lang="vi-VN" sz="3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sup>
                        </m:sSup>
                      </m:e>
                    </m:acc>
                    <m:r>
                      <a:rPr lang="en-US" sz="3200" b="0" i="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vi-VN" sz="32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e>
                    </m:acc>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3200" i="1">
                            <a:effectLst/>
                            <a:latin typeface="Cambria Math" panose="02040503050406030204" pitchFamily="18" charset="0"/>
                            <a:ea typeface="Times New Roman" panose="02020603050405020304" pitchFamily="18" charset="0"/>
                            <a:cs typeface="Times New Roman" panose="02020603050405020304" pitchFamily="18" charset="0"/>
                          </a:rPr>
                        </m:ctrlPr>
                      </m:accPr>
                      <m:e>
                        <m:sSup>
                          <m:sSupPr>
                            <m:ctrlPr>
                              <a:rPr lang="vi-VN" sz="3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sup>
                        </m:sSup>
                      </m:e>
                    </m:acc>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32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e>
                    </m:acc>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3200" i="1">
                            <a:effectLst/>
                            <a:latin typeface="Cambria Math" panose="02040503050406030204" pitchFamily="18" charset="0"/>
                            <a:ea typeface="Times New Roman" panose="02020603050405020304" pitchFamily="18" charset="0"/>
                            <a:cs typeface="Times New Roman" panose="02020603050405020304" pitchFamily="18" charset="0"/>
                          </a:rPr>
                        </m:ctrlPr>
                      </m:accPr>
                      <m:e>
                        <m:sSup>
                          <m:sSupPr>
                            <m:ctrlPr>
                              <a:rPr lang="vi-VN" sz="3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sup>
                        </m:sSup>
                      </m:e>
                    </m:acc>
                    <m:r>
                      <a:rPr lang="vi-VN" sz="3200" b="0" i="0"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vi-VN"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𝐴𝐵</m:t>
                        </m:r>
                      </m:den>
                    </m:f>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𝐴𝐶</m:t>
                        </m:r>
                      </m:den>
                    </m:f>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𝐵𝐶</m:t>
                        </m:r>
                      </m:den>
                    </m:f>
                  </m:oMath>
                </a14:m>
                <a:r>
                  <a:rPr lang="en-US" sz="32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US" sz="3200" i="1" dirty="0" smtClean="0">
                            <a:effectLst/>
                            <a:latin typeface="Cambria Math" panose="02040503050406030204" pitchFamily="18" charset="0"/>
                          </a:rPr>
                        </m:ctrlPr>
                      </m:fPr>
                      <m:num>
                        <m:r>
                          <a:rPr lang="en-US" sz="3200" b="0" i="1" dirty="0" smtClean="0">
                            <a:effectLst/>
                            <a:latin typeface="Cambria Math" panose="02040503050406030204" pitchFamily="18" charset="0"/>
                          </a:rPr>
                          <m:t>2</m:t>
                        </m:r>
                      </m:num>
                      <m:den>
                        <m:r>
                          <a:rPr lang="en-US" sz="3200" b="0" i="1" dirty="0" smtClean="0">
                            <a:effectLst/>
                            <a:latin typeface="Cambria Math" panose="02040503050406030204" pitchFamily="18" charset="0"/>
                          </a:rPr>
                          <m:t>3</m:t>
                        </m:r>
                      </m:den>
                    </m:f>
                  </m:oMath>
                </a14:m>
                <a:endParaRPr lang="vi-VN" sz="3200" dirty="0">
                  <a:effectLst/>
                  <a:latin typeface="Times New Roman" panose="02020603050405020304" pitchFamily="18" charset="0"/>
                  <a:ea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2017F6BA-04E2-4EB8-A357-F84203CF69E1}"/>
                  </a:ext>
                </a:extLst>
              </p:cNvPr>
              <p:cNvSpPr>
                <a:spLocks noRot="1" noChangeAspect="1" noMove="1" noResize="1" noEditPoints="1" noAdjustHandles="1" noChangeArrowheads="1" noChangeShapeType="1" noTextEdit="1"/>
              </p:cNvSpPr>
              <p:nvPr/>
            </p:nvSpPr>
            <p:spPr>
              <a:xfrm>
                <a:off x="1319211" y="4957502"/>
                <a:ext cx="9053514" cy="860685"/>
              </a:xfrm>
              <a:prstGeom prst="rect">
                <a:avLst/>
              </a:prstGeom>
              <a:blipFill>
                <a:blip r:embed="rId5"/>
                <a:stretch>
                  <a:fillRect b="-922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370C61E-49A5-4F16-8BDE-FC7CC5FE4F31}"/>
                  </a:ext>
                </a:extLst>
              </p:cNvPr>
              <p:cNvSpPr/>
              <p:nvPr/>
            </p:nvSpPr>
            <p:spPr>
              <a:xfrm>
                <a:off x="-209552" y="5880798"/>
                <a:ext cx="12401552" cy="584775"/>
              </a:xfrm>
              <a:prstGeom prst="rect">
                <a:avLst/>
              </a:prstGeom>
            </p:spPr>
            <p:txBody>
              <a:bodyPr wrap="square">
                <a:spAutoFit/>
              </a:bodyPr>
              <a:lstStyle/>
              <a:p>
                <a:pPr lvl="1">
                  <a:spcAft>
                    <a:spcPts val="0"/>
                  </a:spcAft>
                  <a:buSzPts val="1000"/>
                  <a:tabLst>
                    <a:tab pos="914400" algn="l"/>
                  </a:tabLst>
                </a:pPr>
                <a:r>
                  <a:rPr lang="en-US" sz="3200" b="0" dirty="0">
                    <a:effectLst/>
                    <a:ea typeface="Times New Roman" panose="02020603050405020304" pitchFamily="18" charset="0"/>
                    <a:cs typeface="Times New Roman" panose="02020603050405020304" pitchFamily="18" charset="0"/>
                  </a:rPr>
                  <a:t>N</a:t>
                </a:r>
                <a14:m>
                  <m:oMath xmlns:m="http://schemas.openxmlformats.org/officeDocument/2006/math">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ườ</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𝑡𝑎</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ó</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𝑡𝑎𝑚</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𝑔𝑖</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á</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𝐴𝐵𝐶</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𝑣</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à </m:t>
                    </m:r>
                    <m:sSup>
                      <m:sSupPr>
                        <m:ctrlP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𝑙</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à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h𝑎𝑖</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𝑡𝑎𝑚</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𝑔𝑖</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á</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đồ</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𝑛𝑔</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𝑑</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ạ</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𝑛𝑔</m:t>
                    </m:r>
                  </m:oMath>
                </a14:m>
                <a:endParaRPr lang="vi-VN" sz="3200" dirty="0">
                  <a:effectLst/>
                  <a:latin typeface="Times New Roman" panose="02020603050405020304" pitchFamily="18" charset="0"/>
                  <a:ea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E370C61E-49A5-4F16-8BDE-FC7CC5FE4F31}"/>
                  </a:ext>
                </a:extLst>
              </p:cNvPr>
              <p:cNvSpPr>
                <a:spLocks noRot="1" noChangeAspect="1" noMove="1" noResize="1" noEditPoints="1" noAdjustHandles="1" noChangeArrowheads="1" noChangeShapeType="1" noTextEdit="1"/>
              </p:cNvSpPr>
              <p:nvPr/>
            </p:nvSpPr>
            <p:spPr>
              <a:xfrm>
                <a:off x="-209552" y="5880798"/>
                <a:ext cx="12401552" cy="584775"/>
              </a:xfrm>
              <a:prstGeom prst="rect">
                <a:avLst/>
              </a:prstGeom>
              <a:blipFill>
                <a:blip r:embed="rId6"/>
                <a:stretch>
                  <a:fillRect t="-12500" b="-34375"/>
                </a:stretch>
              </a:blipFill>
            </p:spPr>
            <p:txBody>
              <a:bodyPr/>
              <a:lstStyle/>
              <a:p>
                <a:r>
                  <a:rPr lang="vi-VN">
                    <a:noFill/>
                  </a:rPr>
                  <a:t> </a:t>
                </a:r>
              </a:p>
            </p:txBody>
          </p:sp>
        </mc:Fallback>
      </mc:AlternateContent>
    </p:spTree>
    <p:extLst>
      <p:ext uri="{BB962C8B-B14F-4D97-AF65-F5344CB8AC3E}">
        <p14:creationId xmlns:p14="http://schemas.microsoft.com/office/powerpoint/2010/main" val="263345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D874FDA-62D2-4474-B7AE-05E5ABB8D08A}"/>
              </a:ext>
            </a:extLst>
          </p:cNvPr>
          <p:cNvSpPr>
            <a:spLocks noGrp="1"/>
          </p:cNvSpPr>
          <p:nvPr>
            <p:ph idx="1"/>
          </p:nvPr>
        </p:nvSpPr>
        <p:spPr>
          <a:xfrm>
            <a:off x="571501" y="939800"/>
            <a:ext cx="10515600" cy="613245"/>
          </a:xfrm>
        </p:spPr>
        <p:txBody>
          <a:bodyPr/>
          <a:lstStyle/>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Tam </a:t>
            </a:r>
            <a:r>
              <a:rPr lang="en-US" b="1" dirty="0" err="1">
                <a:latin typeface="Times New Roman" panose="02020603050405020304" pitchFamily="18" charset="0"/>
                <a:cs typeface="Times New Roman" panose="02020603050405020304" pitchFamily="18" charset="0"/>
              </a:rPr>
              <a:t>giác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dạng</a:t>
            </a:r>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p:txBody>
      </p:sp>
      <p:sp>
        <p:nvSpPr>
          <p:cNvPr id="5" name="Title 3">
            <a:extLst>
              <a:ext uri="{FF2B5EF4-FFF2-40B4-BE49-F238E27FC236}">
                <a16:creationId xmlns:a16="http://schemas.microsoft.com/office/drawing/2014/main" id="{1D383F5C-E532-476D-90B1-FAE655FFEA69}"/>
              </a:ext>
            </a:extLst>
          </p:cNvPr>
          <p:cNvSpPr>
            <a:spLocks noGrp="1"/>
          </p:cNvSpPr>
          <p:nvPr>
            <p:ph type="title"/>
          </p:nvPr>
        </p:nvSpPr>
        <p:spPr>
          <a:xfrm>
            <a:off x="942976" y="149783"/>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a:t>
            </a:r>
            <a:endParaRPr lang="vi-VN" sz="3200" dirty="0">
              <a:latin typeface="Times New Roman" panose="02020603050405020304" pitchFamily="18" charset="0"/>
              <a:ea typeface="Times New Roman" panose="02020603050405020304" pitchFamily="18" charset="0"/>
            </a:endParaRPr>
          </a:p>
        </p:txBody>
      </p:sp>
      <p:graphicFrame>
        <p:nvGraphicFramePr>
          <p:cNvPr id="6" name="Object 5">
            <a:extLst>
              <a:ext uri="{FF2B5EF4-FFF2-40B4-BE49-F238E27FC236}">
                <a16:creationId xmlns:a16="http://schemas.microsoft.com/office/drawing/2014/main" id="{E63CD7E4-88D5-44DD-AC20-CD3FC34AD702}"/>
              </a:ext>
            </a:extLst>
          </p:cNvPr>
          <p:cNvGraphicFramePr>
            <a:graphicFrameLocks noChangeAspect="1"/>
          </p:cNvGraphicFramePr>
          <p:nvPr>
            <p:extLst>
              <p:ext uri="{D42A27DB-BD31-4B8C-83A1-F6EECF244321}">
                <p14:modId xmlns:p14="http://schemas.microsoft.com/office/powerpoint/2010/main" val="1898141001"/>
              </p:ext>
            </p:extLst>
          </p:nvPr>
        </p:nvGraphicFramePr>
        <p:xfrm>
          <a:off x="287786" y="1403584"/>
          <a:ext cx="11825979" cy="3141827"/>
        </p:xfrm>
        <a:graphic>
          <a:graphicData uri="http://schemas.openxmlformats.org/presentationml/2006/ole">
            <mc:AlternateContent xmlns:mc="http://schemas.openxmlformats.org/markup-compatibility/2006">
              <mc:Choice xmlns:v="urn:schemas-microsoft-com:vml" Requires="v">
                <p:oleObj spid="_x0000_s6153" name="Bitmap Image" r:id="rId3" imgW="5180952" imgH="1371429" progId="Paint.Picture">
                  <p:embed/>
                </p:oleObj>
              </mc:Choice>
              <mc:Fallback>
                <p:oleObj name="Bitmap Image" r:id="rId3" imgW="5180952" imgH="1371429" progId="Paint.Picture">
                  <p:embed/>
                  <p:pic>
                    <p:nvPicPr>
                      <p:cNvPr id="7" name="Object 6">
                        <a:extLst>
                          <a:ext uri="{FF2B5EF4-FFF2-40B4-BE49-F238E27FC236}">
                            <a16:creationId xmlns:a16="http://schemas.microsoft.com/office/drawing/2014/main" id="{94D1FB32-3673-45AA-B5EA-C199B31AA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86" y="1403584"/>
                        <a:ext cx="11825979" cy="3141827"/>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39C18C0-EB3A-4CF6-8F5A-321AE8E954C7}"/>
                  </a:ext>
                </a:extLst>
              </p:cNvPr>
              <p:cNvSpPr/>
              <p:nvPr/>
            </p:nvSpPr>
            <p:spPr>
              <a:xfrm>
                <a:off x="0" y="4869641"/>
                <a:ext cx="12401552" cy="584775"/>
              </a:xfrm>
              <a:prstGeom prst="rect">
                <a:avLst/>
              </a:prstGeom>
            </p:spPr>
            <p:txBody>
              <a:bodyPr wrap="square">
                <a:spAutoFit/>
              </a:bodyPr>
              <a:lstStyle/>
              <a:p>
                <a:pPr lvl="1">
                  <a:spcAft>
                    <a:spcPts val="0"/>
                  </a:spcAft>
                  <a:buSzPts val="1000"/>
                  <a:tabLst>
                    <a:tab pos="914400" algn="l"/>
                  </a:tabLst>
                </a:pPr>
                <a:r>
                  <a:rPr lang="en-US" sz="3200" b="0" dirty="0">
                    <a:effectLst/>
                    <a:ea typeface="Times New Roman" panose="02020603050405020304" pitchFamily="18" charset="0"/>
                    <a:cs typeface="Times New Roman" panose="02020603050405020304" pitchFamily="18" charset="0"/>
                  </a:rPr>
                  <a:t>N</a:t>
                </a:r>
                <a14:m>
                  <m:oMath xmlns:m="http://schemas.openxmlformats.org/officeDocument/2006/math">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ườ</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𝑡𝑎</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ó</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𝑡𝑎𝑚</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𝑔𝑖</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á</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𝐴𝐵𝐶</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𝑣</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à </m:t>
                    </m:r>
                    <m:sSup>
                      <m:sSupPr>
                        <m:ctrlP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𝑙</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à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h𝑎𝑖</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𝑡𝑎𝑚</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𝑔𝑖</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á</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đồ</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𝑛𝑔</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𝑑</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ạ</m:t>
                    </m:r>
                    <m:r>
                      <a:rPr lang="en-US" sz="3200" b="0" i="1" smtClean="0">
                        <a:effectLst/>
                        <a:latin typeface="Cambria Math" panose="02040503050406030204" pitchFamily="18" charset="0"/>
                        <a:ea typeface="Times New Roman" panose="02020603050405020304" pitchFamily="18" charset="0"/>
                        <a:cs typeface="Times New Roman" panose="02020603050405020304" pitchFamily="18" charset="0"/>
                      </a:rPr>
                      <m:t>𝑛𝑔</m:t>
                    </m:r>
                  </m:oMath>
                </a14:m>
                <a:endParaRPr lang="vi-VN" sz="3200" dirty="0">
                  <a:effectLst/>
                  <a:latin typeface="Times New Roman" panose="02020603050405020304" pitchFamily="18" charset="0"/>
                  <a:ea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C39C18C0-EB3A-4CF6-8F5A-321AE8E954C7}"/>
                  </a:ext>
                </a:extLst>
              </p:cNvPr>
              <p:cNvSpPr>
                <a:spLocks noRot="1" noChangeAspect="1" noMove="1" noResize="1" noEditPoints="1" noAdjustHandles="1" noChangeArrowheads="1" noChangeShapeType="1" noTextEdit="1"/>
              </p:cNvSpPr>
              <p:nvPr/>
            </p:nvSpPr>
            <p:spPr>
              <a:xfrm>
                <a:off x="0" y="4869641"/>
                <a:ext cx="12401552" cy="584775"/>
              </a:xfrm>
              <a:prstGeom prst="rect">
                <a:avLst/>
              </a:prstGeom>
              <a:blipFill>
                <a:blip r:embed="rId5"/>
                <a:stretch>
                  <a:fillRect t="-12500" b="-3437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3452724-FD08-40A5-87A3-79925C7199DC}"/>
                  </a:ext>
                </a:extLst>
              </p:cNvPr>
              <p:cNvSpPr/>
              <p:nvPr/>
            </p:nvSpPr>
            <p:spPr>
              <a:xfrm>
                <a:off x="-1" y="5625812"/>
                <a:ext cx="12401552" cy="584775"/>
              </a:xfrm>
              <a:prstGeom prst="rect">
                <a:avLst/>
              </a:prstGeom>
            </p:spPr>
            <p:txBody>
              <a:bodyPr wrap="square">
                <a:spAutoFit/>
              </a:bodyPr>
              <a:lstStyle/>
              <a:p>
                <a:pPr lvl="1">
                  <a:spcAft>
                    <a:spcPts val="0"/>
                  </a:spcAft>
                  <a:buSzPts val="1000"/>
                  <a:tabLst>
                    <a:tab pos="914400" algn="l"/>
                  </a:tabLst>
                </a:pPr>
                <a:r>
                  <a:rPr lang="en-US" sz="3200" dirty="0">
                    <a:ea typeface="Times New Roman" panose="02020603050405020304" pitchFamily="18" charset="0"/>
                    <a:cs typeface="Times New Roman" panose="02020603050405020304" pitchFamily="18" charset="0"/>
                  </a:rPr>
                  <a:t>Ký </a:t>
                </a:r>
                <a:r>
                  <a:rPr lang="en-US" sz="3200" dirty="0" err="1">
                    <a:ea typeface="Times New Roman" panose="02020603050405020304" pitchFamily="18" charset="0"/>
                    <a:cs typeface="Times New Roman" panose="02020603050405020304" pitchFamily="18" charset="0"/>
                  </a:rPr>
                  <a:t>hiệu</a:t>
                </a:r>
                <a:r>
                  <a:rPr lang="en-US" sz="3200" dirty="0">
                    <a:ea typeface="Times New Roman" panose="02020603050405020304" pitchFamily="18" charset="0"/>
                    <a:cs typeface="Times New Roman" panose="02020603050405020304" pitchFamily="18" charset="0"/>
                  </a:rPr>
                  <a:t>: </a:t>
                </a:r>
                <a14:m>
                  <m:oMath xmlns:m="http://schemas.openxmlformats.org/officeDocument/2006/math">
                    <m:r>
                      <a:rPr lang="en-US" sz="3200" i="1" smtClean="0">
                        <a:latin typeface="Cambria Math" panose="02040503050406030204" pitchFamily="18" charset="0"/>
                        <a:ea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𝐴𝐵𝐶</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2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𝐴</m:t>
                        </m:r>
                      </m:e>
                      <m:sup>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sz="32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𝐵</m:t>
                        </m:r>
                      </m:e>
                      <m:sup>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sup>
                    </m:sSup>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𝐶</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vi-VN" sz="3200" dirty="0">
                  <a:effectLst/>
                  <a:latin typeface="Times New Roman" panose="02020603050405020304" pitchFamily="18" charset="0"/>
                  <a:ea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73452724-FD08-40A5-87A3-79925C7199DC}"/>
                  </a:ext>
                </a:extLst>
              </p:cNvPr>
              <p:cNvSpPr>
                <a:spLocks noRot="1" noChangeAspect="1" noMove="1" noResize="1" noEditPoints="1" noAdjustHandles="1" noChangeArrowheads="1" noChangeShapeType="1" noTextEdit="1"/>
              </p:cNvSpPr>
              <p:nvPr/>
            </p:nvSpPr>
            <p:spPr>
              <a:xfrm>
                <a:off x="-1" y="5625812"/>
                <a:ext cx="12401552" cy="584775"/>
              </a:xfrm>
              <a:prstGeom prst="rect">
                <a:avLst/>
              </a:prstGeom>
              <a:blipFill>
                <a:blip r:embed="rId6"/>
                <a:stretch>
                  <a:fillRect t="-12500" b="-34375"/>
                </a:stretch>
              </a:blipFill>
            </p:spPr>
            <p:txBody>
              <a:bodyPr/>
              <a:lstStyle/>
              <a:p>
                <a:r>
                  <a:rPr lang="vi-VN">
                    <a:noFill/>
                  </a:rPr>
                  <a:t> </a:t>
                </a:r>
              </a:p>
            </p:txBody>
          </p:sp>
        </mc:Fallback>
      </mc:AlternateContent>
    </p:spTree>
    <p:extLst>
      <p:ext uri="{BB962C8B-B14F-4D97-AF65-F5344CB8AC3E}">
        <p14:creationId xmlns:p14="http://schemas.microsoft.com/office/powerpoint/2010/main" val="40239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2203351-F93D-4E65-8784-6938A7C1A462}"/>
              </a:ext>
            </a:extLst>
          </p:cNvPr>
          <p:cNvSpPr txBox="1">
            <a:spLocks/>
          </p:cNvSpPr>
          <p:nvPr/>
        </p:nvSpPr>
        <p:spPr>
          <a:xfrm>
            <a:off x="256033" y="939799"/>
            <a:ext cx="10515600" cy="6132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b="1" dirty="0">
                <a:latin typeface="Times New Roman" panose="02020603050405020304" pitchFamily="18" charset="0"/>
                <a:cs typeface="Times New Roman" panose="02020603050405020304" pitchFamily="18" charset="0"/>
              </a:rPr>
              <a:t>Tam </a:t>
            </a:r>
            <a:r>
              <a:rPr lang="en-US" sz="3200" b="1" dirty="0" err="1">
                <a:latin typeface="Times New Roman" panose="02020603050405020304" pitchFamily="18" charset="0"/>
                <a:cs typeface="Times New Roman" panose="02020603050405020304" pitchFamily="18" charset="0"/>
              </a:rPr>
              <a:t>giác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dạng</a:t>
            </a:r>
            <a:endParaRPr lang="vi-VN" sz="3200" dirty="0">
              <a:latin typeface="Times New Roman" panose="02020603050405020304" pitchFamily="18" charset="0"/>
              <a:cs typeface="Times New Roman" panose="02020603050405020304" pitchFamily="18" charset="0"/>
            </a:endParaRPr>
          </a:p>
          <a:p>
            <a:endParaRPr lang="vi-VN" sz="3200" dirty="0">
              <a:latin typeface="Times New Roman" panose="02020603050405020304" pitchFamily="18" charset="0"/>
              <a:cs typeface="Times New Roman" panose="02020603050405020304" pitchFamily="18" charset="0"/>
            </a:endParaRPr>
          </a:p>
        </p:txBody>
      </p:sp>
      <p:sp>
        <p:nvSpPr>
          <p:cNvPr id="5" name="Title 3">
            <a:extLst>
              <a:ext uri="{FF2B5EF4-FFF2-40B4-BE49-F238E27FC236}">
                <a16:creationId xmlns:a16="http://schemas.microsoft.com/office/drawing/2014/main" id="{FE78EE79-484A-42FD-BB5D-F2B969527B11}"/>
              </a:ext>
            </a:extLst>
          </p:cNvPr>
          <p:cNvSpPr>
            <a:spLocks noGrp="1"/>
          </p:cNvSpPr>
          <p:nvPr>
            <p:ph type="title"/>
          </p:nvPr>
        </p:nvSpPr>
        <p:spPr>
          <a:xfrm>
            <a:off x="942976" y="149783"/>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a:t>
            </a:r>
            <a:endParaRPr lang="vi-VN" sz="3200" dirty="0">
              <a:latin typeface="Times New Roman" panose="02020603050405020304" pitchFamily="18" charset="0"/>
              <a:ea typeface="Times New Roman" panose="02020603050405020304" pitchFamily="18" charset="0"/>
            </a:endParaRPr>
          </a:p>
        </p:txBody>
      </p:sp>
      <p:sp>
        <p:nvSpPr>
          <p:cNvPr id="6" name="Rectangle: Rounded Corners 5">
            <a:extLst>
              <a:ext uri="{FF2B5EF4-FFF2-40B4-BE49-F238E27FC236}">
                <a16:creationId xmlns:a16="http://schemas.microsoft.com/office/drawing/2014/main" id="{B0E07574-8A6B-41C7-A8B2-0F8FDE7818AF}"/>
              </a:ext>
            </a:extLst>
          </p:cNvPr>
          <p:cNvSpPr/>
          <p:nvPr/>
        </p:nvSpPr>
        <p:spPr>
          <a:xfrm>
            <a:off x="369953" y="3857931"/>
            <a:ext cx="4370832" cy="11887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8FAC154D-0D70-43B1-AB2A-7DDB90437C93}"/>
              </a:ext>
            </a:extLst>
          </p:cNvPr>
          <p:cNvSpPr>
            <a:spLocks noChangeArrowheads="1"/>
          </p:cNvSpPr>
          <p:nvPr/>
        </p:nvSpPr>
        <p:spPr bwMode="auto">
          <a:xfrm>
            <a:off x="571501" y="1729816"/>
            <a:ext cx="248585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graphicFrame>
        <p:nvGraphicFramePr>
          <p:cNvPr id="9" name="Object 8">
            <a:extLst>
              <a:ext uri="{FF2B5EF4-FFF2-40B4-BE49-F238E27FC236}">
                <a16:creationId xmlns:a16="http://schemas.microsoft.com/office/drawing/2014/main" id="{A54BC432-9C3A-4CD7-9F9C-C1CC081668F7}"/>
              </a:ext>
            </a:extLst>
          </p:cNvPr>
          <p:cNvGraphicFramePr>
            <a:graphicFrameLocks noChangeAspect="1"/>
          </p:cNvGraphicFramePr>
          <p:nvPr>
            <p:extLst>
              <p:ext uri="{D42A27DB-BD31-4B8C-83A1-F6EECF244321}">
                <p14:modId xmlns:p14="http://schemas.microsoft.com/office/powerpoint/2010/main" val="3112565117"/>
              </p:ext>
            </p:extLst>
          </p:nvPr>
        </p:nvGraphicFramePr>
        <p:xfrm>
          <a:off x="256033" y="1729817"/>
          <a:ext cx="11704320" cy="1699183"/>
        </p:xfrm>
        <a:graphic>
          <a:graphicData uri="http://schemas.openxmlformats.org/presentationml/2006/ole">
            <mc:AlternateContent xmlns:mc="http://schemas.openxmlformats.org/markup-compatibility/2006">
              <mc:Choice xmlns:v="urn:schemas-microsoft-com:vml" Requires="v">
                <p:oleObj spid="_x0000_s7183" name="Bitmap Image" r:id="rId3" imgW="3219899" imgH="619211" progId="Paint.Picture">
                  <p:embed/>
                </p:oleObj>
              </mc:Choice>
              <mc:Fallback>
                <p:oleObj name="Bitmap Image" r:id="rId3" imgW="3219899" imgH="619211"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033" y="1729817"/>
                        <a:ext cx="11704320" cy="1699183"/>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3BFC02D0-7B90-4A86-A8A2-69E01EB6EBE5}"/>
                  </a:ext>
                </a:extLst>
              </p:cNvPr>
              <p:cNvSpPr/>
              <p:nvPr/>
            </p:nvSpPr>
            <p:spPr>
              <a:xfrm>
                <a:off x="369952" y="3857931"/>
                <a:ext cx="6414895" cy="12373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f>
                      <m:fPr>
                        <m:ctrlPr>
                          <a:rPr lang="vi-VN" sz="2800" i="1">
                            <a:latin typeface="Cambria Math" panose="02040503050406030204" pitchFamily="18" charset="0"/>
                          </a:rPr>
                        </m:ctrlPr>
                      </m:fPr>
                      <m:num>
                        <m:r>
                          <a:rPr lang="en-US" sz="2800" i="1">
                            <a:latin typeface="Cambria Math" panose="02040503050406030204" pitchFamily="18" charset="0"/>
                          </a:rPr>
                          <m:t>𝐴</m:t>
                        </m:r>
                        <m:r>
                          <a:rPr lang="en-US" sz="2800" i="1">
                            <a:latin typeface="Cambria Math" panose="02040503050406030204" pitchFamily="18" charset="0"/>
                          </a:rPr>
                          <m:t>′</m:t>
                        </m:r>
                        <m:r>
                          <a:rPr lang="en-US" sz="2800" i="1">
                            <a:latin typeface="Cambria Math" panose="02040503050406030204" pitchFamily="18" charset="0"/>
                          </a:rPr>
                          <m:t>𝐵</m:t>
                        </m:r>
                        <m:r>
                          <a:rPr lang="en-US" sz="2800" i="1">
                            <a:latin typeface="Cambria Math" panose="02040503050406030204" pitchFamily="18" charset="0"/>
                          </a:rPr>
                          <m:t>′</m:t>
                        </m:r>
                      </m:num>
                      <m:den>
                        <m:r>
                          <a:rPr lang="en-US" sz="2800" i="1">
                            <a:latin typeface="Cambria Math" panose="02040503050406030204" pitchFamily="18" charset="0"/>
                          </a:rPr>
                          <m:t>𝐴𝐵</m:t>
                        </m:r>
                      </m:den>
                    </m:f>
                    <m:r>
                      <a:rPr lang="en-US" sz="2800" i="1">
                        <a:latin typeface="Cambria Math" panose="02040503050406030204" pitchFamily="18" charset="0"/>
                      </a:rPr>
                      <m:t>=</m:t>
                    </m:r>
                    <m:f>
                      <m:fPr>
                        <m:ctrlPr>
                          <a:rPr lang="vi-VN" sz="2800" i="1">
                            <a:latin typeface="Cambria Math" panose="02040503050406030204" pitchFamily="18" charset="0"/>
                          </a:rPr>
                        </m:ctrlPr>
                      </m:fPr>
                      <m:num>
                        <m:r>
                          <a:rPr lang="en-US" sz="2800" i="1">
                            <a:latin typeface="Cambria Math" panose="02040503050406030204" pitchFamily="18" charset="0"/>
                          </a:rPr>
                          <m:t>𝐴</m:t>
                        </m:r>
                        <m:r>
                          <a:rPr lang="en-US" sz="2800" i="1">
                            <a:latin typeface="Cambria Math" panose="02040503050406030204" pitchFamily="18" charset="0"/>
                          </a:rPr>
                          <m:t>′</m:t>
                        </m:r>
                        <m:r>
                          <a:rPr lang="en-US" sz="2800" i="1">
                            <a:latin typeface="Cambria Math" panose="02040503050406030204" pitchFamily="18" charset="0"/>
                          </a:rPr>
                          <m:t>𝐶</m:t>
                        </m:r>
                        <m:r>
                          <a:rPr lang="en-US" sz="2800" i="1">
                            <a:latin typeface="Cambria Math" panose="02040503050406030204" pitchFamily="18" charset="0"/>
                          </a:rPr>
                          <m:t>′</m:t>
                        </m:r>
                      </m:num>
                      <m:den>
                        <m:r>
                          <a:rPr lang="en-US" sz="2800" i="1">
                            <a:latin typeface="Cambria Math" panose="02040503050406030204" pitchFamily="18" charset="0"/>
                          </a:rPr>
                          <m:t>𝐴𝐶</m:t>
                        </m:r>
                      </m:den>
                    </m:f>
                    <m:r>
                      <a:rPr lang="en-US" sz="2800" i="1">
                        <a:latin typeface="Cambria Math" panose="02040503050406030204" pitchFamily="18" charset="0"/>
                      </a:rPr>
                      <m:t>=</m:t>
                    </m:r>
                    <m:f>
                      <m:fPr>
                        <m:ctrlPr>
                          <a:rPr lang="vi-VN" sz="2800" i="1">
                            <a:latin typeface="Cambria Math" panose="02040503050406030204" pitchFamily="18" charset="0"/>
                          </a:rPr>
                        </m:ctrlPr>
                      </m:fPr>
                      <m:num>
                        <m:r>
                          <a:rPr lang="en-US" sz="2800" i="1">
                            <a:latin typeface="Cambria Math" panose="02040503050406030204" pitchFamily="18" charset="0"/>
                          </a:rPr>
                          <m:t>𝐵</m:t>
                        </m:r>
                        <m:r>
                          <a:rPr lang="en-US" sz="2800" i="1">
                            <a:latin typeface="Cambria Math" panose="02040503050406030204" pitchFamily="18" charset="0"/>
                          </a:rPr>
                          <m:t>′</m:t>
                        </m:r>
                        <m:r>
                          <a:rPr lang="en-US" sz="2800" i="1">
                            <a:latin typeface="Cambria Math" panose="02040503050406030204" pitchFamily="18" charset="0"/>
                          </a:rPr>
                          <m:t>𝐶</m:t>
                        </m:r>
                        <m:r>
                          <a:rPr lang="en-US" sz="2800" i="1">
                            <a:latin typeface="Cambria Math" panose="02040503050406030204" pitchFamily="18" charset="0"/>
                          </a:rPr>
                          <m:t>′</m:t>
                        </m:r>
                      </m:num>
                      <m:den>
                        <m:r>
                          <a:rPr lang="en-US" sz="2800" i="1">
                            <a:latin typeface="Cambria Math" panose="02040503050406030204" pitchFamily="18" charset="0"/>
                          </a:rPr>
                          <m:t>𝐵𝐶</m:t>
                        </m:r>
                      </m:den>
                    </m:f>
                  </m:oMath>
                </a14:m>
                <a:r>
                  <a:rPr lang="en-US" sz="2800" dirty="0"/>
                  <a:t>=k </a:t>
                </a:r>
                <a:r>
                  <a:rPr lang="en-US" sz="2800" dirty="0" err="1"/>
                  <a:t>là</a:t>
                </a:r>
                <a:r>
                  <a:rPr lang="en-US" sz="2800" dirty="0"/>
                  <a:t> </a:t>
                </a:r>
                <a:r>
                  <a:rPr lang="en-US" sz="2800" dirty="0" err="1"/>
                  <a:t>tỉ</a:t>
                </a:r>
                <a:r>
                  <a:rPr lang="en-US" sz="2800" dirty="0"/>
                  <a:t> </a:t>
                </a:r>
                <a:r>
                  <a:rPr lang="en-US" sz="2800" dirty="0" err="1"/>
                  <a:t>số</a:t>
                </a:r>
                <a:r>
                  <a:rPr lang="en-US" sz="2800" dirty="0"/>
                  <a:t> </a:t>
                </a:r>
                <a:r>
                  <a:rPr lang="en-US" sz="2800" dirty="0" err="1"/>
                  <a:t>đồng</a:t>
                </a:r>
                <a:r>
                  <a:rPr lang="en-US" sz="2800" dirty="0"/>
                  <a:t> </a:t>
                </a:r>
                <a:r>
                  <a:rPr lang="en-US" sz="2800" dirty="0" err="1"/>
                  <a:t>dạng</a:t>
                </a:r>
                <a:endParaRPr lang="vi-VN" sz="2800" dirty="0"/>
              </a:p>
            </p:txBody>
          </p:sp>
        </mc:Choice>
        <mc:Fallback xmlns="">
          <p:sp>
            <p:nvSpPr>
              <p:cNvPr id="10" name="Rectangle: Rounded Corners 9">
                <a:extLst>
                  <a:ext uri="{FF2B5EF4-FFF2-40B4-BE49-F238E27FC236}">
                    <a16:creationId xmlns:a16="http://schemas.microsoft.com/office/drawing/2014/main" id="{3BFC02D0-7B90-4A86-A8A2-69E01EB6EBE5}"/>
                  </a:ext>
                </a:extLst>
              </p:cNvPr>
              <p:cNvSpPr>
                <a:spLocks noRot="1" noChangeAspect="1" noMove="1" noResize="1" noEditPoints="1" noAdjustHandles="1" noChangeArrowheads="1" noChangeShapeType="1" noTextEdit="1"/>
              </p:cNvSpPr>
              <p:nvPr/>
            </p:nvSpPr>
            <p:spPr>
              <a:xfrm>
                <a:off x="369952" y="3857931"/>
                <a:ext cx="6414895" cy="1237310"/>
              </a:xfrm>
              <a:prstGeom prst="roundRect">
                <a:avLst/>
              </a:prstGeom>
              <a:blipFill>
                <a:blip r:embed="rId5"/>
                <a:stretch>
                  <a:fillRect/>
                </a:stretch>
              </a:blipFill>
            </p:spPr>
            <p:txBody>
              <a:bodyPr/>
              <a:lstStyle/>
              <a:p>
                <a:r>
                  <a:rPr lang="vi-VN">
                    <a:noFill/>
                  </a:rPr>
                  <a:t> </a:t>
                </a:r>
              </a:p>
            </p:txBody>
          </p:sp>
        </mc:Fallback>
      </mc:AlternateContent>
      <p:pic>
        <p:nvPicPr>
          <p:cNvPr id="11" name="Picture 10">
            <a:extLst>
              <a:ext uri="{FF2B5EF4-FFF2-40B4-BE49-F238E27FC236}">
                <a16:creationId xmlns:a16="http://schemas.microsoft.com/office/drawing/2014/main" id="{35FB41F6-6C8F-4DA9-9FBA-7F1FDFE84936}"/>
              </a:ext>
            </a:extLst>
          </p:cNvPr>
          <p:cNvPicPr>
            <a:picLocks noChangeAspect="1"/>
          </p:cNvPicPr>
          <p:nvPr/>
        </p:nvPicPr>
        <p:blipFill>
          <a:blip r:embed="rId6"/>
          <a:stretch>
            <a:fillRect/>
          </a:stretch>
        </p:blipFill>
        <p:spPr>
          <a:xfrm>
            <a:off x="7044053" y="3460306"/>
            <a:ext cx="4916299" cy="2252077"/>
          </a:xfrm>
          <a:prstGeom prst="rect">
            <a:avLst/>
          </a:prstGeom>
        </p:spPr>
      </p:pic>
      <p:sp>
        <p:nvSpPr>
          <p:cNvPr id="12" name="Rectangle: Rounded Corners 11">
            <a:extLst>
              <a:ext uri="{FF2B5EF4-FFF2-40B4-BE49-F238E27FC236}">
                <a16:creationId xmlns:a16="http://schemas.microsoft.com/office/drawing/2014/main" id="{1BBD27D7-2340-4935-9D4E-C35A144C2F83}"/>
              </a:ext>
            </a:extLst>
          </p:cNvPr>
          <p:cNvSpPr/>
          <p:nvPr/>
        </p:nvSpPr>
        <p:spPr>
          <a:xfrm>
            <a:off x="369952" y="3605773"/>
            <a:ext cx="6414895" cy="14894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ở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2: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algn="ctr"/>
            <a:endParaRPr lang="vi-VN" sz="3200" dirty="0">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203DF396-06D5-4CD8-B2CC-3DCF4B8BD5B6}"/>
              </a:ext>
            </a:extLst>
          </p:cNvPr>
          <p:cNvSpPr/>
          <p:nvPr/>
        </p:nvSpPr>
        <p:spPr>
          <a:xfrm>
            <a:off x="369952" y="3605773"/>
            <a:ext cx="6414895" cy="14894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ở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2: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k=2/3</a:t>
            </a:r>
            <a:endParaRPr lang="vi-VN" sz="3200" dirty="0">
              <a:latin typeface="Times New Roman" panose="02020603050405020304" pitchFamily="18" charset="0"/>
              <a:cs typeface="Times New Roman" panose="02020603050405020304" pitchFamily="18" charset="0"/>
            </a:endParaRPr>
          </a:p>
          <a:p>
            <a:pPr algn="ct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50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F56DD1E-4D3B-4736-BCF9-7A3677782BC6}"/>
                  </a:ext>
                </a:extLst>
              </p:cNvPr>
              <p:cNvSpPr/>
              <p:nvPr/>
            </p:nvSpPr>
            <p:spPr>
              <a:xfrm>
                <a:off x="571500" y="1601544"/>
                <a:ext cx="11407139" cy="3088602"/>
              </a:xfrm>
              <a:prstGeom prst="rect">
                <a:avLst/>
              </a:prstGeom>
            </p:spPr>
            <p:txBody>
              <a:bodyPr wrap="square">
                <a:spAutoFit/>
              </a:bodyPr>
              <a:lstStyle/>
              <a:p>
                <a:pPr>
                  <a:spcAft>
                    <a:spcPts val="0"/>
                  </a:spcAft>
                </a:pP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sz="32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MNP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ABC, MN=2mc, AB=4cm.</a:t>
                </a:r>
                <a:endParaRPr lang="vi-VN" sz="3200" dirty="0">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mj-lt"/>
                  <a:buAutoNum type="alphaLcParenR"/>
                </a:pP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cặp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endParaRPr lang="vi-VN" sz="3200" dirty="0">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mj-lt"/>
                  <a:buAutoNum type="alphaLcParenR"/>
                </a:pP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vi-VN"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𝑀𝑃</m:t>
                        </m:r>
                      </m:num>
                      <m:den>
                        <m:r>
                          <a:rPr lang="en-US" sz="3200" i="1">
                            <a:latin typeface="Cambria Math" panose="02040503050406030204" pitchFamily="18" charset="0"/>
                            <a:ea typeface="Times New Roman" panose="02020603050405020304" pitchFamily="18" charset="0"/>
                            <a:cs typeface="Times New Roman" panose="02020603050405020304" pitchFamily="18" charset="0"/>
                          </a:rPr>
                          <m:t>𝐴𝐶</m:t>
                        </m:r>
                      </m:den>
                    </m:f>
                  </m:oMath>
                </a14:m>
                <a:endParaRPr lang="vi-VN" sz="3200" dirty="0">
                  <a:latin typeface="Times New Roman" panose="02020603050405020304" pitchFamily="18" charset="0"/>
                  <a:ea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6F56DD1E-4D3B-4736-BCF9-7A3677782BC6}"/>
                  </a:ext>
                </a:extLst>
              </p:cNvPr>
              <p:cNvSpPr>
                <a:spLocks noRot="1" noChangeAspect="1" noMove="1" noResize="1" noEditPoints="1" noAdjustHandles="1" noChangeArrowheads="1" noChangeShapeType="1" noTextEdit="1"/>
              </p:cNvSpPr>
              <p:nvPr/>
            </p:nvSpPr>
            <p:spPr>
              <a:xfrm>
                <a:off x="571500" y="1601544"/>
                <a:ext cx="11407139" cy="3088602"/>
              </a:xfrm>
              <a:prstGeom prst="rect">
                <a:avLst/>
              </a:prstGeom>
              <a:blipFill>
                <a:blip r:embed="rId2"/>
                <a:stretch>
                  <a:fillRect l="-1390" t="-2767" r="-1336" b="-1976"/>
                </a:stretch>
              </a:blipFill>
            </p:spPr>
            <p:txBody>
              <a:bodyPr/>
              <a:lstStyle/>
              <a:p>
                <a:r>
                  <a:rPr lang="vi-VN">
                    <a:noFill/>
                  </a:rPr>
                  <a:t> </a:t>
                </a:r>
              </a:p>
            </p:txBody>
          </p:sp>
        </mc:Fallback>
      </mc:AlternateContent>
      <p:sp>
        <p:nvSpPr>
          <p:cNvPr id="5" name="Content Placeholder 2">
            <a:extLst>
              <a:ext uri="{FF2B5EF4-FFF2-40B4-BE49-F238E27FC236}">
                <a16:creationId xmlns:a16="http://schemas.microsoft.com/office/drawing/2014/main" id="{DBED69A8-46A8-48AF-85C0-0AF2B31B99B2}"/>
              </a:ext>
            </a:extLst>
          </p:cNvPr>
          <p:cNvSpPr>
            <a:spLocks noGrp="1"/>
          </p:cNvSpPr>
          <p:nvPr>
            <p:ph idx="1"/>
          </p:nvPr>
        </p:nvSpPr>
        <p:spPr>
          <a:xfrm>
            <a:off x="571501" y="939800"/>
            <a:ext cx="10515600" cy="613245"/>
          </a:xfrm>
        </p:spPr>
        <p:txBody>
          <a:bodyPr/>
          <a:lstStyle/>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Tam </a:t>
            </a:r>
            <a:r>
              <a:rPr lang="en-US" b="1" dirty="0" err="1">
                <a:latin typeface="Times New Roman" panose="02020603050405020304" pitchFamily="18" charset="0"/>
                <a:cs typeface="Times New Roman" panose="02020603050405020304" pitchFamily="18" charset="0"/>
              </a:rPr>
              <a:t>giác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dạng</a:t>
            </a:r>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p:txBody>
      </p:sp>
      <p:sp>
        <p:nvSpPr>
          <p:cNvPr id="6" name="Title 3">
            <a:extLst>
              <a:ext uri="{FF2B5EF4-FFF2-40B4-BE49-F238E27FC236}">
                <a16:creationId xmlns:a16="http://schemas.microsoft.com/office/drawing/2014/main" id="{9047A549-5803-4EA7-A504-4B7E54AA648C}"/>
              </a:ext>
            </a:extLst>
          </p:cNvPr>
          <p:cNvSpPr>
            <a:spLocks noGrp="1"/>
          </p:cNvSpPr>
          <p:nvPr>
            <p:ph type="title"/>
          </p:nvPr>
        </p:nvSpPr>
        <p:spPr>
          <a:xfrm>
            <a:off x="942976" y="149783"/>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a:t>
            </a:r>
            <a:endParaRPr lang="vi-VN"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786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53C3B4B0-1FBC-457E-ABA6-5600237EC900}"/>
                  </a:ext>
                </a:extLst>
              </p:cNvPr>
              <p:cNvSpPr/>
              <p:nvPr/>
            </p:nvSpPr>
            <p:spPr>
              <a:xfrm>
                <a:off x="838200" y="1729817"/>
                <a:ext cx="10939272" cy="37931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b="1" dirty="0">
                    <a:latin typeface="Times New Roman" panose="02020603050405020304" pitchFamily="18" charset="0"/>
                    <a:cs typeface="Times New Roman" panose="02020603050405020304" pitchFamily="18" charset="0"/>
                  </a:rPr>
                  <a:t>Bài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m:t>
                    </m:r>
                    <m:r>
                      <a:rPr lang="en-US" sz="3200" i="1">
                        <a:latin typeface="Cambria Math" panose="02040503050406030204" pitchFamily="18" charset="0"/>
                      </a:rPr>
                      <m:t>𝑀𝑁𝑃</m:t>
                    </m:r>
                    <m:r>
                      <a:rPr lang="en-US" sz="3200" i="1">
                        <a:latin typeface="Cambria Math" panose="02040503050406030204" pitchFamily="18" charset="0"/>
                      </a:rPr>
                      <m:t>~∆</m:t>
                    </m:r>
                    <m:r>
                      <a:rPr lang="en-US" sz="3200" i="1">
                        <a:latin typeface="Cambria Math" panose="02040503050406030204" pitchFamily="18" charset="0"/>
                      </a:rPr>
                      <m:t>𝐴𝐵𝐶</m:t>
                    </m:r>
                    <m:r>
                      <a:rPr lang="en-US" sz="3200" i="1">
                        <a:latin typeface="Cambria Math" panose="02040503050406030204" pitchFamily="18" charset="0"/>
                      </a:rPr>
                      <m:t> </m:t>
                    </m:r>
                    <m:r>
                      <a:rPr lang="en-US" sz="3200" i="1">
                        <a:latin typeface="Cambria Math" panose="02040503050406030204" pitchFamily="18" charset="0"/>
                      </a:rPr>
                      <m:t>𝑛</m:t>
                    </m:r>
                    <m:r>
                      <a:rPr lang="en-US" sz="3200" i="1">
                        <a:latin typeface="Cambria Math" panose="02040503050406030204" pitchFamily="18" charset="0"/>
                      </a:rPr>
                      <m:t>ê</m:t>
                    </m:r>
                    <m:r>
                      <a:rPr lang="en-US" sz="3200" i="1">
                        <a:latin typeface="Cambria Math" panose="02040503050406030204" pitchFamily="18" charset="0"/>
                      </a:rPr>
                      <m:t>𝑛</m:t>
                    </m:r>
                    <m:r>
                      <a:rPr lang="en-US" sz="3200" i="1">
                        <a:latin typeface="Cambria Math" panose="02040503050406030204" pitchFamily="18" charset="0"/>
                      </a:rPr>
                      <m:t> :</m:t>
                    </m:r>
                  </m:oMath>
                </a14:m>
                <a:endParaRPr lang="vi-VN" sz="32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acc>
                        <m:accPr>
                          <m:chr m:val="̂"/>
                          <m:ctrlPr>
                            <a:rPr lang="vi-VN" sz="3200" i="1">
                              <a:latin typeface="Cambria Math" panose="02040503050406030204" pitchFamily="18" charset="0"/>
                            </a:rPr>
                          </m:ctrlPr>
                        </m:accPr>
                        <m:e>
                          <m:r>
                            <a:rPr lang="en-US" sz="3200" i="1">
                              <a:latin typeface="Cambria Math" panose="02040503050406030204" pitchFamily="18" charset="0"/>
                            </a:rPr>
                            <m:t>𝑀</m:t>
                          </m:r>
                        </m:e>
                      </m:acc>
                      <m:r>
                        <a:rPr lang="en-US" sz="3200" i="1">
                          <a:latin typeface="Cambria Math" panose="02040503050406030204" pitchFamily="18" charset="0"/>
                        </a:rPr>
                        <m:t>=</m:t>
                      </m:r>
                      <m:acc>
                        <m:accPr>
                          <m:chr m:val="̂"/>
                          <m:ctrlPr>
                            <a:rPr lang="vi-VN" sz="3200" i="1">
                              <a:latin typeface="Cambria Math" panose="02040503050406030204" pitchFamily="18" charset="0"/>
                            </a:rPr>
                          </m:ctrlPr>
                        </m:accPr>
                        <m:e>
                          <m:r>
                            <a:rPr lang="en-US" sz="3200" i="1">
                              <a:latin typeface="Cambria Math" panose="02040503050406030204" pitchFamily="18" charset="0"/>
                            </a:rPr>
                            <m:t>𝐴</m:t>
                          </m:r>
                          <m:r>
                            <a:rPr lang="en-US" sz="3200" b="0" i="1" smtClean="0">
                              <a:latin typeface="Cambria Math" panose="02040503050406030204" pitchFamily="18" charset="0"/>
                            </a:rPr>
                            <m:t> </m:t>
                          </m:r>
                        </m:e>
                      </m:acc>
                      <m:r>
                        <a:rPr lang="en-US" sz="3200" i="1">
                          <a:latin typeface="Cambria Math" panose="02040503050406030204" pitchFamily="18" charset="0"/>
                        </a:rPr>
                        <m:t>;</m:t>
                      </m:r>
                      <m:acc>
                        <m:accPr>
                          <m:chr m:val="̂"/>
                          <m:ctrlPr>
                            <a:rPr lang="vi-VN" sz="3200" i="1">
                              <a:latin typeface="Cambria Math" panose="02040503050406030204" pitchFamily="18" charset="0"/>
                            </a:rPr>
                          </m:ctrlPr>
                        </m:accPr>
                        <m:e>
                          <m:r>
                            <a:rPr lang="en-US" sz="3200" i="1">
                              <a:latin typeface="Cambria Math" panose="02040503050406030204" pitchFamily="18" charset="0"/>
                            </a:rPr>
                            <m:t> </m:t>
                          </m:r>
                          <m:r>
                            <a:rPr lang="en-US" sz="3200" i="1">
                              <a:latin typeface="Cambria Math" panose="02040503050406030204" pitchFamily="18" charset="0"/>
                            </a:rPr>
                            <m:t>𝑁</m:t>
                          </m:r>
                        </m:e>
                      </m:acc>
                      <m:r>
                        <a:rPr lang="en-US" sz="3200" i="1">
                          <a:latin typeface="Cambria Math" panose="02040503050406030204" pitchFamily="18" charset="0"/>
                        </a:rPr>
                        <m:t>=</m:t>
                      </m:r>
                      <m:acc>
                        <m:accPr>
                          <m:chr m:val="̂"/>
                          <m:ctrlPr>
                            <a:rPr lang="vi-VN" sz="3200" i="1">
                              <a:latin typeface="Cambria Math" panose="02040503050406030204" pitchFamily="18" charset="0"/>
                            </a:rPr>
                          </m:ctrlPr>
                        </m:accPr>
                        <m:e>
                          <m:r>
                            <a:rPr lang="en-US" sz="3200" i="1">
                              <a:latin typeface="Cambria Math" panose="02040503050406030204" pitchFamily="18" charset="0"/>
                            </a:rPr>
                            <m:t>𝐵</m:t>
                          </m:r>
                          <m:r>
                            <a:rPr lang="en-US" sz="3200" b="0" i="1" smtClean="0">
                              <a:latin typeface="Cambria Math" panose="02040503050406030204" pitchFamily="18" charset="0"/>
                            </a:rPr>
                            <m:t> </m:t>
                          </m:r>
                        </m:e>
                      </m:acc>
                      <m:r>
                        <a:rPr lang="en-US" sz="3200" i="1">
                          <a:latin typeface="Cambria Math" panose="02040503050406030204" pitchFamily="18" charset="0"/>
                        </a:rPr>
                        <m:t>;</m:t>
                      </m:r>
                      <m:acc>
                        <m:accPr>
                          <m:chr m:val="̂"/>
                          <m:ctrlPr>
                            <a:rPr lang="vi-VN" sz="3200" i="1">
                              <a:latin typeface="Cambria Math" panose="02040503050406030204" pitchFamily="18" charset="0"/>
                            </a:rPr>
                          </m:ctrlPr>
                        </m:accPr>
                        <m:e>
                          <m:r>
                            <a:rPr lang="en-US" sz="3200" i="1">
                              <a:latin typeface="Cambria Math" panose="02040503050406030204" pitchFamily="18" charset="0"/>
                            </a:rPr>
                            <m:t> </m:t>
                          </m:r>
                          <m:r>
                            <a:rPr lang="en-US" sz="3200" i="1">
                              <a:latin typeface="Cambria Math" panose="02040503050406030204" pitchFamily="18" charset="0"/>
                            </a:rPr>
                            <m:t>𝑃</m:t>
                          </m:r>
                        </m:e>
                      </m:acc>
                      <m:r>
                        <a:rPr lang="en-US" sz="3200" i="1">
                          <a:latin typeface="Cambria Math" panose="02040503050406030204" pitchFamily="18" charset="0"/>
                        </a:rPr>
                        <m:t>=</m:t>
                      </m:r>
                      <m:acc>
                        <m:accPr>
                          <m:chr m:val="̂"/>
                          <m:ctrlPr>
                            <a:rPr lang="vi-VN" sz="3200" i="1">
                              <a:latin typeface="Cambria Math" panose="02040503050406030204" pitchFamily="18" charset="0"/>
                            </a:rPr>
                          </m:ctrlPr>
                        </m:accPr>
                        <m:e>
                          <m:r>
                            <a:rPr lang="en-US" sz="3200" i="1">
                              <a:latin typeface="Cambria Math" panose="02040503050406030204" pitchFamily="18" charset="0"/>
                            </a:rPr>
                            <m:t>𝐶</m:t>
                          </m:r>
                          <m:r>
                            <a:rPr lang="en-US" sz="3200" b="0" i="1" smtClean="0">
                              <a:latin typeface="Cambria Math" panose="02040503050406030204" pitchFamily="18" charset="0"/>
                            </a:rPr>
                            <m:t> </m:t>
                          </m:r>
                        </m:e>
                      </m:acc>
                    </m:oMath>
                  </m:oMathPara>
                </a14:m>
                <a:endParaRPr lang="vi-VN"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vi-VN" sz="3200" i="1">
                              <a:latin typeface="Cambria Math" panose="02040503050406030204" pitchFamily="18" charset="0"/>
                            </a:rPr>
                          </m:ctrlPr>
                        </m:fPr>
                        <m:num>
                          <m:r>
                            <a:rPr lang="en-US" sz="3200" i="1">
                              <a:latin typeface="Cambria Math" panose="02040503050406030204" pitchFamily="18" charset="0"/>
                            </a:rPr>
                            <m:t>𝑀𝑁</m:t>
                          </m:r>
                        </m:num>
                        <m:den>
                          <m:r>
                            <a:rPr lang="en-US" sz="3200" i="1">
                              <a:latin typeface="Cambria Math" panose="02040503050406030204" pitchFamily="18" charset="0"/>
                            </a:rPr>
                            <m:t>𝐴𝐵</m:t>
                          </m:r>
                        </m:den>
                      </m:f>
                      <m:r>
                        <a:rPr lang="en-US" sz="3200" i="1">
                          <a:latin typeface="Cambria Math" panose="02040503050406030204" pitchFamily="18" charset="0"/>
                        </a:rPr>
                        <m:t>=</m:t>
                      </m:r>
                      <m:f>
                        <m:fPr>
                          <m:ctrlPr>
                            <a:rPr lang="vi-VN" sz="3200" i="1">
                              <a:latin typeface="Cambria Math" panose="02040503050406030204" pitchFamily="18" charset="0"/>
                            </a:rPr>
                          </m:ctrlPr>
                        </m:fPr>
                        <m:num>
                          <m:r>
                            <a:rPr lang="en-US" sz="3200" i="1">
                              <a:latin typeface="Cambria Math" panose="02040503050406030204" pitchFamily="18" charset="0"/>
                            </a:rPr>
                            <m:t>𝑀𝑃</m:t>
                          </m:r>
                        </m:num>
                        <m:den>
                          <m:r>
                            <a:rPr lang="en-US" sz="3200" i="1">
                              <a:latin typeface="Cambria Math" panose="02040503050406030204" pitchFamily="18" charset="0"/>
                            </a:rPr>
                            <m:t>𝐴𝐶</m:t>
                          </m:r>
                        </m:den>
                      </m:f>
                      <m:r>
                        <a:rPr lang="en-US" sz="3200" i="1">
                          <a:latin typeface="Cambria Math" panose="02040503050406030204" pitchFamily="18" charset="0"/>
                        </a:rPr>
                        <m:t>=</m:t>
                      </m:r>
                      <m:f>
                        <m:fPr>
                          <m:ctrlPr>
                            <a:rPr lang="vi-VN" sz="3200" i="1">
                              <a:latin typeface="Cambria Math" panose="02040503050406030204" pitchFamily="18" charset="0"/>
                            </a:rPr>
                          </m:ctrlPr>
                        </m:fPr>
                        <m:num>
                          <m:r>
                            <a:rPr lang="en-US" sz="3200" i="1">
                              <a:latin typeface="Cambria Math" panose="02040503050406030204" pitchFamily="18" charset="0"/>
                            </a:rPr>
                            <m:t>2</m:t>
                          </m:r>
                        </m:num>
                        <m:den>
                          <m:r>
                            <a:rPr lang="en-US" sz="3200" i="1">
                              <a:latin typeface="Cambria Math" panose="02040503050406030204" pitchFamily="18" charset="0"/>
                            </a:rPr>
                            <m:t>4</m:t>
                          </m:r>
                        </m:den>
                      </m:f>
                      <m:r>
                        <a:rPr lang="en-US" sz="3200" i="1">
                          <a:latin typeface="Cambria Math" panose="02040503050406030204" pitchFamily="18" charset="0"/>
                        </a:rPr>
                        <m:t>=</m:t>
                      </m:r>
                      <m:f>
                        <m:fPr>
                          <m:ctrlPr>
                            <a:rPr lang="vi-VN"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2</m:t>
                          </m:r>
                        </m:den>
                      </m:f>
                    </m:oMath>
                  </m:oMathPara>
                </a14:m>
                <a:endParaRPr lang="vi-VN" sz="3200" dirty="0">
                  <a:latin typeface="Times New Roman" panose="02020603050405020304" pitchFamily="18" charset="0"/>
                  <a:cs typeface="Times New Roman" panose="02020603050405020304" pitchFamily="18" charset="0"/>
                </a:endParaRPr>
              </a:p>
              <a:p>
                <a:pPr algn="ctr"/>
                <a:endParaRPr lang="vi-VN" sz="3200" dirty="0">
                  <a:latin typeface="Times New Roman" panose="02020603050405020304" pitchFamily="18" charset="0"/>
                  <a:cs typeface="Times New Roman" panose="02020603050405020304" pitchFamily="18" charset="0"/>
                </a:endParaRPr>
              </a:p>
            </p:txBody>
          </p:sp>
        </mc:Choice>
        <mc:Fallback xmlns="">
          <p:sp>
            <p:nvSpPr>
              <p:cNvPr id="4" name="Rectangle: Rounded Corners 3">
                <a:extLst>
                  <a:ext uri="{FF2B5EF4-FFF2-40B4-BE49-F238E27FC236}">
                    <a16:creationId xmlns:a16="http://schemas.microsoft.com/office/drawing/2014/main" id="{53C3B4B0-1FBC-457E-ABA6-5600237EC900}"/>
                  </a:ext>
                </a:extLst>
              </p:cNvPr>
              <p:cNvSpPr>
                <a:spLocks noRot="1" noChangeAspect="1" noMove="1" noResize="1" noEditPoints="1" noAdjustHandles="1" noChangeArrowheads="1" noChangeShapeType="1" noTextEdit="1"/>
              </p:cNvSpPr>
              <p:nvPr/>
            </p:nvSpPr>
            <p:spPr>
              <a:xfrm>
                <a:off x="838200" y="1729817"/>
                <a:ext cx="10939272" cy="3793159"/>
              </a:xfrm>
              <a:prstGeom prst="roundRect">
                <a:avLst/>
              </a:prstGeom>
              <a:blipFill>
                <a:blip r:embed="rId2"/>
                <a:stretch>
                  <a:fillRect/>
                </a:stretch>
              </a:blipFill>
            </p:spPr>
            <p:txBody>
              <a:bodyPr/>
              <a:lstStyle/>
              <a:p>
                <a:r>
                  <a:rPr lang="vi-VN">
                    <a:noFill/>
                  </a:rPr>
                  <a:t> </a:t>
                </a:r>
              </a:p>
            </p:txBody>
          </p:sp>
        </mc:Fallback>
      </mc:AlternateContent>
      <p:sp>
        <p:nvSpPr>
          <p:cNvPr id="5" name="Content Placeholder 2">
            <a:extLst>
              <a:ext uri="{FF2B5EF4-FFF2-40B4-BE49-F238E27FC236}">
                <a16:creationId xmlns:a16="http://schemas.microsoft.com/office/drawing/2014/main" id="{8C7B65FB-825A-44DE-BB25-D29EFE3F1268}"/>
              </a:ext>
            </a:extLst>
          </p:cNvPr>
          <p:cNvSpPr>
            <a:spLocks noGrp="1"/>
          </p:cNvSpPr>
          <p:nvPr>
            <p:ph idx="1"/>
          </p:nvPr>
        </p:nvSpPr>
        <p:spPr>
          <a:xfrm>
            <a:off x="571501" y="939800"/>
            <a:ext cx="10515600" cy="613245"/>
          </a:xfrm>
        </p:spPr>
        <p:txBody>
          <a:bodyPr/>
          <a:lstStyle/>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Tam </a:t>
            </a:r>
            <a:r>
              <a:rPr lang="en-US" b="1" dirty="0" err="1">
                <a:latin typeface="Times New Roman" panose="02020603050405020304" pitchFamily="18" charset="0"/>
                <a:cs typeface="Times New Roman" panose="02020603050405020304" pitchFamily="18" charset="0"/>
              </a:rPr>
              <a:t>giác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dạng</a:t>
            </a:r>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p:txBody>
      </p:sp>
      <p:sp>
        <p:nvSpPr>
          <p:cNvPr id="6" name="Title 3">
            <a:extLst>
              <a:ext uri="{FF2B5EF4-FFF2-40B4-BE49-F238E27FC236}">
                <a16:creationId xmlns:a16="http://schemas.microsoft.com/office/drawing/2014/main" id="{44D4EFAB-81BE-45A8-9E9C-5C19D4E07DF3}"/>
              </a:ext>
            </a:extLst>
          </p:cNvPr>
          <p:cNvSpPr>
            <a:spLocks noGrp="1"/>
          </p:cNvSpPr>
          <p:nvPr>
            <p:ph type="title"/>
          </p:nvPr>
        </p:nvSpPr>
        <p:spPr>
          <a:xfrm>
            <a:off x="942976" y="149783"/>
            <a:ext cx="10515600" cy="613245"/>
          </a:xfrm>
          <a:prstGeom prst="rect">
            <a:avLst/>
          </a:prstGeom>
        </p:spPr>
        <p:txBody>
          <a:bodyPr>
            <a:spAutoFit/>
          </a:bodyPr>
          <a:lstStyle/>
          <a:p>
            <a:pPr algn="ctr">
              <a:lnSpc>
                <a:spcPct val="115000"/>
              </a:lnSpc>
              <a:spcAft>
                <a:spcPts val="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TAM GIÁC ĐỒNG DẠNG</a:t>
            </a:r>
            <a:endParaRPr lang="vi-VN"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9531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1627</Words>
  <PresentationFormat>Widescreen</PresentationFormat>
  <Paragraphs>140</Paragraphs>
  <Slides>25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3" baseType="lpstr">
      <vt:lpstr>Arial</vt:lpstr>
      <vt:lpstr>Calibri</vt:lpstr>
      <vt:lpstr>Calibri Light</vt:lpstr>
      <vt:lpstr>Cambria Math</vt:lpstr>
      <vt:lpstr>Times New Roman</vt:lpstr>
      <vt:lpstr>Office Theme</vt:lpstr>
      <vt:lpstr>Bitmap Image</vt:lpstr>
      <vt:lpstr>Paintbrush Picture</vt:lpstr>
      <vt:lpstr>PowerPoint Presentation</vt:lpstr>
      <vt:lpstr>Bài 1: TAM GIÁC ĐỒNG DẠNG</vt:lpstr>
      <vt:lpstr>Bài 1: TAM GIÁC ĐỒNG DẠNG</vt:lpstr>
      <vt:lpstr>Bài 1: TAM GIÁC ĐỒNG DẠNG</vt:lpstr>
      <vt:lpstr>Bài 1: TAM GIÁC ĐỒNG DẠNG</vt:lpstr>
      <vt:lpstr>Bài 1: TAM GIÁC ĐỒNG DẠNG</vt:lpstr>
      <vt:lpstr>Bài 1: TAM GIÁC ĐỒNG DẠNG</vt:lpstr>
      <vt:lpstr>Bài 1: TAM GIÁC ĐỒNG DẠNG</vt:lpstr>
      <vt:lpstr>Bài 1: TAM GIÁC ĐỒNG DẠNG</vt:lpstr>
      <vt:lpstr>Luyện tập 1: Biết Tam giác ABC và Tam giác ADE đồng dạng với nhau a) Tính số đo góc ADE b) Hãy viết tỉ số của các cạnh tương ứng và Tính tỉ số đồng dạng của hai tam giác trên c) Chứng minh BC//DE   </vt:lpstr>
      <vt:lpstr>Bài 1: TAM GIÁC ĐỒNG DẠNG</vt:lpstr>
      <vt:lpstr>Bài 1: TAM GIÁC ĐỒNG DẠNG</vt:lpstr>
      <vt:lpstr>Bài 1: TAM GIÁC ĐỒNG DẠNG</vt:lpstr>
      <vt:lpstr>Bài 1: TAM GIÁC ĐỒNG DẠNG</vt:lpstr>
      <vt:lpstr>PowerPoint Presentation</vt:lpstr>
      <vt:lpstr>Bài 1: TAM GIÁC ĐỒNG DẠNG</vt:lpstr>
      <vt:lpstr>PowerPoint Presentation</vt:lpstr>
      <vt:lpstr>Bài 1: TAM GIÁC ĐỒNG DẠNG (Tiết 2)</vt:lpstr>
      <vt:lpstr>Bài 1: TAM GIÁC ĐỒNG DẠNG (Tiết 2)</vt:lpstr>
      <vt:lpstr>Bài 1: TAM GIÁC ĐỒNG DẠNG (Tiết 2)</vt:lpstr>
      <vt:lpstr>Bài 1: TAM GIÁC ĐỒNG DẠNG (Tiết 2)</vt:lpstr>
      <vt:lpstr>Bài 1: TAM GIÁC ĐỒNG DẠNG (Tiết 2)</vt:lpstr>
      <vt:lpstr>Bài 1: TAM GIÁC ĐỒNG DẠNG (Tiết 2)</vt:lpstr>
      <vt:lpstr>Bài 1: TAM GIÁC ĐỒNG DẠNG (Tiết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2023-07-23T14:43:14Z</dcterms:created>
  <dcterms:modified xsi:type="dcterms:W3CDTF">2023-07-25T08:01:30Z</dcterms:modified>
</cp:coreProperties>
</file>