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 autoAdjust="0"/>
    <p:restoredTop sz="94671" autoAdjust="0"/>
  </p:normalViewPr>
  <p:slideViewPr>
    <p:cSldViewPr>
      <p:cViewPr varScale="1">
        <p:scale>
          <a:sx n="70" d="100"/>
          <a:sy n="70" d="100"/>
        </p:scale>
        <p:origin x="-21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2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6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7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9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6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6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9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ACF4-1285-49B8-9154-4BE847CCEF33}" type="datetimeFigureOut">
              <a:rPr lang="en-US" smtClean="0"/>
              <a:t>18/09/2017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4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065" y="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Country &amp; city world puzzle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38630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2747784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3251735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3747044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4256200" y="242999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5774997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6278953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788108" y="2887197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7297263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1720813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>
            <a:off x="2229967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2739122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3248277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3747039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4256194" y="42518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2221305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2" name="Rectangle 31"/>
          <p:cNvSpPr/>
          <p:nvPr/>
        </p:nvSpPr>
        <p:spPr>
          <a:xfrm>
            <a:off x="2730459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3239614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3748769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35" name="Rectangle 34"/>
          <p:cNvSpPr/>
          <p:nvPr/>
        </p:nvSpPr>
        <p:spPr>
          <a:xfrm>
            <a:off x="4247531" y="1515593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4756686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>
            <a:off x="3738377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8" name="Rectangle 37"/>
          <p:cNvSpPr/>
          <p:nvPr/>
        </p:nvSpPr>
        <p:spPr>
          <a:xfrm>
            <a:off x="7789109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4247530" y="1979722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782923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41" name="Rectangle 40"/>
          <p:cNvSpPr/>
          <p:nvPr/>
        </p:nvSpPr>
        <p:spPr>
          <a:xfrm>
            <a:off x="4756685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65842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43" name="Rectangle 42"/>
          <p:cNvSpPr/>
          <p:nvPr/>
        </p:nvSpPr>
        <p:spPr>
          <a:xfrm>
            <a:off x="6284152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4" name="Rectangle 43"/>
          <p:cNvSpPr/>
          <p:nvPr/>
        </p:nvSpPr>
        <p:spPr>
          <a:xfrm>
            <a:off x="7292078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45" name="Rectangle 44"/>
          <p:cNvSpPr/>
          <p:nvPr/>
        </p:nvSpPr>
        <p:spPr>
          <a:xfrm>
            <a:off x="5774997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2747787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47" name="Rectangle 46"/>
          <p:cNvSpPr/>
          <p:nvPr/>
        </p:nvSpPr>
        <p:spPr>
          <a:xfrm>
            <a:off x="3256942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3747045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50" name="Rectangle 49"/>
          <p:cNvSpPr/>
          <p:nvPr/>
        </p:nvSpPr>
        <p:spPr>
          <a:xfrm>
            <a:off x="4256194" y="289412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4756687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52" name="Rectangle 51"/>
          <p:cNvSpPr/>
          <p:nvPr/>
        </p:nvSpPr>
        <p:spPr>
          <a:xfrm>
            <a:off x="5265842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53" name="Rectangle 52"/>
          <p:cNvSpPr/>
          <p:nvPr/>
        </p:nvSpPr>
        <p:spPr>
          <a:xfrm>
            <a:off x="3747041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54" name="Rectangle 53"/>
          <p:cNvSpPr/>
          <p:nvPr/>
        </p:nvSpPr>
        <p:spPr>
          <a:xfrm>
            <a:off x="4256195" y="33374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765350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5274505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5773267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58" name="Rectangle 57"/>
          <p:cNvSpPr/>
          <p:nvPr/>
        </p:nvSpPr>
        <p:spPr>
          <a:xfrm>
            <a:off x="6282422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59" name="Rectangle 58"/>
          <p:cNvSpPr/>
          <p:nvPr/>
        </p:nvSpPr>
        <p:spPr>
          <a:xfrm>
            <a:off x="2739123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60" name="Rectangle 59"/>
          <p:cNvSpPr/>
          <p:nvPr/>
        </p:nvSpPr>
        <p:spPr>
          <a:xfrm>
            <a:off x="3248277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61" name="Rectangle 60"/>
          <p:cNvSpPr/>
          <p:nvPr/>
        </p:nvSpPr>
        <p:spPr>
          <a:xfrm>
            <a:off x="3757432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62" name="Rectangle 61"/>
          <p:cNvSpPr/>
          <p:nvPr/>
        </p:nvSpPr>
        <p:spPr>
          <a:xfrm>
            <a:off x="4266587" y="37946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63" name="Rectangle 62"/>
          <p:cNvSpPr/>
          <p:nvPr/>
        </p:nvSpPr>
        <p:spPr>
          <a:xfrm>
            <a:off x="4765349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64" name="Rectangle 63"/>
          <p:cNvSpPr/>
          <p:nvPr/>
        </p:nvSpPr>
        <p:spPr>
          <a:xfrm>
            <a:off x="3237884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65" name="Rectangle 64"/>
          <p:cNvSpPr/>
          <p:nvPr/>
        </p:nvSpPr>
        <p:spPr>
          <a:xfrm>
            <a:off x="3747038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</a:t>
            </a:r>
            <a:endParaRPr lang="en-US" b="1" dirty="0"/>
          </a:p>
        </p:txBody>
      </p:sp>
      <p:sp>
        <p:nvSpPr>
          <p:cNvPr id="66" name="Rectangle 65"/>
          <p:cNvSpPr/>
          <p:nvPr/>
        </p:nvSpPr>
        <p:spPr>
          <a:xfrm>
            <a:off x="4256193" y="47090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67" name="Rectangle 66"/>
          <p:cNvSpPr/>
          <p:nvPr/>
        </p:nvSpPr>
        <p:spPr>
          <a:xfrm>
            <a:off x="4765348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68" name="Rectangle 67"/>
          <p:cNvSpPr/>
          <p:nvPr/>
        </p:nvSpPr>
        <p:spPr>
          <a:xfrm>
            <a:off x="5264110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69" name="Rectangle 68"/>
          <p:cNvSpPr/>
          <p:nvPr/>
        </p:nvSpPr>
        <p:spPr>
          <a:xfrm>
            <a:off x="5773265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178" name="Oval 177"/>
          <p:cNvSpPr/>
          <p:nvPr/>
        </p:nvSpPr>
        <p:spPr>
          <a:xfrm>
            <a:off x="425434" y="1553693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80" name="Oval 179"/>
          <p:cNvSpPr/>
          <p:nvPr/>
        </p:nvSpPr>
        <p:spPr>
          <a:xfrm>
            <a:off x="439289" y="2017821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81" name="Oval 180"/>
          <p:cNvSpPr/>
          <p:nvPr/>
        </p:nvSpPr>
        <p:spPr>
          <a:xfrm>
            <a:off x="439289" y="2468097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82" name="Oval 181"/>
          <p:cNvSpPr/>
          <p:nvPr/>
        </p:nvSpPr>
        <p:spPr>
          <a:xfrm>
            <a:off x="439289" y="292529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83" name="Oval 182"/>
          <p:cNvSpPr/>
          <p:nvPr/>
        </p:nvSpPr>
        <p:spPr>
          <a:xfrm>
            <a:off x="439289" y="33755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184" name="Oval 183"/>
          <p:cNvSpPr/>
          <p:nvPr/>
        </p:nvSpPr>
        <p:spPr>
          <a:xfrm>
            <a:off x="439289" y="38327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185" name="Oval 184"/>
          <p:cNvSpPr/>
          <p:nvPr/>
        </p:nvSpPr>
        <p:spPr>
          <a:xfrm>
            <a:off x="439289" y="42899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186" name="Oval 185"/>
          <p:cNvSpPr/>
          <p:nvPr/>
        </p:nvSpPr>
        <p:spPr>
          <a:xfrm>
            <a:off x="439289" y="47471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193" name="Rectangle 192"/>
          <p:cNvSpPr/>
          <p:nvPr/>
        </p:nvSpPr>
        <p:spPr>
          <a:xfrm>
            <a:off x="2221303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</a:t>
            </a:r>
            <a:endParaRPr lang="en-US" b="1" dirty="0"/>
          </a:p>
        </p:txBody>
      </p:sp>
      <p:sp>
        <p:nvSpPr>
          <p:cNvPr id="194" name="Rectangle 193"/>
          <p:cNvSpPr/>
          <p:nvPr/>
        </p:nvSpPr>
        <p:spPr>
          <a:xfrm>
            <a:off x="2730457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239612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X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3748767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197" name="Rectangle 196"/>
          <p:cNvSpPr/>
          <p:nvPr/>
        </p:nvSpPr>
        <p:spPr>
          <a:xfrm>
            <a:off x="4247529" y="105839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98" name="Rectangle 197"/>
          <p:cNvSpPr/>
          <p:nvPr/>
        </p:nvSpPr>
        <p:spPr>
          <a:xfrm>
            <a:off x="4756684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199" name="Oval 198"/>
          <p:cNvSpPr/>
          <p:nvPr/>
        </p:nvSpPr>
        <p:spPr>
          <a:xfrm>
            <a:off x="439289" y="109649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00" name="H41"/>
          <p:cNvSpPr/>
          <p:nvPr/>
        </p:nvSpPr>
        <p:spPr>
          <a:xfrm>
            <a:off x="2229958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H42"/>
          <p:cNvSpPr/>
          <p:nvPr/>
        </p:nvSpPr>
        <p:spPr>
          <a:xfrm>
            <a:off x="2739112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H43"/>
          <p:cNvSpPr/>
          <p:nvPr/>
        </p:nvSpPr>
        <p:spPr>
          <a:xfrm>
            <a:off x="3243063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H44"/>
          <p:cNvSpPr/>
          <p:nvPr/>
        </p:nvSpPr>
        <p:spPr>
          <a:xfrm>
            <a:off x="3738372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H45"/>
          <p:cNvSpPr/>
          <p:nvPr/>
        </p:nvSpPr>
        <p:spPr>
          <a:xfrm>
            <a:off x="4247528" y="24299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H57"/>
          <p:cNvSpPr/>
          <p:nvPr/>
        </p:nvSpPr>
        <p:spPr>
          <a:xfrm>
            <a:off x="5766323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H58"/>
          <p:cNvSpPr/>
          <p:nvPr/>
        </p:nvSpPr>
        <p:spPr>
          <a:xfrm>
            <a:off x="6270279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H59"/>
          <p:cNvSpPr/>
          <p:nvPr/>
        </p:nvSpPr>
        <p:spPr>
          <a:xfrm>
            <a:off x="6779434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H510"/>
          <p:cNvSpPr/>
          <p:nvPr/>
        </p:nvSpPr>
        <p:spPr>
          <a:xfrm>
            <a:off x="7288589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7789109" y="2887197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1731197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2240351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2749506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3258661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3757423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4266578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H21"/>
          <p:cNvSpPr/>
          <p:nvPr/>
        </p:nvSpPr>
        <p:spPr>
          <a:xfrm>
            <a:off x="2229957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H22"/>
          <p:cNvSpPr/>
          <p:nvPr/>
        </p:nvSpPr>
        <p:spPr>
          <a:xfrm>
            <a:off x="2739111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H23"/>
          <p:cNvSpPr/>
          <p:nvPr/>
        </p:nvSpPr>
        <p:spPr>
          <a:xfrm>
            <a:off x="3248266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H24"/>
          <p:cNvSpPr/>
          <p:nvPr/>
        </p:nvSpPr>
        <p:spPr>
          <a:xfrm>
            <a:off x="3757421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H25"/>
          <p:cNvSpPr/>
          <p:nvPr/>
        </p:nvSpPr>
        <p:spPr>
          <a:xfrm>
            <a:off x="4256183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H26"/>
          <p:cNvSpPr/>
          <p:nvPr/>
        </p:nvSpPr>
        <p:spPr>
          <a:xfrm>
            <a:off x="4765338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H31"/>
          <p:cNvSpPr/>
          <p:nvPr/>
        </p:nvSpPr>
        <p:spPr>
          <a:xfrm>
            <a:off x="3747029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H39"/>
          <p:cNvSpPr/>
          <p:nvPr/>
        </p:nvSpPr>
        <p:spPr>
          <a:xfrm>
            <a:off x="7797761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32"/>
          <p:cNvSpPr/>
          <p:nvPr/>
        </p:nvSpPr>
        <p:spPr>
          <a:xfrm>
            <a:off x="4256182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37"/>
          <p:cNvSpPr/>
          <p:nvPr/>
        </p:nvSpPr>
        <p:spPr>
          <a:xfrm>
            <a:off x="6791575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33"/>
          <p:cNvSpPr/>
          <p:nvPr/>
        </p:nvSpPr>
        <p:spPr>
          <a:xfrm>
            <a:off x="4765337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34"/>
          <p:cNvSpPr/>
          <p:nvPr/>
        </p:nvSpPr>
        <p:spPr>
          <a:xfrm>
            <a:off x="5274494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36"/>
          <p:cNvSpPr/>
          <p:nvPr/>
        </p:nvSpPr>
        <p:spPr>
          <a:xfrm>
            <a:off x="6292804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38"/>
          <p:cNvSpPr/>
          <p:nvPr/>
        </p:nvSpPr>
        <p:spPr>
          <a:xfrm>
            <a:off x="7300730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35"/>
          <p:cNvSpPr/>
          <p:nvPr/>
        </p:nvSpPr>
        <p:spPr>
          <a:xfrm>
            <a:off x="5783649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51"/>
          <p:cNvSpPr/>
          <p:nvPr/>
        </p:nvSpPr>
        <p:spPr>
          <a:xfrm>
            <a:off x="2739113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H52"/>
          <p:cNvSpPr/>
          <p:nvPr/>
        </p:nvSpPr>
        <p:spPr>
          <a:xfrm>
            <a:off x="3248268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h53"/>
          <p:cNvSpPr/>
          <p:nvPr/>
        </p:nvSpPr>
        <p:spPr>
          <a:xfrm>
            <a:off x="3738371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H54"/>
          <p:cNvSpPr/>
          <p:nvPr/>
        </p:nvSpPr>
        <p:spPr>
          <a:xfrm>
            <a:off x="4247520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H55"/>
          <p:cNvSpPr/>
          <p:nvPr/>
        </p:nvSpPr>
        <p:spPr>
          <a:xfrm>
            <a:off x="4748013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H56"/>
          <p:cNvSpPr/>
          <p:nvPr/>
        </p:nvSpPr>
        <p:spPr>
          <a:xfrm>
            <a:off x="5257168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3738367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4247521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4756676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/>
          <p:cNvSpPr/>
          <p:nvPr/>
        </p:nvSpPr>
        <p:spPr>
          <a:xfrm>
            <a:off x="5265831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5764593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6273748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2730449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3239603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3748758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4257913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4756675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3248268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3757422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4266577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4775732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5274494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5783649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H11"/>
          <p:cNvSpPr/>
          <p:nvPr/>
        </p:nvSpPr>
        <p:spPr>
          <a:xfrm>
            <a:off x="2229955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5" name="H12"/>
          <p:cNvSpPr/>
          <p:nvPr/>
        </p:nvSpPr>
        <p:spPr>
          <a:xfrm>
            <a:off x="2739109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H13"/>
          <p:cNvSpPr/>
          <p:nvPr/>
        </p:nvSpPr>
        <p:spPr>
          <a:xfrm>
            <a:off x="3248264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14"/>
          <p:cNvSpPr/>
          <p:nvPr/>
        </p:nvSpPr>
        <p:spPr>
          <a:xfrm>
            <a:off x="3757419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H15"/>
          <p:cNvSpPr/>
          <p:nvPr/>
        </p:nvSpPr>
        <p:spPr>
          <a:xfrm>
            <a:off x="4256181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H16"/>
          <p:cNvSpPr/>
          <p:nvPr/>
        </p:nvSpPr>
        <p:spPr>
          <a:xfrm>
            <a:off x="4765336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H511"/>
          <p:cNvSpPr/>
          <p:nvPr/>
        </p:nvSpPr>
        <p:spPr>
          <a:xfrm>
            <a:off x="7789108" y="28802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73" name="Câu 1"/>
          <p:cNvSpPr/>
          <p:nvPr/>
        </p:nvSpPr>
        <p:spPr>
          <a:xfrm>
            <a:off x="788780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1. Which country's capital is Mexico city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1" name="Câu 2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2. This is the capital of English</a:t>
            </a:r>
          </a:p>
        </p:txBody>
      </p:sp>
      <p:sp>
        <p:nvSpPr>
          <p:cNvPr id="283" name="Câu 3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3. This country is home to the kangaroos and koalas</a:t>
            </a:r>
          </a:p>
        </p:txBody>
      </p:sp>
      <p:sp>
        <p:nvSpPr>
          <p:cNvPr id="284" name="Câu 4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4. It is capital is Tokyo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5" name="Câu 5"/>
          <p:cNvSpPr/>
          <p:nvPr/>
        </p:nvSpPr>
        <p:spPr>
          <a:xfrm>
            <a:off x="765839" y="5399314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5. Where is Nelson Mandela from ?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6" name="Câu 6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6. The capital is Brasilia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7" name="Câu 7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7. It is a Spanish speaking country in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</a:rPr>
              <a:t>Westerm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Europe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8" name="Câu 8"/>
          <p:cNvSpPr/>
          <p:nvPr/>
        </p:nvSpPr>
        <p:spPr>
          <a:xfrm>
            <a:off x="753845" y="5392057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8. They speak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</a:rPr>
              <a:t>Frech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in this European country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9" name="Câu 9"/>
          <p:cNvSpPr/>
          <p:nvPr/>
        </p:nvSpPr>
        <p:spPr>
          <a:xfrm>
            <a:off x="753845" y="5395686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9. The capital of this country is Moscow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0" name="000" hidden="1"/>
          <p:cNvSpPr/>
          <p:nvPr/>
        </p:nvSpPr>
        <p:spPr>
          <a:xfrm>
            <a:off x="639545" y="5349522"/>
            <a:ext cx="8147066" cy="13379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1088881" y="1553690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61" name="Oval 160"/>
          <p:cNvSpPr/>
          <p:nvPr/>
        </p:nvSpPr>
        <p:spPr>
          <a:xfrm>
            <a:off x="1102736" y="2017818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62" name="Oval 161"/>
          <p:cNvSpPr/>
          <p:nvPr/>
        </p:nvSpPr>
        <p:spPr>
          <a:xfrm>
            <a:off x="1102736" y="2468094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63" name="Oval 162"/>
          <p:cNvSpPr/>
          <p:nvPr/>
        </p:nvSpPr>
        <p:spPr>
          <a:xfrm>
            <a:off x="1102736" y="2925291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64" name="Oval 163"/>
          <p:cNvSpPr/>
          <p:nvPr/>
        </p:nvSpPr>
        <p:spPr>
          <a:xfrm>
            <a:off x="1102736" y="33755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165" name="Oval 164"/>
          <p:cNvSpPr/>
          <p:nvPr/>
        </p:nvSpPr>
        <p:spPr>
          <a:xfrm>
            <a:off x="1102736" y="38327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166" name="Oval 165"/>
          <p:cNvSpPr/>
          <p:nvPr/>
        </p:nvSpPr>
        <p:spPr>
          <a:xfrm>
            <a:off x="1102736" y="42899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167" name="Oval 166"/>
          <p:cNvSpPr/>
          <p:nvPr/>
        </p:nvSpPr>
        <p:spPr>
          <a:xfrm>
            <a:off x="1102736" y="47471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168" name="Oval 167"/>
          <p:cNvSpPr/>
          <p:nvPr/>
        </p:nvSpPr>
        <p:spPr>
          <a:xfrm>
            <a:off x="1102736" y="1096491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4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8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300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1" fill="hold">
                      <p:stCondLst>
                        <p:cond delay="0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384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5" fill="hold">
                      <p:stCondLst>
                        <p:cond delay="0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456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7" fill="hold">
                      <p:stCondLst>
                        <p:cond delay="0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462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3" fill="hold">
                      <p:stCondLst>
                        <p:cond delay="0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474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5" fill="hold">
                      <p:stCondLst>
                        <p:cond delay="0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480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1" fill="hold">
                      <p:stCondLst>
                        <p:cond delay="0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486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7" fill="hold">
                      <p:stCondLst>
                        <p:cond delay="0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498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504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" fill="hold">
                      <p:stCondLst>
                        <p:cond delay="0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510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" fill="hold">
                      <p:stCondLst>
                        <p:cond delay="0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52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9" fill="hold">
                      <p:stCondLst>
                        <p:cond delay="0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558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9" fill="hold">
                      <p:stCondLst>
                        <p:cond delay="0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600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" fill="hold">
                      <p:stCondLst>
                        <p:cond delay="0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1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62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" fill="hold">
                      <p:stCondLst>
                        <p:cond delay="0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4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675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6" fill="hold">
                      <p:stCondLst>
                        <p:cond delay="0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79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69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" fill="hold">
                      <p:stCondLst>
                        <p:cond delay="0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0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3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35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6" fill="hold">
                      <p:stCondLst>
                        <p:cond delay="0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39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759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" fill="hold">
                      <p:stCondLst>
                        <p:cond delay="0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63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8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4" fill="hold">
                      <p:stCondLst>
                        <p:cond delay="0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80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2" fill="hold">
                      <p:stCondLst>
                        <p:cond delay="0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05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</p:childTnLst>
        </p:cTn>
      </p:par>
    </p:tnLst>
    <p:bldLst>
      <p:bldP spid="178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99" grpId="0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2" grpId="0" animBg="1"/>
      <p:bldP spid="262" grpId="1" animBg="1"/>
      <p:bldP spid="273" grpId="0" animBg="1"/>
      <p:bldP spid="273" grpId="1" animBg="1"/>
      <p:bldP spid="273" grpId="2" animBg="1"/>
      <p:bldP spid="273" grpId="3" animBg="1"/>
      <p:bldP spid="273" grpId="4" animBg="1"/>
      <p:bldP spid="273" grpId="5" animBg="1"/>
      <p:bldP spid="273" grpId="6" animBg="1"/>
      <p:bldP spid="273" grpId="7" animBg="1"/>
      <p:bldP spid="273" grpId="8" animBg="1"/>
      <p:bldP spid="273" grpId="9" animBg="1"/>
      <p:bldP spid="281" grpId="0" animBg="1"/>
      <p:bldP spid="281" grpId="1" animBg="1"/>
      <p:bldP spid="281" grpId="2" animBg="1"/>
      <p:bldP spid="281" grpId="3" animBg="1"/>
      <p:bldP spid="281" grpId="4" animBg="1"/>
      <p:bldP spid="281" grpId="5" animBg="1"/>
      <p:bldP spid="281" grpId="6" animBg="1"/>
      <p:bldP spid="281" grpId="7" animBg="1"/>
      <p:bldP spid="281" grpId="8" animBg="1"/>
      <p:bldP spid="281" grpId="9" animBg="1"/>
      <p:bldP spid="283" grpId="0" animBg="1"/>
      <p:bldP spid="283" grpId="1" animBg="1"/>
      <p:bldP spid="283" grpId="2" animBg="1"/>
      <p:bldP spid="283" grpId="3" animBg="1"/>
      <p:bldP spid="283" grpId="4" animBg="1"/>
      <p:bldP spid="283" grpId="5" animBg="1"/>
      <p:bldP spid="283" grpId="6" animBg="1"/>
      <p:bldP spid="283" grpId="7" animBg="1"/>
      <p:bldP spid="283" grpId="8" animBg="1"/>
      <p:bldP spid="283" grpId="9" animBg="1"/>
      <p:bldP spid="284" grpId="0" animBg="1"/>
      <p:bldP spid="284" grpId="1" animBg="1"/>
      <p:bldP spid="284" grpId="2" animBg="1"/>
      <p:bldP spid="284" grpId="3" animBg="1"/>
      <p:bldP spid="284" grpId="4" animBg="1"/>
      <p:bldP spid="284" grpId="5" animBg="1"/>
      <p:bldP spid="284" grpId="6" animBg="1"/>
      <p:bldP spid="284" grpId="7" animBg="1"/>
      <p:bldP spid="284" grpId="8" animBg="1"/>
      <p:bldP spid="284" grpId="9" animBg="1"/>
      <p:bldP spid="285" grpId="0" animBg="1"/>
      <p:bldP spid="285" grpId="1" animBg="1"/>
      <p:bldP spid="285" grpId="2" animBg="1"/>
      <p:bldP spid="285" grpId="3" animBg="1"/>
      <p:bldP spid="285" grpId="4" animBg="1"/>
      <p:bldP spid="285" grpId="5" animBg="1"/>
      <p:bldP spid="285" grpId="6" animBg="1"/>
      <p:bldP spid="285" grpId="7" animBg="1"/>
      <p:bldP spid="285" grpId="8" animBg="1"/>
      <p:bldP spid="285" grpId="9" animBg="1"/>
      <p:bldP spid="286" grpId="0" animBg="1"/>
      <p:bldP spid="286" grpId="1" animBg="1"/>
      <p:bldP spid="286" grpId="2" animBg="1"/>
      <p:bldP spid="286" grpId="3" animBg="1"/>
      <p:bldP spid="286" grpId="4" animBg="1"/>
      <p:bldP spid="286" grpId="5" animBg="1"/>
      <p:bldP spid="286" grpId="6" animBg="1"/>
      <p:bldP spid="286" grpId="7" animBg="1"/>
      <p:bldP spid="286" grpId="8" animBg="1"/>
      <p:bldP spid="286" grpId="9" animBg="1"/>
      <p:bldP spid="287" grpId="0" animBg="1"/>
      <p:bldP spid="287" grpId="1" animBg="1"/>
      <p:bldP spid="287" grpId="2" animBg="1"/>
      <p:bldP spid="287" grpId="3" animBg="1"/>
      <p:bldP spid="287" grpId="4" animBg="1"/>
      <p:bldP spid="287" grpId="5" animBg="1"/>
      <p:bldP spid="287" grpId="6" animBg="1"/>
      <p:bldP spid="287" grpId="7" animBg="1"/>
      <p:bldP spid="287" grpId="8" animBg="1"/>
      <p:bldP spid="287" grpId="9" animBg="1"/>
      <p:bldP spid="288" grpId="0" animBg="1"/>
      <p:bldP spid="288" grpId="1" animBg="1"/>
      <p:bldP spid="288" grpId="2" animBg="1"/>
      <p:bldP spid="288" grpId="3" animBg="1"/>
      <p:bldP spid="288" grpId="4" animBg="1"/>
      <p:bldP spid="288" grpId="5" animBg="1"/>
      <p:bldP spid="288" grpId="6" animBg="1"/>
      <p:bldP spid="288" grpId="7" animBg="1"/>
      <p:bldP spid="288" grpId="8" animBg="1"/>
      <p:bldP spid="288" grpId="9" animBg="1"/>
      <p:bldP spid="289" grpId="0" animBg="1"/>
      <p:bldP spid="289" grpId="1" animBg="1"/>
      <p:bldP spid="289" grpId="2" animBg="1"/>
      <p:bldP spid="289" grpId="3" animBg="1"/>
      <p:bldP spid="289" grpId="4" animBg="1"/>
      <p:bldP spid="289" grpId="5" animBg="1"/>
      <p:bldP spid="289" grpId="6" animBg="1"/>
      <p:bldP spid="289" grpId="7" animBg="1"/>
      <p:bldP spid="289" grpId="8" animBg="1"/>
      <p:bldP spid="289" grpId="9" animBg="1"/>
      <p:bldP spid="290" grpId="4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161</Words>
  <PresentationFormat>On-screen Show (4:3)</PresentationFormat>
  <Paragraphs>88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Country &amp; city world puzzle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2017-09-18T12:22:17Z</dcterms:created>
  <dcterms:modified xsi:type="dcterms:W3CDTF">2017-09-18T16:27:37Z</dcterms:modified>
</cp:coreProperties>
</file>