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86" r:id="rId4"/>
    <p:sldId id="280" r:id="rId5"/>
    <p:sldId id="278" r:id="rId6"/>
    <p:sldId id="281" r:id="rId7"/>
    <p:sldId id="282" r:id="rId8"/>
    <p:sldId id="283" r:id="rId9"/>
    <p:sldId id="28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7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24:</a:t>
            </a:r>
            <a:r>
              <a:rPr kumimoji="0" lang="en-US" sz="44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3487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313"/>
            <a:ext cx="12191999" cy="68738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1542" y="5462459"/>
            <a:ext cx="752177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39658" y="5436348"/>
            <a:ext cx="699770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18446" y="5321057"/>
            <a:ext cx="781549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18446" y="6162234"/>
            <a:ext cx="781548" cy="695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65406" y="5436348"/>
            <a:ext cx="677152" cy="7875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530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281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18024" y="2870088"/>
            <a:ext cx="752177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22701" y="2870088"/>
            <a:ext cx="699770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1791" y="2870088"/>
            <a:ext cx="781549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61792" y="3902697"/>
            <a:ext cx="781548" cy="7758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57875" y="2870088"/>
            <a:ext cx="677152" cy="7875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-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94360" y="2855574"/>
            <a:ext cx="5798572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98306" y="3679197"/>
            <a:ext cx="4053525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25 + 30 = 55 (</a:t>
            </a:r>
            <a:r>
              <a:rPr lang="en-US" sz="3200" dirty="0" err="1" smtClean="0">
                <a:solidFill>
                  <a:schemeClr val="tx1"/>
                </a:solidFill>
              </a:rPr>
              <a:t>bài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thi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01175" y="4556954"/>
            <a:ext cx="3355942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55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46"/>
            <a:ext cx="11962613" cy="2349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7" y="2611899"/>
            <a:ext cx="5869553" cy="41243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72488" y="2223952"/>
            <a:ext cx="370111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94360" y="2855574"/>
            <a:ext cx="5798572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64197" y="3443527"/>
            <a:ext cx="4053525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12 - 3 = 9 (</a:t>
            </a:r>
            <a:r>
              <a:rPr lang="en-US" sz="3200" dirty="0" err="1" smtClean="0">
                <a:solidFill>
                  <a:schemeClr val="tx1"/>
                </a:solidFill>
              </a:rPr>
              <a:t>khóm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hoa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68618" y="4004034"/>
            <a:ext cx="3836709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9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7559" cy="2017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25" y="1922822"/>
            <a:ext cx="6082786" cy="41624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23521" y="2306685"/>
            <a:ext cx="370111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022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92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inpin heiti</vt:lpstr>
      <vt:lpstr>ITC Avant Garde Std Bk</vt:lpstr>
      <vt:lpstr>微软雅黑</vt:lpstr>
      <vt:lpstr>Montserrat ExtraBold</vt:lpstr>
      <vt:lpstr>SimSun</vt:lpstr>
      <vt:lpstr>SimSun</vt:lpstr>
      <vt:lpstr>UTM Avo</vt:lpstr>
      <vt:lpstr>.VnAvant</vt:lpstr>
      <vt:lpstr>Arial</vt:lpstr>
      <vt:lpstr>Arial-Rounded</vt:lpstr>
      <vt:lpstr>Calibri</vt:lpstr>
      <vt:lpstr>Calibri Light</vt:lpstr>
      <vt:lpstr>Times New Roman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14</cp:revision>
  <dcterms:created xsi:type="dcterms:W3CDTF">2021-05-14T03:45:18Z</dcterms:created>
  <dcterms:modified xsi:type="dcterms:W3CDTF">2021-06-19T12:01:01Z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