
<file path=[Content_Types].xml><?xml version="1.0" encoding="utf-8"?>
<Types xmlns="http://schemas.openxmlformats.org/package/2006/content-types">
  <Default Extension="emf" ContentType="image/x-emf"/>
  <Default Extension="jpeg" ContentType="image/jpeg"/>
  <Default Extension="JPG" ContentType="image/unknown"/>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3.jpg" ContentType="image/jpeg"/>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media/image5.jpg" ContentType="image/jpeg"/>
  <Override PartName="/ppt/tags/tag20.xml" ContentType="application/vnd.openxmlformats-officedocument.presentationml.tags+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tags/tag2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9" r:id="rId1"/>
    <p:sldMasterId id="2147483723" r:id="rId2"/>
  </p:sldMasterIdLst>
  <p:notesMasterIdLst>
    <p:notesMasterId r:id="rId39"/>
  </p:notesMasterIdLst>
  <p:sldIdLst>
    <p:sldId id="7602" r:id="rId3"/>
    <p:sldId id="7620" r:id="rId4"/>
    <p:sldId id="7617" r:id="rId5"/>
    <p:sldId id="7630" r:id="rId6"/>
    <p:sldId id="7631" r:id="rId7"/>
    <p:sldId id="7632" r:id="rId8"/>
    <p:sldId id="7633" r:id="rId9"/>
    <p:sldId id="7567" r:id="rId10"/>
    <p:sldId id="7634" r:id="rId11"/>
    <p:sldId id="7568" r:id="rId12"/>
    <p:sldId id="7635" r:id="rId13"/>
    <p:sldId id="7590" r:id="rId14"/>
    <p:sldId id="7636" r:id="rId15"/>
    <p:sldId id="7637" r:id="rId16"/>
    <p:sldId id="7625" r:id="rId17"/>
    <p:sldId id="7638" r:id="rId18"/>
    <p:sldId id="7569" r:id="rId19"/>
    <p:sldId id="7639" r:id="rId20"/>
    <p:sldId id="7640" r:id="rId21"/>
    <p:sldId id="7641" r:id="rId22"/>
    <p:sldId id="7577" r:id="rId23"/>
    <p:sldId id="7579" r:id="rId24"/>
    <p:sldId id="7588" r:id="rId25"/>
    <p:sldId id="7591" r:id="rId26"/>
    <p:sldId id="7626" r:id="rId27"/>
    <p:sldId id="7597" r:id="rId28"/>
    <p:sldId id="7594" r:id="rId29"/>
    <p:sldId id="7581" r:id="rId30"/>
    <p:sldId id="7583" r:id="rId31"/>
    <p:sldId id="7589" r:id="rId32"/>
    <p:sldId id="7627" r:id="rId33"/>
    <p:sldId id="7576" r:id="rId34"/>
    <p:sldId id="7566" r:id="rId35"/>
    <p:sldId id="7575" r:id="rId36"/>
    <p:sldId id="7574" r:id="rId37"/>
    <p:sldId id="7629"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5B8"/>
    <a:srgbClr val="C3E2D2"/>
    <a:srgbClr val="FFFFFF"/>
    <a:srgbClr val="FFF6EF"/>
    <a:srgbClr val="E6E6E6"/>
    <a:srgbClr val="EFDBDA"/>
    <a:srgbClr val="C7827B"/>
    <a:srgbClr val="E8C4BA"/>
    <a:srgbClr val="FA9394"/>
    <a:srgbClr val="FE6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9" autoAdjust="0"/>
    <p:restoredTop sz="96314" autoAdjust="0"/>
  </p:normalViewPr>
  <p:slideViewPr>
    <p:cSldViewPr snapToGrid="0">
      <p:cViewPr varScale="1">
        <p:scale>
          <a:sx n="83" d="100"/>
          <a:sy n="83" d="100"/>
        </p:scale>
        <p:origin x="754" y="77"/>
      </p:cViewPr>
      <p:guideLst>
        <p:guide orient="horz" pos="2160"/>
        <p:guide pos="3840"/>
      </p:guideLst>
    </p:cSldViewPr>
  </p:slideViewPr>
  <p:notesTextViewPr>
    <p:cViewPr>
      <p:scale>
        <a:sx n="1" d="1"/>
        <a:sy n="1" d="1"/>
      </p:scale>
      <p:origin x="0" y="0"/>
    </p:cViewPr>
  </p:notesTextViewPr>
  <p:sorterViewPr>
    <p:cViewPr>
      <p:scale>
        <a:sx n="100" d="100"/>
        <a:sy n="100" d="100"/>
      </p:scale>
      <p:origin x="0" y="-3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9C5B8"/>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45A-4AA2-83B7-407D1BEF20A2}"/>
            </c:ext>
          </c:extLst>
        </c:ser>
        <c:ser>
          <c:idx val="1"/>
          <c:order val="1"/>
          <c:tx>
            <c:strRef>
              <c:f>Sheet1!$C$1</c:f>
              <c:strCache>
                <c:ptCount val="1"/>
                <c:pt idx="0">
                  <c:v>系列 2</c:v>
                </c:pt>
              </c:strCache>
            </c:strRef>
          </c:tx>
          <c:spPr>
            <a:solidFill>
              <a:srgbClr val="FFF6EF"/>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45A-4AA2-83B7-407D1BEF20A2}"/>
            </c:ext>
          </c:extLst>
        </c:ser>
        <c:ser>
          <c:idx val="2"/>
          <c:order val="2"/>
          <c:tx>
            <c:strRef>
              <c:f>Sheet1!$D$1</c:f>
              <c:strCache>
                <c:ptCount val="1"/>
                <c:pt idx="0">
                  <c:v>系列 3</c:v>
                </c:pt>
              </c:strCache>
            </c:strRef>
          </c:tx>
          <c:spPr>
            <a:solidFill>
              <a:srgbClr val="C3E2D2"/>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45A-4AA2-83B7-407D1BEF20A2}"/>
            </c:ext>
          </c:extLst>
        </c:ser>
        <c:dLbls>
          <c:showLegendKey val="0"/>
          <c:showVal val="0"/>
          <c:showCatName val="0"/>
          <c:showSerName val="0"/>
          <c:showPercent val="0"/>
          <c:showBubbleSize val="0"/>
        </c:dLbls>
        <c:gapWidth val="219"/>
        <c:overlap val="-27"/>
        <c:axId val="449251968"/>
        <c:axId val="449265664"/>
      </c:barChart>
      <c:catAx>
        <c:axId val="44925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9265664"/>
        <c:crosses val="autoZero"/>
        <c:auto val="1"/>
        <c:lblAlgn val="ctr"/>
        <c:lblOffset val="100"/>
        <c:noMultiLvlLbl val="0"/>
      </c:catAx>
      <c:valAx>
        <c:axId val="449265664"/>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44925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explosion val="8"/>
            <c:spPr>
              <a:solidFill>
                <a:srgbClr val="F9C5B8"/>
              </a:solidFill>
              <a:ln w="19050">
                <a:solidFill>
                  <a:schemeClr val="bg1"/>
                </a:solidFill>
              </a:ln>
              <a:effectLst/>
            </c:spPr>
            <c:extLst>
              <c:ext xmlns:c16="http://schemas.microsoft.com/office/drawing/2014/chart" uri="{C3380CC4-5D6E-409C-BE32-E72D297353CC}">
                <c16:uniqueId val="{00000001-97C7-4D34-82EF-28EFC293150C}"/>
              </c:ext>
            </c:extLst>
          </c:dPt>
          <c:dPt>
            <c:idx val="1"/>
            <c:bubble3D val="0"/>
            <c:explosion val="10"/>
            <c:spPr>
              <a:solidFill>
                <a:srgbClr val="C3E2D2"/>
              </a:solidFill>
              <a:ln w="19050">
                <a:solidFill>
                  <a:schemeClr val="lt1"/>
                </a:solidFill>
              </a:ln>
              <a:effectLst/>
            </c:spPr>
            <c:extLst>
              <c:ext xmlns:c16="http://schemas.microsoft.com/office/drawing/2014/chart" uri="{C3380CC4-5D6E-409C-BE32-E72D297353CC}">
                <c16:uniqueId val="{00000004-97C7-4D34-82EF-28EFC293150C}"/>
              </c:ext>
            </c:extLst>
          </c:dPt>
          <c:dPt>
            <c:idx val="2"/>
            <c:bubble3D val="0"/>
            <c:explosion val="6"/>
            <c:spPr>
              <a:solidFill>
                <a:srgbClr val="F9C5B8"/>
              </a:solidFill>
              <a:ln w="19050">
                <a:solidFill>
                  <a:schemeClr val="lt1"/>
                </a:solidFill>
              </a:ln>
              <a:effectLst/>
            </c:spPr>
            <c:extLst>
              <c:ext xmlns:c16="http://schemas.microsoft.com/office/drawing/2014/chart" uri="{C3380CC4-5D6E-409C-BE32-E72D297353CC}">
                <c16:uniqueId val="{00000003-97C7-4D34-82EF-28EFC293150C}"/>
              </c:ext>
            </c:extLst>
          </c:dPt>
          <c:dPt>
            <c:idx val="3"/>
            <c:bubble3D val="0"/>
            <c:explosion val="5"/>
            <c:spPr>
              <a:solidFill>
                <a:srgbClr val="C3E2D2"/>
              </a:solidFill>
              <a:ln w="19050">
                <a:solidFill>
                  <a:schemeClr val="lt1"/>
                </a:solidFill>
              </a:ln>
              <a:effectLst/>
            </c:spPr>
            <c:extLst>
              <c:ext xmlns:c16="http://schemas.microsoft.com/office/drawing/2014/chart" uri="{C3380CC4-5D6E-409C-BE32-E72D297353CC}">
                <c16:uniqueId val="{00000002-97C7-4D34-82EF-28EFC293150C}"/>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7C7-4D34-82EF-28EFC293150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8C3C3-31A8-453D-A20D-411C6C37285D}" type="datetimeFigureOut">
              <a:rPr lang="zh-CN" altLang="en-US" smtClean="0"/>
              <a:t>2022/7/19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98766-6A9C-4F2F-8D78-A8B7F422C2B3}" type="slidenum">
              <a:rPr lang="zh-CN" altLang="en-US" smtClean="0"/>
              <a:t>‹#›</a:t>
            </a:fld>
            <a:endParaRPr lang="zh-CN" altLang="en-US"/>
          </a:p>
        </p:txBody>
      </p:sp>
    </p:spTree>
    <p:extLst>
      <p:ext uri="{BB962C8B-B14F-4D97-AF65-F5344CB8AC3E}">
        <p14:creationId xmlns:p14="http://schemas.microsoft.com/office/powerpoint/2010/main" val="386127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998766-6A9C-4F2F-8D78-A8B7F422C2B3}" type="slidenum">
              <a:rPr lang="zh-CN" altLang="en-US" smtClean="0"/>
              <a:t>1</a:t>
            </a:fld>
            <a:endParaRPr lang="zh-CN" altLang="en-US"/>
          </a:p>
        </p:txBody>
      </p:sp>
    </p:spTree>
    <p:extLst>
      <p:ext uri="{BB962C8B-B14F-4D97-AF65-F5344CB8AC3E}">
        <p14:creationId xmlns:p14="http://schemas.microsoft.com/office/powerpoint/2010/main" val="81217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69530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1822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5120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60653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8497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3916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0503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18814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6771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7935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951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0194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99677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4727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81643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18336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97366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6695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472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306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0575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5202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12504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23612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64861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18347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97432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257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8108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163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2470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0937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6564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9555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1"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2"/>
            <a:ext cx="10972801"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2E3AAC11-D570-4EA9-AFC0-30FB72BA45EB}" type="datetimeFigureOut">
              <a:rPr lang="zh-CN" altLang="en-US" smtClean="0">
                <a:solidFill>
                  <a:prstClr val="black"/>
                </a:solidFill>
              </a:rPr>
              <a:pPr/>
              <a:t>2022/7/19</a:t>
            </a:fld>
            <a:endParaRPr lang="zh-CN" altLang="en-US">
              <a:solidFill>
                <a:prstClr val="black"/>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1" y="6356352"/>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9121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484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034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321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0565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9833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23918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335515415"/>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0834831"/>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59313694"/>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95874196"/>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2E3AAC11-D570-4EA9-AFC0-30FB72BA45EB}" type="datetimeFigureOut">
              <a:rPr lang="zh-CN" altLang="en-US" smtClean="0">
                <a:solidFill>
                  <a:prstClr val="black"/>
                </a:solidFill>
              </a:rPr>
              <a:pPr/>
              <a:t>2022/7/19</a:t>
            </a:fld>
            <a:endParaRPr lang="zh-CN" altLang="en-US">
              <a:solidFill>
                <a:prstClr val="black"/>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1" y="6356352"/>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2281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marL="0" marR="0" lvl="0" indent="0" defTabSz="914674"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209897212"/>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67806527"/>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50094198"/>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00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676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013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8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251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310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5731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44306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txStyles>
    <p:titleStyle>
      <a:lvl1pPr algn="ctr" defTabSz="914674" rtl="0" eaLnBrk="1" latinLnBrk="0" hangingPunct="1">
        <a:spcBef>
          <a:spcPct val="0"/>
        </a:spcBef>
        <a:buNone/>
        <a:defRPr sz="4401" kern="1200">
          <a:solidFill>
            <a:schemeClr val="tx1"/>
          </a:solidFill>
          <a:latin typeface="+mj-lt"/>
          <a:ea typeface="+mj-ea"/>
          <a:cs typeface="+mj-cs"/>
        </a:defRPr>
      </a:lvl1pPr>
    </p:titleStyle>
    <p:bodyStyle>
      <a:lvl1pPr marL="343003" indent="-343003" algn="l" defTabSz="914674"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3173" indent="-285836" algn="l" defTabSz="914674"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343" indent="-228669" algn="l" defTabSz="914674" rtl="0" eaLnBrk="1" latinLnBrk="0" hangingPunct="1">
        <a:spcBef>
          <a:spcPct val="20000"/>
        </a:spcBef>
        <a:buFont typeface="Arial" panose="020B0604020202020204" pitchFamily="34" charset="0"/>
        <a:buChar char="•"/>
        <a:defRPr sz="2401" kern="1200">
          <a:solidFill>
            <a:schemeClr val="tx1"/>
          </a:solidFill>
          <a:latin typeface="+mn-lt"/>
          <a:ea typeface="+mn-ea"/>
          <a:cs typeface="+mn-cs"/>
        </a:defRPr>
      </a:lvl3pPr>
      <a:lvl4pPr marL="1600680" indent="-228669" algn="l" defTabSz="914674" rtl="0" eaLnBrk="1" latinLnBrk="0" hangingPunct="1">
        <a:spcBef>
          <a:spcPct val="20000"/>
        </a:spcBef>
        <a:buFont typeface="Arial" panose="020B0604020202020204" pitchFamily="34" charset="0"/>
        <a:buChar char="–"/>
        <a:defRPr sz="2001" kern="1200">
          <a:solidFill>
            <a:schemeClr val="tx1"/>
          </a:solidFill>
          <a:latin typeface="+mn-lt"/>
          <a:ea typeface="+mn-ea"/>
          <a:cs typeface="+mn-cs"/>
        </a:defRPr>
      </a:lvl4pPr>
      <a:lvl5pPr marL="2058017" indent="-228669" algn="l" defTabSz="914674" rtl="0" eaLnBrk="1" latinLnBrk="0" hangingPunct="1">
        <a:spcBef>
          <a:spcPct val="20000"/>
        </a:spcBef>
        <a:buFont typeface="Arial" panose="020B0604020202020204" pitchFamily="34" charset="0"/>
        <a:buChar char="»"/>
        <a:defRPr sz="2001" kern="1200">
          <a:solidFill>
            <a:schemeClr val="tx1"/>
          </a:solidFill>
          <a:latin typeface="+mn-lt"/>
          <a:ea typeface="+mn-ea"/>
          <a:cs typeface="+mn-cs"/>
        </a:defRPr>
      </a:lvl5pPr>
      <a:lvl6pPr marL="2515354" indent="-228669" algn="l" defTabSz="914674" rtl="0" eaLnBrk="1" latinLnBrk="0" hangingPunct="1">
        <a:spcBef>
          <a:spcPct val="20000"/>
        </a:spcBef>
        <a:buFont typeface="Arial" panose="020B0604020202020204"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anose="020B0604020202020204"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anose="020B0604020202020204"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anose="020B0604020202020204" pitchFamily="34" charset="0"/>
        <a:buChar char="•"/>
        <a:defRPr sz="2001" kern="1200">
          <a:solidFill>
            <a:schemeClr val="tx1"/>
          </a:solidFill>
          <a:latin typeface="+mn-lt"/>
          <a:ea typeface="+mn-ea"/>
          <a:cs typeface="+mn-cs"/>
        </a:defRPr>
      </a:lvl9pPr>
    </p:bodyStyle>
    <p:otherStyle>
      <a:defPPr>
        <a:defRPr lang="zh-CN"/>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920391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13" r:id="rId14"/>
    <p:sldLayoutId id="2147483714" r:id="rId15"/>
    <p:sldLayoutId id="2147483715" r:id="rId16"/>
    <p:sldLayoutId id="2147483716" r:id="rId17"/>
    <p:sldLayoutId id="2147483717" r:id="rId18"/>
    <p:sldLayoutId id="2147483718" r:id="rId19"/>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jpg"/><Relationship Id="rId5" Type="http://schemas.openxmlformats.org/officeDocument/2006/relationships/notesSlide" Target="../notesSlides/notesSlide10.xml"/><Relationship Id="rId4"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6.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5.jp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jp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20.xml"/><Relationship Id="rId4"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26.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29.xml"/><Relationship Id="rId7" Type="http://schemas.openxmlformats.org/officeDocument/2006/relationships/slideLayout" Target="../slideLayouts/slideLayout16.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ags" Target="../tags/tag33.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31.xml"/><Relationship Id="rId5" Type="http://schemas.openxmlformats.org/officeDocument/2006/relationships/slideLayout" Target="../slideLayouts/slideLayout16.xml"/><Relationship Id="rId4" Type="http://schemas.openxmlformats.org/officeDocument/2006/relationships/tags" Target="../tags/tag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38.xml"/><Relationship Id="rId5" Type="http://schemas.openxmlformats.org/officeDocument/2006/relationships/hyperlink" Target="https://www.freeppt7.com/"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JPG"/><Relationship Id="rId5" Type="http://schemas.openxmlformats.org/officeDocument/2006/relationships/notesSlide" Target="../notesSlides/notesSlide6.xml"/><Relationship Id="rId4"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17BE22A-0392-4425-AD13-56E402FC1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sp>
        <p:nvSpPr>
          <p:cNvPr id="82" name="文本框 81">
            <a:extLst>
              <a:ext uri="{FF2B5EF4-FFF2-40B4-BE49-F238E27FC236}">
                <a16:creationId xmlns:a16="http://schemas.microsoft.com/office/drawing/2014/main" id="{2984F66C-3DAD-467A-B9BA-C54779069ABB}"/>
              </a:ext>
            </a:extLst>
          </p:cNvPr>
          <p:cNvSpPr txBox="1"/>
          <p:nvPr/>
        </p:nvSpPr>
        <p:spPr>
          <a:xfrm>
            <a:off x="449104" y="1514757"/>
            <a:ext cx="11293793" cy="2247354"/>
          </a:xfrm>
          <a:prstGeom prst="rect">
            <a:avLst/>
          </a:prstGeom>
          <a:noFill/>
        </p:spPr>
        <p:txBody>
          <a:bodyPr wrap="square">
            <a:spAutoFit/>
          </a:bodyPr>
          <a:lstStyle/>
          <a:p>
            <a:pPr algn="ctr" defTabSz="913765">
              <a:defRPr/>
            </a:pPr>
            <a:r>
              <a:rPr lang="en-US" altLang="zh-CN" sz="5402" dirty="0" err="1">
                <a:solidFill>
                  <a:srgbClr val="C3E2D2"/>
                </a:solidFill>
                <a:latin typeface="UVN Dzung Dakao" panose="00000400000000000000" pitchFamily="2" charset="0"/>
                <a:ea typeface="方正正黑简体" panose="02000000000000000000" pitchFamily="2" charset="-122"/>
                <a:cs typeface="+mn-ea"/>
                <a:sym typeface="+mn-lt"/>
              </a:rPr>
              <a:t>Thiên</a:t>
            </a:r>
            <a:r>
              <a:rPr lang="en-US" altLang="zh-CN" sz="5402" dirty="0">
                <a:solidFill>
                  <a:srgbClr val="C3E2D2"/>
                </a:solidFill>
                <a:latin typeface="UVN Dzung Dakao" panose="00000400000000000000" pitchFamily="2" charset="0"/>
                <a:ea typeface="方正正黑简体" panose="02000000000000000000" pitchFamily="2" charset="-122"/>
                <a:cs typeface="+mn-ea"/>
                <a:sym typeface="+mn-lt"/>
              </a:rPr>
              <a:t> </a:t>
            </a:r>
            <a:r>
              <a:rPr lang="en-US" altLang="zh-CN" sz="5402" dirty="0" err="1">
                <a:solidFill>
                  <a:srgbClr val="C3E2D2"/>
                </a:solidFill>
                <a:latin typeface="UVN Dzung Dakao" panose="00000400000000000000" pitchFamily="2" charset="0"/>
                <a:ea typeface="方正正黑简体" panose="02000000000000000000" pitchFamily="2" charset="-122"/>
                <a:cs typeface="+mn-ea"/>
                <a:sym typeface="+mn-lt"/>
              </a:rPr>
              <a:t>nhiên</a:t>
            </a:r>
            <a:r>
              <a:rPr lang="en-US" altLang="zh-CN" sz="5402" dirty="0">
                <a:solidFill>
                  <a:srgbClr val="C3E2D2"/>
                </a:solidFill>
                <a:latin typeface="UVN Dzung Dakao" panose="00000400000000000000" pitchFamily="2" charset="0"/>
                <a:ea typeface="方正正黑简体" panose="02000000000000000000" pitchFamily="2" charset="-122"/>
                <a:cs typeface="+mn-ea"/>
                <a:sym typeface="+mn-lt"/>
              </a:rPr>
              <a:t> </a:t>
            </a:r>
            <a:r>
              <a:rPr lang="en-US" altLang="zh-CN" sz="5402" dirty="0" err="1">
                <a:solidFill>
                  <a:srgbClr val="C3E2D2"/>
                </a:solidFill>
                <a:latin typeface="UVN Dzung Dakao" panose="00000400000000000000" pitchFamily="2" charset="0"/>
                <a:ea typeface="方正正黑简体" panose="02000000000000000000" pitchFamily="2" charset="-122"/>
                <a:cs typeface="+mn-ea"/>
                <a:sym typeface="+mn-lt"/>
              </a:rPr>
              <a:t>và</a:t>
            </a:r>
            <a:r>
              <a:rPr lang="en-US" altLang="zh-CN" sz="5402" dirty="0">
                <a:solidFill>
                  <a:srgbClr val="C3E2D2"/>
                </a:solidFill>
                <a:latin typeface="UVN Dzung Dakao" panose="00000400000000000000" pitchFamily="2" charset="0"/>
                <a:ea typeface="方正正黑简体" panose="02000000000000000000" pitchFamily="2" charset="-122"/>
                <a:cs typeface="+mn-ea"/>
                <a:sym typeface="+mn-lt"/>
              </a:rPr>
              <a:t> con </a:t>
            </a:r>
            <a:r>
              <a:rPr lang="en-US" altLang="zh-CN" sz="5402" dirty="0" err="1">
                <a:solidFill>
                  <a:srgbClr val="C3E2D2"/>
                </a:solidFill>
                <a:latin typeface="UVN Dzung Dakao" panose="00000400000000000000" pitchFamily="2" charset="0"/>
                <a:ea typeface="方正正黑简体" panose="02000000000000000000" pitchFamily="2" charset="-122"/>
                <a:cs typeface="+mn-ea"/>
                <a:sym typeface="+mn-lt"/>
              </a:rPr>
              <a:t>người</a:t>
            </a:r>
            <a:endParaRPr lang="en-US" altLang="zh-CN" sz="5402" dirty="0">
              <a:solidFill>
                <a:srgbClr val="C3E2D2"/>
              </a:solidFill>
              <a:latin typeface="UVN Dzung Dakao" panose="00000400000000000000" pitchFamily="2" charset="0"/>
              <a:ea typeface="方正正黑简体" panose="02000000000000000000" pitchFamily="2" charset="-122"/>
              <a:cs typeface="+mn-ea"/>
              <a:sym typeface="+mn-lt"/>
            </a:endParaRPr>
          </a:p>
          <a:p>
            <a:pPr algn="ctr" defTabSz="913765">
              <a:defRPr/>
            </a:pPr>
            <a:r>
              <a:rPr lang="en-US" altLang="zh-CN" sz="5402" dirty="0" err="1">
                <a:solidFill>
                  <a:srgbClr val="F9C5B8"/>
                </a:solidFill>
                <a:latin typeface="UVN Dzung Dakao" panose="00000400000000000000" pitchFamily="2" charset="0"/>
                <a:ea typeface="方正正黑简体" panose="02000000000000000000" pitchFamily="2" charset="-122"/>
                <a:cs typeface="+mn-ea"/>
                <a:sym typeface="+mn-lt"/>
              </a:rPr>
              <a:t>trong</a:t>
            </a:r>
            <a:r>
              <a:rPr lang="en-US" altLang="zh-CN" sz="5402" dirty="0">
                <a:solidFill>
                  <a:srgbClr val="F9C5B8"/>
                </a:solidFill>
                <a:latin typeface="UVN Dzung Dakao" panose="00000400000000000000" pitchFamily="2" charset="0"/>
                <a:ea typeface="方正正黑简体" panose="02000000000000000000" pitchFamily="2" charset="-122"/>
                <a:cs typeface="+mn-ea"/>
                <a:sym typeface="+mn-lt"/>
              </a:rPr>
              <a:t> </a:t>
            </a:r>
            <a:r>
              <a:rPr lang="en-US" altLang="zh-CN" sz="5402" dirty="0" err="1">
                <a:solidFill>
                  <a:srgbClr val="F9C5B8"/>
                </a:solidFill>
                <a:latin typeface="UVN Dzung Dakao" panose="00000400000000000000" pitchFamily="2" charset="0"/>
                <a:ea typeface="方正正黑简体" panose="02000000000000000000" pitchFamily="2" charset="-122"/>
                <a:cs typeface="+mn-ea"/>
                <a:sym typeface="+mn-lt"/>
              </a:rPr>
              <a:t>truyện</a:t>
            </a:r>
            <a:r>
              <a:rPr lang="en-US" altLang="zh-CN" sz="5402" dirty="0">
                <a:solidFill>
                  <a:srgbClr val="F9C5B8"/>
                </a:solidFill>
                <a:latin typeface="UVN Dzung Dakao" panose="00000400000000000000" pitchFamily="2" charset="0"/>
                <a:ea typeface="方正正黑简体" panose="02000000000000000000" pitchFamily="2" charset="-122"/>
                <a:cs typeface="+mn-ea"/>
                <a:sym typeface="+mn-lt"/>
              </a:rPr>
              <a:t> </a:t>
            </a:r>
            <a:r>
              <a:rPr lang="en-US" altLang="zh-CN" sz="5402" i="1" dirty="0" err="1">
                <a:solidFill>
                  <a:srgbClr val="F9C5B8"/>
                </a:solidFill>
                <a:latin typeface="UVN Dzung Dakao" panose="00000400000000000000" pitchFamily="2" charset="0"/>
                <a:ea typeface="方正正黑简体" panose="02000000000000000000" pitchFamily="2" charset="-122"/>
                <a:cs typeface="+mn-ea"/>
                <a:sym typeface="+mn-lt"/>
              </a:rPr>
              <a:t>Đất</a:t>
            </a:r>
            <a:r>
              <a:rPr lang="en-US" altLang="zh-CN" sz="5402" i="1" dirty="0">
                <a:solidFill>
                  <a:srgbClr val="F9C5B8"/>
                </a:solidFill>
                <a:latin typeface="UVN Dzung Dakao" panose="00000400000000000000" pitchFamily="2" charset="0"/>
                <a:ea typeface="方正正黑简体" panose="02000000000000000000" pitchFamily="2" charset="-122"/>
                <a:cs typeface="+mn-ea"/>
                <a:sym typeface="+mn-lt"/>
              </a:rPr>
              <a:t> </a:t>
            </a:r>
            <a:r>
              <a:rPr lang="en-US" altLang="zh-CN" sz="5402" i="1" dirty="0" err="1">
                <a:solidFill>
                  <a:srgbClr val="F9C5B8"/>
                </a:solidFill>
                <a:latin typeface="UVN Dzung Dakao" panose="00000400000000000000" pitchFamily="2" charset="0"/>
                <a:ea typeface="方正正黑简体" panose="02000000000000000000" pitchFamily="2" charset="-122"/>
                <a:cs typeface="+mn-ea"/>
                <a:sym typeface="+mn-lt"/>
              </a:rPr>
              <a:t>rừng</a:t>
            </a:r>
            <a:r>
              <a:rPr lang="en-US" altLang="zh-CN" sz="5402" i="1" dirty="0">
                <a:solidFill>
                  <a:srgbClr val="F9C5B8"/>
                </a:solidFill>
                <a:latin typeface="UVN Dzung Dakao" panose="00000400000000000000" pitchFamily="2" charset="0"/>
                <a:ea typeface="方正正黑简体" panose="02000000000000000000" pitchFamily="2" charset="-122"/>
                <a:cs typeface="+mn-ea"/>
                <a:sym typeface="+mn-lt"/>
              </a:rPr>
              <a:t> </a:t>
            </a:r>
            <a:r>
              <a:rPr lang="en-US" altLang="zh-CN" sz="5402" i="1" dirty="0" err="1">
                <a:solidFill>
                  <a:srgbClr val="F9C5B8"/>
                </a:solidFill>
                <a:latin typeface="UVN Dzung Dakao" panose="00000400000000000000" pitchFamily="2" charset="0"/>
                <a:ea typeface="方正正黑简体" panose="02000000000000000000" pitchFamily="2" charset="-122"/>
                <a:cs typeface="+mn-ea"/>
                <a:sym typeface="+mn-lt"/>
              </a:rPr>
              <a:t>phương</a:t>
            </a:r>
            <a:r>
              <a:rPr lang="en-US" altLang="zh-CN" sz="5402" i="1" dirty="0">
                <a:solidFill>
                  <a:srgbClr val="F9C5B8"/>
                </a:solidFill>
                <a:latin typeface="UVN Dzung Dakao" panose="00000400000000000000" pitchFamily="2" charset="0"/>
                <a:ea typeface="方正正黑简体" panose="02000000000000000000" pitchFamily="2" charset="-122"/>
                <a:cs typeface="+mn-ea"/>
                <a:sym typeface="+mn-lt"/>
              </a:rPr>
              <a:t> Nam</a:t>
            </a:r>
          </a:p>
          <a:p>
            <a:pPr algn="r" defTabSz="913765">
              <a:defRPr/>
            </a:pPr>
            <a:r>
              <a:rPr lang="en-US" altLang="zh-CN" sz="3201" b="1" i="1" dirty="0" err="1">
                <a:latin typeface="Cambria" panose="02040503050406030204" pitchFamily="18" charset="0"/>
                <a:ea typeface="Cambria" panose="02040503050406030204" pitchFamily="18" charset="0"/>
                <a:cs typeface="+mn-ea"/>
                <a:sym typeface="+mn-lt"/>
              </a:rPr>
              <a:t>Bùi</a:t>
            </a:r>
            <a:r>
              <a:rPr lang="en-US" altLang="zh-CN" sz="3201" b="1" i="1" dirty="0">
                <a:latin typeface="Cambria" panose="02040503050406030204" pitchFamily="18" charset="0"/>
                <a:ea typeface="Cambria" panose="02040503050406030204" pitchFamily="18" charset="0"/>
                <a:cs typeface="+mn-ea"/>
                <a:sym typeface="+mn-lt"/>
              </a:rPr>
              <a:t> </a:t>
            </a:r>
            <a:r>
              <a:rPr lang="en-US" altLang="zh-CN" sz="3201" b="1" i="1" dirty="0" err="1">
                <a:latin typeface="Cambria" panose="02040503050406030204" pitchFamily="18" charset="0"/>
                <a:ea typeface="Cambria" panose="02040503050406030204" pitchFamily="18" charset="0"/>
                <a:cs typeface="+mn-ea"/>
                <a:sym typeface="+mn-lt"/>
              </a:rPr>
              <a:t>Hồng</a:t>
            </a:r>
            <a:r>
              <a:rPr lang="en-US" altLang="zh-CN" sz="3201" b="1" i="1" dirty="0">
                <a:latin typeface="Cambria" panose="02040503050406030204" pitchFamily="18" charset="0"/>
                <a:ea typeface="Cambria" panose="02040503050406030204" pitchFamily="18" charset="0"/>
                <a:cs typeface="+mn-ea"/>
                <a:sym typeface="+mn-lt"/>
              </a:rPr>
              <a:t> </a:t>
            </a:r>
            <a:endParaRPr lang="zh-CN" altLang="en-US" sz="3201" b="1" i="1" dirty="0">
              <a:latin typeface="Cambria" panose="02040503050406030204" pitchFamily="18" charset="0"/>
              <a:ea typeface="方正正黑简体" panose="02000000000000000000" pitchFamily="2" charset="-122"/>
              <a:cs typeface="+mn-ea"/>
              <a:sym typeface="+mn-lt"/>
            </a:endParaRPr>
          </a:p>
        </p:txBody>
      </p:sp>
    </p:spTree>
    <p:custDataLst>
      <p:tags r:id="rId1"/>
    </p:custDataLst>
    <p:extLst>
      <p:ext uri="{BB962C8B-B14F-4D97-AF65-F5344CB8AC3E}">
        <p14:creationId xmlns:p14="http://schemas.microsoft.com/office/powerpoint/2010/main" val="416121984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2"/>
                                        </p:tgtEl>
                                        <p:attrNameLst>
                                          <p:attrName>ppt_y</p:attrName>
                                        </p:attrNameLst>
                                      </p:cBhvr>
                                      <p:tavLst>
                                        <p:tav tm="0">
                                          <p:val>
                                            <p:strVal val="#ppt_y"/>
                                          </p:val>
                                        </p:tav>
                                        <p:tav tm="100000">
                                          <p:val>
                                            <p:strVal val="#ppt_y"/>
                                          </p:val>
                                        </p:tav>
                                      </p:tavLst>
                                    </p:anim>
                                    <p:anim calcmode="lin" valueType="num">
                                      <p:cBhvr>
                                        <p:cTn id="9"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8DB620BD-FCBF-E70B-BA3F-D49FADB89AC4}"/>
              </a:ext>
            </a:extLst>
          </p:cNvPr>
          <p:cNvPicPr>
            <a:picLocks noChangeAspect="1"/>
          </p:cNvPicPr>
          <p:nvPr/>
        </p:nvPicPr>
        <p:blipFill rotWithShape="1">
          <a:blip r:embed="rId3">
            <a:extLst>
              <a:ext uri="{28A0092B-C50C-407E-A947-70E740481C1C}">
                <a14:useLocalDpi xmlns:a14="http://schemas.microsoft.com/office/drawing/2010/main" val="0"/>
              </a:ext>
            </a:extLst>
          </a:blip>
          <a:srcRect l="16727" t="18667" r="29467" b="31038"/>
          <a:stretch/>
        </p:blipFill>
        <p:spPr>
          <a:xfrm>
            <a:off x="2722868" y="1465526"/>
            <a:ext cx="6560047" cy="3449230"/>
          </a:xfrm>
          <a:prstGeom prst="rect">
            <a:avLst/>
          </a:prstGeom>
        </p:spPr>
      </p:pic>
      <p:grpSp>
        <p:nvGrpSpPr>
          <p:cNvPr id="2" name="组合 1"/>
          <p:cNvGrpSpPr/>
          <p:nvPr/>
        </p:nvGrpSpPr>
        <p:grpSpPr>
          <a:xfrm>
            <a:off x="9588601" y="2143004"/>
            <a:ext cx="1814112" cy="1814110"/>
            <a:chOff x="9019646" y="1989133"/>
            <a:chExt cx="1814112" cy="1814110"/>
          </a:xfrm>
        </p:grpSpPr>
        <p:sp>
          <p:nvSpPr>
            <p:cNvPr id="3" name="椭圆 2"/>
            <p:cNvSpPr/>
            <p:nvPr/>
          </p:nvSpPr>
          <p:spPr>
            <a:xfrm flipH="1">
              <a:off x="9019646" y="1989133"/>
              <a:ext cx="1814112" cy="1814110"/>
            </a:xfrm>
            <a:prstGeom prst="ellipse">
              <a:avLst/>
            </a:prstGeom>
            <a:solidFill>
              <a:srgbClr val="C3E2D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400" dirty="0">
                <a:solidFill>
                  <a:prstClr val="white"/>
                </a:solidFill>
                <a:cs typeface="+mn-ea"/>
                <a:sym typeface="+mn-lt"/>
              </a:endParaRPr>
            </a:p>
          </p:txBody>
        </p:sp>
        <p:grpSp>
          <p:nvGrpSpPr>
            <p:cNvPr id="4" name="Group 7"/>
            <p:cNvGrpSpPr/>
            <p:nvPr/>
          </p:nvGrpSpPr>
          <p:grpSpPr>
            <a:xfrm>
              <a:off x="9678836" y="2614219"/>
              <a:ext cx="544249" cy="470288"/>
              <a:chOff x="9148125" y="2115678"/>
              <a:chExt cx="434977" cy="464347"/>
            </a:xfrm>
            <a:solidFill>
              <a:schemeClr val="bg1"/>
            </a:solidFill>
          </p:grpSpPr>
          <p:sp>
            <p:nvSpPr>
              <p:cNvPr id="5" name="AutoShape 78"/>
              <p:cNvSpPr>
                <a:spLocks/>
              </p:cNvSpPr>
              <p:nvPr/>
            </p:nvSpPr>
            <p:spPr bwMode="auto">
              <a:xfrm>
                <a:off x="9148125" y="2115678"/>
                <a:ext cx="434977" cy="464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594" fontAlgn="base" hangingPunct="0">
                  <a:spcBef>
                    <a:spcPct val="0"/>
                  </a:spcBef>
                  <a:spcAft>
                    <a:spcPct val="0"/>
                  </a:spcAft>
                  <a:defRPr/>
                </a:pPr>
                <a:endParaRPr lang="en-US" sz="1200">
                  <a:solidFill>
                    <a:prstClr val="white"/>
                  </a:solidFill>
                  <a:effectLst>
                    <a:outerShdw blurRad="38100" dist="38100" dir="2700000" algn="tl">
                      <a:srgbClr val="000000"/>
                    </a:outerShdw>
                  </a:effectLst>
                  <a:cs typeface="+mn-ea"/>
                  <a:sym typeface="+mn-lt"/>
                </a:endParaRPr>
              </a:p>
            </p:txBody>
          </p:sp>
          <p:sp>
            <p:nvSpPr>
              <p:cNvPr id="6" name="AutoShape 79"/>
              <p:cNvSpPr>
                <a:spLocks/>
              </p:cNvSpPr>
              <p:nvPr/>
            </p:nvSpPr>
            <p:spPr bwMode="auto">
              <a:xfrm>
                <a:off x="9206062" y="2173621"/>
                <a:ext cx="319089" cy="2905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594" fontAlgn="base" hangingPunct="0">
                  <a:spcBef>
                    <a:spcPct val="0"/>
                  </a:spcBef>
                  <a:spcAft>
                    <a:spcPct val="0"/>
                  </a:spcAft>
                  <a:defRPr/>
                </a:pPr>
                <a:endParaRPr lang="en-US" sz="1200">
                  <a:solidFill>
                    <a:prstClr val="white"/>
                  </a:solidFill>
                  <a:effectLst>
                    <a:outerShdw blurRad="38100" dist="38100" dir="2700000" algn="tl">
                      <a:srgbClr val="000000"/>
                    </a:outerShdw>
                  </a:effectLst>
                  <a:cs typeface="+mn-ea"/>
                  <a:sym typeface="+mn-lt"/>
                </a:endParaRPr>
              </a:p>
            </p:txBody>
          </p:sp>
          <p:sp>
            <p:nvSpPr>
              <p:cNvPr id="7" name="AutoShape 80"/>
              <p:cNvSpPr>
                <a:spLocks/>
              </p:cNvSpPr>
              <p:nvPr/>
            </p:nvSpPr>
            <p:spPr bwMode="auto">
              <a:xfrm>
                <a:off x="9379860" y="2217266"/>
                <a:ext cx="87313" cy="87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594" fontAlgn="base" hangingPunct="0">
                  <a:spcBef>
                    <a:spcPct val="0"/>
                  </a:spcBef>
                  <a:spcAft>
                    <a:spcPct val="0"/>
                  </a:spcAft>
                  <a:defRPr/>
                </a:pPr>
                <a:endParaRPr lang="en-US" sz="1200">
                  <a:solidFill>
                    <a:prstClr val="white"/>
                  </a:solidFill>
                  <a:effectLst>
                    <a:outerShdw blurRad="38100" dist="38100" dir="2700000" algn="tl">
                      <a:srgbClr val="000000"/>
                    </a:outerShdw>
                  </a:effectLst>
                  <a:cs typeface="+mn-ea"/>
                  <a:sym typeface="+mn-lt"/>
                </a:endParaRPr>
              </a:p>
            </p:txBody>
          </p:sp>
        </p:grpSp>
      </p:grpSp>
      <p:grpSp>
        <p:nvGrpSpPr>
          <p:cNvPr id="8" name="组合 7"/>
          <p:cNvGrpSpPr/>
          <p:nvPr/>
        </p:nvGrpSpPr>
        <p:grpSpPr>
          <a:xfrm>
            <a:off x="6436014" y="2190570"/>
            <a:ext cx="1814112" cy="1814110"/>
            <a:chOff x="6476198" y="1989133"/>
            <a:chExt cx="1814112" cy="1814110"/>
          </a:xfrm>
        </p:grpSpPr>
        <p:sp>
          <p:nvSpPr>
            <p:cNvPr id="9" name="椭圆 8"/>
            <p:cNvSpPr/>
            <p:nvPr/>
          </p:nvSpPr>
          <p:spPr>
            <a:xfrm flipH="1">
              <a:off x="6476198" y="1989133"/>
              <a:ext cx="1814112" cy="1814110"/>
            </a:xfrm>
            <a:prstGeom prst="ellipse">
              <a:avLst/>
            </a:prstGeom>
            <a:solidFill>
              <a:srgbClr val="F9C5B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400" dirty="0">
                <a:solidFill>
                  <a:prstClr val="white"/>
                </a:solidFill>
                <a:cs typeface="+mn-ea"/>
                <a:sym typeface="+mn-lt"/>
              </a:endParaRPr>
            </a:p>
          </p:txBody>
        </p:sp>
        <p:grpSp>
          <p:nvGrpSpPr>
            <p:cNvPr id="10" name="Group 13"/>
            <p:cNvGrpSpPr/>
            <p:nvPr/>
          </p:nvGrpSpPr>
          <p:grpSpPr>
            <a:xfrm>
              <a:off x="7140462" y="2536125"/>
              <a:ext cx="526901" cy="526899"/>
              <a:chOff x="8204330" y="2115675"/>
              <a:chExt cx="464345" cy="464346"/>
            </a:xfrm>
            <a:solidFill>
              <a:schemeClr val="bg1"/>
            </a:solidFill>
          </p:grpSpPr>
          <p:sp>
            <p:nvSpPr>
              <p:cNvPr id="11" name="AutoShape 81"/>
              <p:cNvSpPr>
                <a:spLocks/>
              </p:cNvSpPr>
              <p:nvPr/>
            </p:nvSpPr>
            <p:spPr bwMode="auto">
              <a:xfrm>
                <a:off x="8204330" y="2115675"/>
                <a:ext cx="464345" cy="464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594" fontAlgn="base" hangingPunct="0">
                  <a:spcBef>
                    <a:spcPct val="0"/>
                  </a:spcBef>
                  <a:spcAft>
                    <a:spcPct val="0"/>
                  </a:spcAft>
                  <a:defRPr/>
                </a:pPr>
                <a:endParaRPr lang="en-US" sz="1200">
                  <a:solidFill>
                    <a:prstClr val="white"/>
                  </a:solidFill>
                  <a:effectLst>
                    <a:outerShdw blurRad="38100" dist="38100" dir="2700000" algn="tl">
                      <a:srgbClr val="000000"/>
                    </a:outerShdw>
                  </a:effectLst>
                  <a:cs typeface="+mn-ea"/>
                  <a:sym typeface="+mn-lt"/>
                </a:endParaRPr>
              </a:p>
            </p:txBody>
          </p:sp>
          <p:sp>
            <p:nvSpPr>
              <p:cNvPr id="12" name="AutoShape 82"/>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594" fontAlgn="base" hangingPunct="0">
                  <a:spcBef>
                    <a:spcPct val="0"/>
                  </a:spcBef>
                  <a:spcAft>
                    <a:spcPct val="0"/>
                  </a:spcAft>
                  <a:defRPr/>
                </a:pPr>
                <a:endParaRPr lang="en-US" sz="1200">
                  <a:solidFill>
                    <a:prstClr val="white"/>
                  </a:solidFill>
                  <a:effectLst>
                    <a:outerShdw blurRad="38100" dist="38100" dir="2700000" algn="tl">
                      <a:srgbClr val="000000"/>
                    </a:outerShdw>
                  </a:effectLst>
                  <a:cs typeface="+mn-ea"/>
                  <a:sym typeface="+mn-lt"/>
                </a:endParaRPr>
              </a:p>
            </p:txBody>
          </p:sp>
        </p:grpSp>
      </p:grpSp>
      <p:grpSp>
        <p:nvGrpSpPr>
          <p:cNvPr id="13" name="组合 12"/>
          <p:cNvGrpSpPr/>
          <p:nvPr/>
        </p:nvGrpSpPr>
        <p:grpSpPr>
          <a:xfrm>
            <a:off x="3599862" y="2190570"/>
            <a:ext cx="1814112" cy="1814110"/>
            <a:chOff x="3932750" y="1989133"/>
            <a:chExt cx="1814112" cy="1814110"/>
          </a:xfrm>
        </p:grpSpPr>
        <p:sp>
          <p:nvSpPr>
            <p:cNvPr id="14" name="椭圆 13"/>
            <p:cNvSpPr/>
            <p:nvPr/>
          </p:nvSpPr>
          <p:spPr>
            <a:xfrm flipH="1">
              <a:off x="3932750" y="1989133"/>
              <a:ext cx="1814112" cy="1814110"/>
            </a:xfrm>
            <a:prstGeom prst="ellipse">
              <a:avLst/>
            </a:prstGeom>
            <a:solidFill>
              <a:srgbClr val="C3E2D2"/>
            </a:solidFill>
            <a:ln w="38100">
              <a:solidFill>
                <a:srgbClr val="C3E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400">
                <a:solidFill>
                  <a:prstClr val="white"/>
                </a:solidFill>
                <a:cs typeface="+mn-ea"/>
                <a:sym typeface="+mn-lt"/>
              </a:endParaRPr>
            </a:p>
          </p:txBody>
        </p:sp>
        <p:sp>
          <p:nvSpPr>
            <p:cNvPr id="15" name="AutoShape 135"/>
            <p:cNvSpPr>
              <a:spLocks/>
            </p:cNvSpPr>
            <p:nvPr/>
          </p:nvSpPr>
          <p:spPr bwMode="auto">
            <a:xfrm>
              <a:off x="4535312" y="2644218"/>
              <a:ext cx="608987" cy="418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1" tIns="19051" rIns="19051" bIns="19051" anchor="ctr"/>
            <a:lstStyle/>
            <a:p>
              <a:pPr algn="ctr" defTabSz="228594" fontAlgn="base" hangingPunct="0">
                <a:spcBef>
                  <a:spcPct val="0"/>
                </a:spcBef>
                <a:spcAft>
                  <a:spcPct val="0"/>
                </a:spcAft>
                <a:defRPr/>
              </a:pPr>
              <a:endParaRPr lang="en-US" sz="1200">
                <a:solidFill>
                  <a:prstClr val="white"/>
                </a:solidFill>
                <a:effectLst>
                  <a:outerShdw blurRad="38100" dist="38100" dir="2700000" algn="tl">
                    <a:srgbClr val="000000"/>
                  </a:outerShdw>
                </a:effectLst>
                <a:cs typeface="+mn-ea"/>
                <a:sym typeface="+mn-lt"/>
              </a:endParaRPr>
            </a:p>
          </p:txBody>
        </p:sp>
      </p:grpSp>
      <p:grpSp>
        <p:nvGrpSpPr>
          <p:cNvPr id="16" name="组合 15"/>
          <p:cNvGrpSpPr/>
          <p:nvPr/>
        </p:nvGrpSpPr>
        <p:grpSpPr>
          <a:xfrm>
            <a:off x="1313392" y="2190570"/>
            <a:ext cx="1814112" cy="1814110"/>
            <a:chOff x="1417747" y="1989133"/>
            <a:chExt cx="1814112" cy="1814110"/>
          </a:xfrm>
        </p:grpSpPr>
        <p:sp>
          <p:nvSpPr>
            <p:cNvPr id="17" name="椭圆 16"/>
            <p:cNvSpPr/>
            <p:nvPr/>
          </p:nvSpPr>
          <p:spPr>
            <a:xfrm flipH="1">
              <a:off x="1417747" y="1989133"/>
              <a:ext cx="1814112" cy="1814110"/>
            </a:xfrm>
            <a:prstGeom prst="ellipse">
              <a:avLst/>
            </a:prstGeom>
            <a:solidFill>
              <a:srgbClr val="F9C5B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400" dirty="0">
                <a:solidFill>
                  <a:prstClr val="white"/>
                </a:solidFill>
                <a:cs typeface="+mn-ea"/>
                <a:sym typeface="+mn-lt"/>
              </a:endParaRPr>
            </a:p>
          </p:txBody>
        </p:sp>
        <p:grpSp>
          <p:nvGrpSpPr>
            <p:cNvPr id="18" name="Group 21"/>
            <p:cNvGrpSpPr/>
            <p:nvPr/>
          </p:nvGrpSpPr>
          <p:grpSpPr>
            <a:xfrm>
              <a:off x="2109188" y="2653275"/>
              <a:ext cx="431230" cy="431232"/>
              <a:chOff x="4439453" y="1652588"/>
              <a:chExt cx="464345" cy="464348"/>
            </a:xfrm>
            <a:solidFill>
              <a:schemeClr val="bg1"/>
            </a:solidFill>
          </p:grpSpPr>
          <p:sp>
            <p:nvSpPr>
              <p:cNvPr id="19" name="AutoShape 136"/>
              <p:cNvSpPr>
                <a:spLocks/>
              </p:cNvSpPr>
              <p:nvPr/>
            </p:nvSpPr>
            <p:spPr bwMode="auto">
              <a:xfrm>
                <a:off x="4686311" y="1710536"/>
                <a:ext cx="152401" cy="1524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594" fontAlgn="base" hangingPunct="0">
                  <a:spcBef>
                    <a:spcPct val="0"/>
                  </a:spcBef>
                  <a:spcAft>
                    <a:spcPct val="0"/>
                  </a:spcAft>
                  <a:defRPr/>
                </a:pPr>
                <a:endParaRPr lang="en-US" sz="1200">
                  <a:solidFill>
                    <a:prstClr val="white"/>
                  </a:solidFill>
                  <a:effectLst>
                    <a:outerShdw blurRad="38100" dist="38100" dir="2700000" algn="tl">
                      <a:srgbClr val="000000"/>
                    </a:outerShdw>
                  </a:effectLst>
                  <a:cs typeface="+mn-ea"/>
                  <a:sym typeface="+mn-lt"/>
                </a:endParaRPr>
              </a:p>
            </p:txBody>
          </p:sp>
          <p:sp>
            <p:nvSpPr>
              <p:cNvPr id="20" name="AutoShape 137"/>
              <p:cNvSpPr>
                <a:spLocks/>
              </p:cNvSpPr>
              <p:nvPr/>
            </p:nvSpPr>
            <p:spPr bwMode="auto">
              <a:xfrm>
                <a:off x="4439453" y="1652591"/>
                <a:ext cx="464345" cy="464345"/>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594" fontAlgn="base" hangingPunct="0">
                  <a:spcBef>
                    <a:spcPct val="0"/>
                  </a:spcBef>
                  <a:spcAft>
                    <a:spcPct val="0"/>
                  </a:spcAft>
                  <a:defRPr/>
                </a:pPr>
                <a:endParaRPr lang="en-US" sz="1200">
                  <a:solidFill>
                    <a:prstClr val="white"/>
                  </a:solidFill>
                  <a:effectLst>
                    <a:outerShdw blurRad="38100" dist="38100" dir="2700000" algn="tl">
                      <a:srgbClr val="000000"/>
                    </a:outerShdw>
                  </a:effectLst>
                  <a:cs typeface="+mn-ea"/>
                  <a:sym typeface="+mn-lt"/>
                </a:endParaRPr>
              </a:p>
            </p:txBody>
          </p:sp>
          <p:sp>
            <p:nvSpPr>
              <p:cNvPr id="21"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594" fontAlgn="base" hangingPunct="0">
                  <a:spcBef>
                    <a:spcPct val="0"/>
                  </a:spcBef>
                  <a:spcAft>
                    <a:spcPct val="0"/>
                  </a:spcAft>
                  <a:defRPr/>
                </a:pPr>
                <a:endParaRPr lang="en-US" sz="1200">
                  <a:solidFill>
                    <a:prstClr val="white"/>
                  </a:solidFill>
                  <a:effectLst>
                    <a:outerShdw blurRad="38100" dist="38100" dir="2700000" algn="tl">
                      <a:srgbClr val="000000"/>
                    </a:outerShdw>
                  </a:effectLst>
                  <a:cs typeface="+mn-ea"/>
                  <a:sym typeface="+mn-lt"/>
                </a:endParaRPr>
              </a:p>
            </p:txBody>
          </p:sp>
        </p:grpSp>
      </p:grpSp>
      <p:grpSp>
        <p:nvGrpSpPr>
          <p:cNvPr id="22" name="组合 21"/>
          <p:cNvGrpSpPr/>
          <p:nvPr/>
        </p:nvGrpSpPr>
        <p:grpSpPr>
          <a:xfrm>
            <a:off x="2725466" y="2190571"/>
            <a:ext cx="613050" cy="613049"/>
            <a:chOff x="2843447" y="1989133"/>
            <a:chExt cx="613049" cy="613049"/>
          </a:xfrm>
        </p:grpSpPr>
        <p:sp>
          <p:nvSpPr>
            <p:cNvPr id="23" name="椭圆 22"/>
            <p:cNvSpPr/>
            <p:nvPr/>
          </p:nvSpPr>
          <p:spPr>
            <a:xfrm flipH="1">
              <a:off x="2843447" y="1989133"/>
              <a:ext cx="613049" cy="613049"/>
            </a:xfrm>
            <a:prstGeom prst="ellipse">
              <a:avLst/>
            </a:prstGeom>
            <a:solidFill>
              <a:srgbClr val="F9C5B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400" dirty="0">
                <a:solidFill>
                  <a:prstClr val="white"/>
                </a:solidFill>
                <a:cs typeface="+mn-ea"/>
                <a:sym typeface="+mn-lt"/>
              </a:endParaRPr>
            </a:p>
          </p:txBody>
        </p:sp>
        <p:sp>
          <p:nvSpPr>
            <p:cNvPr id="24" name="Text Placeholder 7"/>
            <p:cNvSpPr txBox="1">
              <a:spLocks/>
            </p:cNvSpPr>
            <p:nvPr/>
          </p:nvSpPr>
          <p:spPr>
            <a:xfrm>
              <a:off x="2854312" y="2065996"/>
              <a:ext cx="591317" cy="459322"/>
            </a:xfrm>
            <a:prstGeom prst="rect">
              <a:avLst/>
            </a:prstGeom>
          </p:spPr>
          <p:txBody>
            <a:bodyPr vert="horz" lIns="0" tIns="85486" rIns="0" bIns="8548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750">
                <a:defRPr/>
              </a:pPr>
              <a:r>
                <a:rPr lang="es-ES_tradnl" sz="1200" b="0">
                  <a:solidFill>
                    <a:prstClr val="white"/>
                  </a:solidFill>
                  <a:latin typeface="+mn-lt"/>
                  <a:cs typeface="+mn-ea"/>
                  <a:sym typeface="+mn-lt"/>
                </a:rPr>
                <a:t>01</a:t>
              </a:r>
              <a:endParaRPr lang="es-ES_tradnl" sz="1200" b="0" dirty="0">
                <a:solidFill>
                  <a:prstClr val="white"/>
                </a:solidFill>
                <a:latin typeface="+mn-lt"/>
                <a:cs typeface="+mn-ea"/>
                <a:sym typeface="+mn-lt"/>
              </a:endParaRPr>
            </a:p>
          </p:txBody>
        </p:sp>
      </p:grpSp>
      <p:grpSp>
        <p:nvGrpSpPr>
          <p:cNvPr id="25" name="组合 24"/>
          <p:cNvGrpSpPr/>
          <p:nvPr/>
        </p:nvGrpSpPr>
        <p:grpSpPr>
          <a:xfrm>
            <a:off x="5012336" y="2190571"/>
            <a:ext cx="613049" cy="613049"/>
            <a:chOff x="5361807" y="1989133"/>
            <a:chExt cx="613049" cy="613049"/>
          </a:xfrm>
        </p:grpSpPr>
        <p:sp>
          <p:nvSpPr>
            <p:cNvPr id="26" name="椭圆 25"/>
            <p:cNvSpPr/>
            <p:nvPr/>
          </p:nvSpPr>
          <p:spPr>
            <a:xfrm flipH="1">
              <a:off x="5361807" y="1989133"/>
              <a:ext cx="613049" cy="613049"/>
            </a:xfrm>
            <a:prstGeom prst="ellipse">
              <a:avLst/>
            </a:prstGeom>
            <a:solidFill>
              <a:srgbClr val="C3E2D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400" dirty="0">
                <a:solidFill>
                  <a:prstClr val="white"/>
                </a:solidFill>
                <a:cs typeface="+mn-ea"/>
                <a:sym typeface="+mn-lt"/>
              </a:endParaRPr>
            </a:p>
          </p:txBody>
        </p:sp>
        <p:sp>
          <p:nvSpPr>
            <p:cNvPr id="27" name="Text Placeholder 7"/>
            <p:cNvSpPr txBox="1">
              <a:spLocks/>
            </p:cNvSpPr>
            <p:nvPr/>
          </p:nvSpPr>
          <p:spPr>
            <a:xfrm>
              <a:off x="5361807" y="2065996"/>
              <a:ext cx="591317" cy="459322"/>
            </a:xfrm>
            <a:prstGeom prst="rect">
              <a:avLst/>
            </a:prstGeom>
          </p:spPr>
          <p:txBody>
            <a:bodyPr vert="horz" lIns="0" tIns="85486" rIns="0" bIns="8548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750">
                <a:defRPr/>
              </a:pPr>
              <a:r>
                <a:rPr lang="es-ES_tradnl" sz="1200" b="0" dirty="0">
                  <a:solidFill>
                    <a:prstClr val="white"/>
                  </a:solidFill>
                  <a:latin typeface="+mn-lt"/>
                  <a:cs typeface="+mn-ea"/>
                  <a:sym typeface="+mn-lt"/>
                </a:rPr>
                <a:t>02</a:t>
              </a:r>
            </a:p>
          </p:txBody>
        </p:sp>
      </p:grpSp>
      <p:grpSp>
        <p:nvGrpSpPr>
          <p:cNvPr id="28" name="组合 27"/>
          <p:cNvGrpSpPr/>
          <p:nvPr/>
        </p:nvGrpSpPr>
        <p:grpSpPr>
          <a:xfrm>
            <a:off x="7848886" y="2190571"/>
            <a:ext cx="613049" cy="613049"/>
            <a:chOff x="7905256" y="1989133"/>
            <a:chExt cx="613049" cy="613049"/>
          </a:xfrm>
        </p:grpSpPr>
        <p:sp>
          <p:nvSpPr>
            <p:cNvPr id="29" name="椭圆 28"/>
            <p:cNvSpPr/>
            <p:nvPr/>
          </p:nvSpPr>
          <p:spPr>
            <a:xfrm flipH="1">
              <a:off x="7905256" y="1989133"/>
              <a:ext cx="613049" cy="613049"/>
            </a:xfrm>
            <a:prstGeom prst="ellipse">
              <a:avLst/>
            </a:prstGeom>
            <a:solidFill>
              <a:srgbClr val="F9C5B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400" dirty="0">
                <a:solidFill>
                  <a:prstClr val="white"/>
                </a:solidFill>
                <a:cs typeface="+mn-ea"/>
                <a:sym typeface="+mn-lt"/>
              </a:endParaRPr>
            </a:p>
          </p:txBody>
        </p:sp>
        <p:sp>
          <p:nvSpPr>
            <p:cNvPr id="30" name="Text Placeholder 7"/>
            <p:cNvSpPr txBox="1">
              <a:spLocks/>
            </p:cNvSpPr>
            <p:nvPr/>
          </p:nvSpPr>
          <p:spPr>
            <a:xfrm>
              <a:off x="7916122" y="2065996"/>
              <a:ext cx="591317" cy="459322"/>
            </a:xfrm>
            <a:prstGeom prst="rect">
              <a:avLst/>
            </a:prstGeom>
          </p:spPr>
          <p:txBody>
            <a:bodyPr vert="horz" lIns="0" tIns="85486" rIns="0" bIns="8548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750">
                <a:defRPr/>
              </a:pPr>
              <a:r>
                <a:rPr lang="es-ES_tradnl" sz="1200" b="0" dirty="0">
                  <a:solidFill>
                    <a:prstClr val="white"/>
                  </a:solidFill>
                  <a:latin typeface="+mn-lt"/>
                  <a:cs typeface="+mn-ea"/>
                  <a:sym typeface="+mn-lt"/>
                </a:rPr>
                <a:t>03</a:t>
              </a:r>
            </a:p>
          </p:txBody>
        </p:sp>
      </p:grpSp>
      <p:grpSp>
        <p:nvGrpSpPr>
          <p:cNvPr id="31" name="组合 30"/>
          <p:cNvGrpSpPr/>
          <p:nvPr/>
        </p:nvGrpSpPr>
        <p:grpSpPr>
          <a:xfrm>
            <a:off x="11001871" y="2143005"/>
            <a:ext cx="613049" cy="613049"/>
            <a:chOff x="10448703" y="1989133"/>
            <a:chExt cx="613049" cy="613049"/>
          </a:xfrm>
        </p:grpSpPr>
        <p:sp>
          <p:nvSpPr>
            <p:cNvPr id="32" name="椭圆 31"/>
            <p:cNvSpPr/>
            <p:nvPr/>
          </p:nvSpPr>
          <p:spPr>
            <a:xfrm flipH="1">
              <a:off x="10448703" y="1989133"/>
              <a:ext cx="613049" cy="613049"/>
            </a:xfrm>
            <a:prstGeom prst="ellipse">
              <a:avLst/>
            </a:prstGeom>
            <a:solidFill>
              <a:srgbClr val="C3E2D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400" dirty="0">
                <a:solidFill>
                  <a:prstClr val="white"/>
                </a:solidFill>
                <a:cs typeface="+mn-ea"/>
                <a:sym typeface="+mn-lt"/>
              </a:endParaRPr>
            </a:p>
          </p:txBody>
        </p:sp>
        <p:sp>
          <p:nvSpPr>
            <p:cNvPr id="33" name="Text Placeholder 7"/>
            <p:cNvSpPr txBox="1">
              <a:spLocks/>
            </p:cNvSpPr>
            <p:nvPr/>
          </p:nvSpPr>
          <p:spPr>
            <a:xfrm>
              <a:off x="10459569" y="2065996"/>
              <a:ext cx="591317" cy="459322"/>
            </a:xfrm>
            <a:prstGeom prst="rect">
              <a:avLst/>
            </a:prstGeom>
          </p:spPr>
          <p:txBody>
            <a:bodyPr vert="horz" lIns="0" tIns="85486" rIns="0" bIns="8548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750">
                <a:defRPr/>
              </a:pPr>
              <a:r>
                <a:rPr lang="es-ES_tradnl" sz="1200" b="0" dirty="0">
                  <a:solidFill>
                    <a:prstClr val="white"/>
                  </a:solidFill>
                  <a:latin typeface="+mn-lt"/>
                  <a:cs typeface="+mn-ea"/>
                  <a:sym typeface="+mn-lt"/>
                </a:rPr>
                <a:t>04</a:t>
              </a:r>
            </a:p>
          </p:txBody>
        </p:sp>
      </p:grpSp>
      <p:grpSp>
        <p:nvGrpSpPr>
          <p:cNvPr id="34" name="组合 33"/>
          <p:cNvGrpSpPr/>
          <p:nvPr/>
        </p:nvGrpSpPr>
        <p:grpSpPr>
          <a:xfrm>
            <a:off x="1173233" y="4386013"/>
            <a:ext cx="2094432" cy="1910601"/>
            <a:chOff x="1291215" y="4202692"/>
            <a:chExt cx="2094432" cy="1910602"/>
          </a:xfrm>
        </p:grpSpPr>
        <p:sp>
          <p:nvSpPr>
            <p:cNvPr id="35" name="1"/>
            <p:cNvSpPr txBox="1">
              <a:spLocks noChangeArrowheads="1"/>
            </p:cNvSpPr>
            <p:nvPr/>
          </p:nvSpPr>
          <p:spPr bwMode="auto">
            <a:xfrm>
              <a:off x="1429511" y="4202692"/>
              <a:ext cx="1817840"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spcBef>
                  <a:spcPct val="20000"/>
                </a:spcBef>
                <a:defRPr/>
              </a:pPr>
              <a:r>
                <a:rPr lang="en-US" altLang="zh-CN" sz="2001" b="1" dirty="0" err="1">
                  <a:solidFill>
                    <a:prstClr val="black"/>
                  </a:solidFill>
                  <a:latin typeface="+mn-lt"/>
                  <a:ea typeface="+mn-ea"/>
                  <a:cs typeface="+mn-ea"/>
                  <a:sym typeface="+mn-lt"/>
                </a:rPr>
                <a:t>Vấn</a:t>
              </a:r>
              <a:r>
                <a:rPr lang="en-US" altLang="zh-CN" sz="2001" b="1" dirty="0">
                  <a:solidFill>
                    <a:prstClr val="black"/>
                  </a:solidFill>
                  <a:latin typeface="+mn-lt"/>
                  <a:ea typeface="+mn-ea"/>
                  <a:cs typeface="+mn-ea"/>
                  <a:sym typeface="+mn-lt"/>
                </a:rPr>
                <a:t> </a:t>
              </a:r>
              <a:r>
                <a:rPr lang="en-US" altLang="zh-CN" sz="2001" b="1" dirty="0" err="1">
                  <a:solidFill>
                    <a:prstClr val="black"/>
                  </a:solidFill>
                  <a:latin typeface="+mn-lt"/>
                  <a:ea typeface="+mn-ea"/>
                  <a:cs typeface="+mn-ea"/>
                  <a:sym typeface="+mn-lt"/>
                </a:rPr>
                <a:t>đề</a:t>
              </a:r>
              <a:r>
                <a:rPr lang="en-US" altLang="zh-CN" sz="2001" b="1" dirty="0">
                  <a:solidFill>
                    <a:prstClr val="black"/>
                  </a:solidFill>
                  <a:latin typeface="+mn-lt"/>
                  <a:ea typeface="+mn-ea"/>
                  <a:cs typeface="+mn-ea"/>
                  <a:sym typeface="+mn-lt"/>
                </a:rPr>
                <a:t> </a:t>
              </a:r>
              <a:r>
                <a:rPr lang="en-US" altLang="zh-CN" sz="2001" b="1" dirty="0" err="1">
                  <a:solidFill>
                    <a:prstClr val="black"/>
                  </a:solidFill>
                  <a:latin typeface="+mn-lt"/>
                  <a:ea typeface="+mn-ea"/>
                  <a:cs typeface="+mn-ea"/>
                  <a:sym typeface="+mn-lt"/>
                </a:rPr>
                <a:t>nghị</a:t>
              </a:r>
              <a:r>
                <a:rPr lang="en-US" altLang="zh-CN" sz="2001" b="1" dirty="0">
                  <a:solidFill>
                    <a:prstClr val="black"/>
                  </a:solidFill>
                  <a:latin typeface="+mn-lt"/>
                  <a:ea typeface="+mn-ea"/>
                  <a:cs typeface="+mn-ea"/>
                  <a:sym typeface="+mn-lt"/>
                </a:rPr>
                <a:t> </a:t>
              </a:r>
              <a:r>
                <a:rPr lang="en-US" altLang="zh-CN" sz="2001" b="1" dirty="0" err="1">
                  <a:solidFill>
                    <a:prstClr val="black"/>
                  </a:solidFill>
                  <a:latin typeface="+mn-lt"/>
                  <a:ea typeface="+mn-ea"/>
                  <a:cs typeface="+mn-ea"/>
                  <a:sym typeface="+mn-lt"/>
                </a:rPr>
                <a:t>luận</a:t>
              </a:r>
              <a:endParaRPr lang="en-US" altLang="zh-CN" sz="1200" b="1" dirty="0">
                <a:solidFill>
                  <a:prstClr val="black"/>
                </a:solidFill>
                <a:latin typeface="+mn-lt"/>
                <a:ea typeface="+mn-ea"/>
                <a:cs typeface="+mn-ea"/>
                <a:sym typeface="+mn-lt"/>
              </a:endParaRPr>
            </a:p>
          </p:txBody>
        </p:sp>
        <p:sp>
          <p:nvSpPr>
            <p:cNvPr id="36" name="1"/>
            <p:cNvSpPr txBox="1">
              <a:spLocks noChangeArrowheads="1"/>
            </p:cNvSpPr>
            <p:nvPr/>
          </p:nvSpPr>
          <p:spPr bwMode="auto">
            <a:xfrm>
              <a:off x="1291215" y="4546069"/>
              <a:ext cx="2094432" cy="15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algn="ctr">
                <a:lnSpc>
                  <a:spcPct val="115000"/>
                </a:lnSpc>
                <a:spcBef>
                  <a:spcPts val="0"/>
                </a:spcBef>
                <a:spcAft>
                  <a:spcPts val="0"/>
                </a:spcAft>
              </a:pP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8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18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8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Nam</a:t>
              </a:r>
              <a:r>
                <a:rPr lang="en-US" sz="18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37" name="组合 36"/>
          <p:cNvGrpSpPr/>
          <p:nvPr/>
        </p:nvGrpSpPr>
        <p:grpSpPr>
          <a:xfrm>
            <a:off x="3459703" y="4386010"/>
            <a:ext cx="2094432" cy="709117"/>
            <a:chOff x="3802406" y="4193635"/>
            <a:chExt cx="2094432" cy="709118"/>
          </a:xfrm>
        </p:grpSpPr>
        <p:sp>
          <p:nvSpPr>
            <p:cNvPr id="38" name="1"/>
            <p:cNvSpPr txBox="1">
              <a:spLocks noChangeArrowheads="1"/>
            </p:cNvSpPr>
            <p:nvPr/>
          </p:nvSpPr>
          <p:spPr bwMode="auto">
            <a:xfrm>
              <a:off x="3940702" y="4193635"/>
              <a:ext cx="1817840"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spcBef>
                  <a:spcPct val="20000"/>
                </a:spcBef>
                <a:defRPr/>
              </a:pPr>
              <a:r>
                <a:rPr lang="en-US" altLang="zh-CN" sz="2001" b="1" dirty="0" err="1">
                  <a:solidFill>
                    <a:prstClr val="black"/>
                  </a:solidFill>
                  <a:latin typeface="+mn-lt"/>
                  <a:ea typeface="+mn-ea"/>
                  <a:cs typeface="+mn-ea"/>
                  <a:sym typeface="+mn-lt"/>
                </a:rPr>
                <a:t>Vị</a:t>
              </a:r>
              <a:r>
                <a:rPr lang="en-US" altLang="zh-CN" sz="2001" b="1" dirty="0">
                  <a:solidFill>
                    <a:prstClr val="black"/>
                  </a:solidFill>
                  <a:latin typeface="+mn-lt"/>
                  <a:ea typeface="+mn-ea"/>
                  <a:cs typeface="+mn-ea"/>
                  <a:sym typeface="+mn-lt"/>
                </a:rPr>
                <a:t> </a:t>
              </a:r>
              <a:r>
                <a:rPr lang="en-US" altLang="zh-CN" sz="2001" b="1" dirty="0" err="1">
                  <a:solidFill>
                    <a:prstClr val="black"/>
                  </a:solidFill>
                  <a:latin typeface="+mn-lt"/>
                  <a:ea typeface="+mn-ea"/>
                  <a:cs typeface="+mn-ea"/>
                  <a:sym typeface="+mn-lt"/>
                </a:rPr>
                <a:t>trí</a:t>
              </a:r>
              <a:endParaRPr lang="en-US" altLang="zh-CN" sz="2001" b="1" dirty="0">
                <a:solidFill>
                  <a:prstClr val="black"/>
                </a:solidFill>
                <a:latin typeface="+mn-lt"/>
                <a:ea typeface="+mn-ea"/>
                <a:cs typeface="+mn-ea"/>
                <a:sym typeface="+mn-lt"/>
              </a:endParaRPr>
            </a:p>
          </p:txBody>
        </p:sp>
        <p:sp>
          <p:nvSpPr>
            <p:cNvPr id="39" name="1"/>
            <p:cNvSpPr txBox="1">
              <a:spLocks noChangeArrowheads="1"/>
            </p:cNvSpPr>
            <p:nvPr/>
          </p:nvSpPr>
          <p:spPr bwMode="auto">
            <a:xfrm>
              <a:off x="3802406" y="4537012"/>
              <a:ext cx="2094432" cy="3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lnSpc>
                  <a:spcPct val="150000"/>
                </a:lnSpc>
                <a:defRPr/>
              </a:pPr>
              <a:r>
                <a:rPr lang="en-US" altLang="zh-CN" dirty="0" err="1">
                  <a:solidFill>
                    <a:prstClr val="black"/>
                  </a:solidFill>
                  <a:latin typeface="Times New Roman" panose="02020603050405020304" pitchFamily="18" charset="0"/>
                  <a:ea typeface="+mn-ea"/>
                  <a:cs typeface="Times New Roman" panose="02020603050405020304" pitchFamily="18" charset="0"/>
                  <a:sym typeface="+mn-lt"/>
                </a:rPr>
                <a:t>Nhan</a:t>
              </a:r>
              <a:r>
                <a:rPr lang="en-US" altLang="zh-CN"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dirty="0" err="1">
                  <a:solidFill>
                    <a:prstClr val="black"/>
                  </a:solidFill>
                  <a:latin typeface="Times New Roman" panose="02020603050405020304" pitchFamily="18" charset="0"/>
                  <a:ea typeface="+mn-ea"/>
                  <a:cs typeface="Times New Roman" panose="02020603050405020304" pitchFamily="18" charset="0"/>
                  <a:sym typeface="+mn-lt"/>
                </a:rPr>
                <a:t>đề</a:t>
              </a:r>
              <a:r>
                <a:rPr lang="en-US" altLang="zh-CN"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dirty="0" err="1">
                  <a:solidFill>
                    <a:prstClr val="black"/>
                  </a:solidFill>
                  <a:latin typeface="Times New Roman" panose="02020603050405020304" pitchFamily="18" charset="0"/>
                  <a:ea typeface="+mn-ea"/>
                  <a:cs typeface="Times New Roman" panose="02020603050405020304" pitchFamily="18" charset="0"/>
                  <a:sym typeface="+mn-lt"/>
                </a:rPr>
                <a:t>của</a:t>
              </a:r>
              <a:r>
                <a:rPr lang="en-US" altLang="zh-CN"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dirty="0" err="1">
                  <a:solidFill>
                    <a:prstClr val="black"/>
                  </a:solidFill>
                  <a:latin typeface="Times New Roman" panose="02020603050405020304" pitchFamily="18" charset="0"/>
                  <a:ea typeface="+mn-ea"/>
                  <a:cs typeface="Times New Roman" panose="02020603050405020304" pitchFamily="18" charset="0"/>
                  <a:sym typeface="+mn-lt"/>
                </a:rPr>
                <a:t>văn</a:t>
              </a:r>
              <a:r>
                <a:rPr lang="en-US" altLang="zh-CN"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dirty="0" err="1">
                  <a:solidFill>
                    <a:prstClr val="black"/>
                  </a:solidFill>
                  <a:latin typeface="Times New Roman" panose="02020603050405020304" pitchFamily="18" charset="0"/>
                  <a:ea typeface="+mn-ea"/>
                  <a:cs typeface="Times New Roman" panose="02020603050405020304" pitchFamily="18" charset="0"/>
                  <a:sym typeface="+mn-lt"/>
                </a:rPr>
                <a:t>bản</a:t>
              </a:r>
              <a:endParaRPr lang="zh-CN" altLang="en-US" dirty="0">
                <a:solidFill>
                  <a:prstClr val="black"/>
                </a:solidFill>
                <a:latin typeface="Times New Roman" panose="02020603050405020304" pitchFamily="18" charset="0"/>
                <a:ea typeface="+mn-ea"/>
                <a:cs typeface="Times New Roman" panose="02020603050405020304" pitchFamily="18" charset="0"/>
                <a:sym typeface="+mn-lt"/>
              </a:endParaRPr>
            </a:p>
          </p:txBody>
        </p:sp>
      </p:grpSp>
      <p:grpSp>
        <p:nvGrpSpPr>
          <p:cNvPr id="40" name="组合 39"/>
          <p:cNvGrpSpPr/>
          <p:nvPr/>
        </p:nvGrpSpPr>
        <p:grpSpPr>
          <a:xfrm>
            <a:off x="5603653" y="4386014"/>
            <a:ext cx="3679260" cy="2005370"/>
            <a:chOff x="6132503" y="4193635"/>
            <a:chExt cx="2548174" cy="2005371"/>
          </a:xfrm>
        </p:grpSpPr>
        <p:sp>
          <p:nvSpPr>
            <p:cNvPr id="41" name="1"/>
            <p:cNvSpPr txBox="1">
              <a:spLocks noChangeArrowheads="1"/>
            </p:cNvSpPr>
            <p:nvPr/>
          </p:nvSpPr>
          <p:spPr bwMode="auto">
            <a:xfrm>
              <a:off x="6476198" y="4193635"/>
              <a:ext cx="1817840"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spcBef>
                  <a:spcPct val="20000"/>
                </a:spcBef>
                <a:defRPr/>
              </a:pPr>
              <a:r>
                <a:rPr lang="en-US" altLang="zh-CN" sz="2001" b="1" dirty="0" err="1">
                  <a:solidFill>
                    <a:prstClr val="black"/>
                  </a:solidFill>
                  <a:latin typeface="+mn-lt"/>
                  <a:ea typeface="+mn-ea"/>
                  <a:cs typeface="+mn-ea"/>
                  <a:sym typeface="+mn-lt"/>
                </a:rPr>
                <a:t>Mục</a:t>
              </a:r>
              <a:r>
                <a:rPr lang="en-US" altLang="zh-CN" sz="2001" b="1" dirty="0">
                  <a:solidFill>
                    <a:prstClr val="black"/>
                  </a:solidFill>
                  <a:latin typeface="+mn-lt"/>
                  <a:ea typeface="+mn-ea"/>
                  <a:cs typeface="+mn-ea"/>
                  <a:sym typeface="+mn-lt"/>
                </a:rPr>
                <a:t> </a:t>
              </a:r>
              <a:r>
                <a:rPr lang="en-US" altLang="zh-CN" sz="2001" b="1" dirty="0" err="1">
                  <a:solidFill>
                    <a:prstClr val="black"/>
                  </a:solidFill>
                  <a:latin typeface="+mn-lt"/>
                  <a:ea typeface="+mn-ea"/>
                  <a:cs typeface="+mn-ea"/>
                  <a:sym typeface="+mn-lt"/>
                </a:rPr>
                <a:t>đích</a:t>
              </a:r>
              <a:r>
                <a:rPr lang="en-US" altLang="zh-CN" sz="2001" b="1" dirty="0">
                  <a:solidFill>
                    <a:prstClr val="black"/>
                  </a:solidFill>
                  <a:latin typeface="+mn-lt"/>
                  <a:ea typeface="+mn-ea"/>
                  <a:cs typeface="+mn-ea"/>
                  <a:sym typeface="+mn-lt"/>
                </a:rPr>
                <a:t> </a:t>
              </a:r>
              <a:r>
                <a:rPr lang="en-US" altLang="zh-CN" sz="2001" b="1" dirty="0" err="1">
                  <a:solidFill>
                    <a:prstClr val="black"/>
                  </a:solidFill>
                  <a:latin typeface="+mn-lt"/>
                  <a:ea typeface="+mn-ea"/>
                  <a:cs typeface="+mn-ea"/>
                  <a:sym typeface="+mn-lt"/>
                </a:rPr>
                <a:t>của</a:t>
              </a:r>
              <a:r>
                <a:rPr lang="en-US" altLang="zh-CN" sz="2001" b="1" dirty="0">
                  <a:solidFill>
                    <a:prstClr val="black"/>
                  </a:solidFill>
                  <a:latin typeface="+mn-lt"/>
                  <a:ea typeface="+mn-ea"/>
                  <a:cs typeface="+mn-ea"/>
                  <a:sym typeface="+mn-lt"/>
                </a:rPr>
                <a:t> VB</a:t>
              </a:r>
            </a:p>
          </p:txBody>
        </p:sp>
        <p:sp>
          <p:nvSpPr>
            <p:cNvPr id="42" name="1"/>
            <p:cNvSpPr txBox="1">
              <a:spLocks noChangeArrowheads="1"/>
            </p:cNvSpPr>
            <p:nvPr/>
          </p:nvSpPr>
          <p:spPr bwMode="auto">
            <a:xfrm>
              <a:off x="6132503" y="4537012"/>
              <a:ext cx="2548174"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algn="ctr">
                <a:spcBef>
                  <a:spcPts val="0"/>
                </a:spcBef>
                <a:spcAft>
                  <a:spcPts val="0"/>
                </a:spcAft>
              </a:pP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khơi</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3" name="组合 42"/>
          <p:cNvGrpSpPr/>
          <p:nvPr/>
        </p:nvGrpSpPr>
        <p:grpSpPr>
          <a:xfrm>
            <a:off x="9586738" y="4338448"/>
            <a:ext cx="1956136" cy="1728372"/>
            <a:chOff x="9033570" y="4184578"/>
            <a:chExt cx="1956136" cy="1728373"/>
          </a:xfrm>
        </p:grpSpPr>
        <p:sp>
          <p:nvSpPr>
            <p:cNvPr id="44" name="1"/>
            <p:cNvSpPr txBox="1">
              <a:spLocks noChangeArrowheads="1"/>
            </p:cNvSpPr>
            <p:nvPr/>
          </p:nvSpPr>
          <p:spPr bwMode="auto">
            <a:xfrm>
              <a:off x="9033570" y="4184578"/>
              <a:ext cx="1817840"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spcBef>
                  <a:spcPct val="20000"/>
                </a:spcBef>
                <a:defRPr/>
              </a:pPr>
              <a:r>
                <a:rPr lang="en-US" altLang="zh-CN" sz="2001" b="1" dirty="0" err="1">
                  <a:solidFill>
                    <a:prstClr val="black"/>
                  </a:solidFill>
                  <a:latin typeface="+mn-lt"/>
                  <a:ea typeface="+mn-ea"/>
                  <a:cs typeface="+mn-ea"/>
                  <a:sym typeface="+mn-lt"/>
                </a:rPr>
                <a:t>Phương</a:t>
              </a:r>
              <a:r>
                <a:rPr lang="en-US" altLang="zh-CN" sz="2001" b="1" dirty="0">
                  <a:solidFill>
                    <a:prstClr val="black"/>
                  </a:solidFill>
                  <a:latin typeface="+mn-lt"/>
                  <a:ea typeface="+mn-ea"/>
                  <a:cs typeface="+mn-ea"/>
                  <a:sym typeface="+mn-lt"/>
                </a:rPr>
                <a:t> </a:t>
              </a:r>
              <a:r>
                <a:rPr lang="en-US" altLang="zh-CN" sz="2001" b="1" dirty="0" err="1">
                  <a:solidFill>
                    <a:prstClr val="black"/>
                  </a:solidFill>
                  <a:latin typeface="+mn-lt"/>
                  <a:ea typeface="+mn-ea"/>
                  <a:cs typeface="+mn-ea"/>
                  <a:sym typeface="+mn-lt"/>
                </a:rPr>
                <a:t>pháp</a:t>
              </a:r>
              <a:endParaRPr lang="en-US" altLang="zh-CN" sz="2001" b="1" dirty="0">
                <a:solidFill>
                  <a:prstClr val="black"/>
                </a:solidFill>
                <a:latin typeface="+mn-lt"/>
                <a:ea typeface="+mn-ea"/>
                <a:cs typeface="+mn-ea"/>
                <a:sym typeface="+mn-lt"/>
              </a:endParaRPr>
            </a:p>
          </p:txBody>
        </p:sp>
        <p:sp>
          <p:nvSpPr>
            <p:cNvPr id="45" name="1"/>
            <p:cNvSpPr txBox="1">
              <a:spLocks noChangeArrowheads="1"/>
            </p:cNvSpPr>
            <p:nvPr/>
          </p:nvSpPr>
          <p:spPr bwMode="auto">
            <a:xfrm>
              <a:off x="9033570" y="4527955"/>
              <a:ext cx="1956136" cy="1384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algn="ctr">
                <a:spcBef>
                  <a:spcPts val="0"/>
                </a:spcBef>
                <a:spcAft>
                  <a:spcPts val="0"/>
                </a:spcAft>
              </a:pP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pt-B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người viết đưa ra lí lẽ và bằng chứng để làm sáng tỏ cho ý kiến.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0" name="文本框 49">
            <a:extLst>
              <a:ext uri="{FF2B5EF4-FFF2-40B4-BE49-F238E27FC236}">
                <a16:creationId xmlns:a16="http://schemas.microsoft.com/office/drawing/2014/main" id="{72DD142B-AF07-44A4-AC6F-588B769B750B}"/>
              </a:ext>
            </a:extLst>
          </p:cNvPr>
          <p:cNvSpPr txBox="1"/>
          <p:nvPr/>
        </p:nvSpPr>
        <p:spPr>
          <a:xfrm>
            <a:off x="1311529" y="432221"/>
            <a:ext cx="9499907" cy="708014"/>
          </a:xfrm>
          <a:prstGeom prst="rect">
            <a:avLst/>
          </a:prstGeom>
          <a:noFill/>
        </p:spPr>
        <p:txBody>
          <a:bodyPr wrap="square">
            <a:spAutoFit/>
          </a:bodyPr>
          <a:lstStyle/>
          <a:p>
            <a:pPr algn="ctr" defTabSz="913765">
              <a:defRPr/>
            </a:pPr>
            <a:r>
              <a:rPr lang="en-US" altLang="zh-CN" sz="4001" b="1" dirty="0">
                <a:solidFill>
                  <a:srgbClr val="373536"/>
                </a:solidFill>
                <a:latin typeface="Times New Roman" panose="02020603050405020304" pitchFamily="18" charset="0"/>
                <a:cs typeface="Times New Roman" panose="02020603050405020304" pitchFamily="18" charset="0"/>
                <a:sym typeface="+mn-lt"/>
              </a:rPr>
              <a:t>1.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Vấn</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đề</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nghị</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luận</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trong</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văn</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bản</a:t>
            </a:r>
            <a:endParaRPr lang="zh-CN" altLang="en-US" sz="4001" b="1" dirty="0">
              <a:solidFill>
                <a:srgbClr val="373536"/>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4791768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49"/>
                                        </p:tgtEl>
                                      </p:cBhvr>
                                    </p:animEffect>
                                    <p:anim calcmode="lin" valueType="num">
                                      <p:cBhvr>
                                        <p:cTn id="17" dur="1000"/>
                                        <p:tgtEl>
                                          <p:spTgt spid="49"/>
                                        </p:tgtEl>
                                        <p:attrNameLst>
                                          <p:attrName>ppt_x</p:attrName>
                                        </p:attrNameLst>
                                      </p:cBhvr>
                                      <p:tavLst>
                                        <p:tav tm="0">
                                          <p:val>
                                            <p:strVal val="ppt_x"/>
                                          </p:val>
                                        </p:tav>
                                        <p:tav tm="100000">
                                          <p:val>
                                            <p:strVal val="ppt_x"/>
                                          </p:val>
                                        </p:tav>
                                      </p:tavLst>
                                    </p:anim>
                                    <p:anim calcmode="lin" valueType="num">
                                      <p:cBhvr>
                                        <p:cTn id="18" dur="1000"/>
                                        <p:tgtEl>
                                          <p:spTgt spid="49"/>
                                        </p:tgtEl>
                                        <p:attrNameLst>
                                          <p:attrName>ppt_y</p:attrName>
                                        </p:attrNameLst>
                                      </p:cBhvr>
                                      <p:tavLst>
                                        <p:tav tm="0">
                                          <p:val>
                                            <p:strVal val="ppt_y"/>
                                          </p:val>
                                        </p:tav>
                                        <p:tav tm="100000">
                                          <p:val>
                                            <p:strVal val="ppt_y+.1"/>
                                          </p:val>
                                        </p:tav>
                                      </p:tavLst>
                                    </p:anim>
                                    <p:set>
                                      <p:cBhvr>
                                        <p:cTn id="19" dur="1" fill="hold">
                                          <p:stCondLst>
                                            <p:cond delay="999"/>
                                          </p:stCondLst>
                                        </p:cTn>
                                        <p:tgtEl>
                                          <p:spTgt spid="4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par>
                                <p:cTn id="42" presetID="16" presetClass="entr" presetSubtype="2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down)">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circle(in)">
                                      <p:cBhvr>
                                        <p:cTn id="63" dur="2000"/>
                                        <p:tgtEl>
                                          <p:spTgt spid="31"/>
                                        </p:tgtEl>
                                      </p:cBhvr>
                                    </p:animEffect>
                                  </p:childTnLst>
                                </p:cTn>
                              </p:par>
                              <p:par>
                                <p:cTn id="64" presetID="6" presetClass="entr" presetSubtype="16"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circle(in)">
                                      <p:cBhvr>
                                        <p:cTn id="66" dur="2000"/>
                                        <p:tgtEl>
                                          <p:spTgt spid="2"/>
                                        </p:tgtEl>
                                      </p:cBhvr>
                                    </p:animEffect>
                                  </p:childTnLst>
                                </p:cTn>
                              </p:par>
                              <p:par>
                                <p:cTn id="67" presetID="6" presetClass="entr" presetSubtype="16"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circle(in)">
                                      <p:cBhvr>
                                        <p:cTn id="6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文本框 42">
            <a:extLst>
              <a:ext uri="{FF2B5EF4-FFF2-40B4-BE49-F238E27FC236}">
                <a16:creationId xmlns:a16="http://schemas.microsoft.com/office/drawing/2014/main" id="{49D9AAFD-4453-4E08-A374-523969EAC136}"/>
              </a:ext>
            </a:extLst>
          </p:cNvPr>
          <p:cNvSpPr txBox="1"/>
          <p:nvPr>
            <p:custDataLst>
              <p:tags r:id="rId1"/>
            </p:custDataLst>
          </p:nvPr>
        </p:nvSpPr>
        <p:spPr>
          <a:xfrm>
            <a:off x="7599069" y="2092892"/>
            <a:ext cx="4061098" cy="104721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pt-BR" sz="2200" dirty="0">
                <a:solidFill>
                  <a:srgbClr val="FF0000"/>
                </a:solidFill>
                <a:effectLst/>
                <a:latin typeface="Times New Roman" panose="02020603050405020304" pitchFamily="18" charset="0"/>
                <a:ea typeface="Calibri" panose="020F0502020204030204" pitchFamily="34" charset="0"/>
              </a:rPr>
              <a:t>Tìm hệ thống ý kiến, lí lẽ và bằng chứng trong từng đoạn</a:t>
            </a:r>
            <a:endParaRPr lang="zh-CN" altLang="en-US" sz="2200" dirty="0">
              <a:solidFill>
                <a:srgbClr val="FF0000"/>
              </a:solidFill>
              <a:latin typeface="Times New Roman" panose="02020603050405020304" pitchFamily="18" charset="0"/>
              <a:ea typeface="+mn-ea"/>
              <a:cs typeface="Times New Roman" panose="02020603050405020304" pitchFamily="18" charset="0"/>
              <a:sym typeface="+mn-lt"/>
            </a:endParaRPr>
          </a:p>
        </p:txBody>
      </p:sp>
      <p:sp>
        <p:nvSpPr>
          <p:cNvPr id="14" name="PA-文本框 42">
            <a:extLst>
              <a:ext uri="{FF2B5EF4-FFF2-40B4-BE49-F238E27FC236}">
                <a16:creationId xmlns:a16="http://schemas.microsoft.com/office/drawing/2014/main" id="{44B3CC3C-8364-4A7D-923E-ACCD1422B169}"/>
              </a:ext>
            </a:extLst>
          </p:cNvPr>
          <p:cNvSpPr txBox="1"/>
          <p:nvPr>
            <p:custDataLst>
              <p:tags r:id="rId2"/>
            </p:custDataLst>
          </p:nvPr>
        </p:nvSpPr>
        <p:spPr>
          <a:xfrm>
            <a:off x="7599069" y="3655916"/>
            <a:ext cx="4061098" cy="839845"/>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algn="just">
              <a:lnSpc>
                <a:spcPct val="115000"/>
              </a:lnSpc>
              <a:spcBef>
                <a:spcPts val="0"/>
              </a:spcBef>
              <a:spcAft>
                <a:spcPts val="0"/>
              </a:spcAft>
            </a:pPr>
            <a:r>
              <a:rPr lang="pt-BR"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 có nhận xét gì về cách lập luận của tác giả?</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PA-文本框 42">
            <a:extLst>
              <a:ext uri="{FF2B5EF4-FFF2-40B4-BE49-F238E27FC236}">
                <a16:creationId xmlns:a16="http://schemas.microsoft.com/office/drawing/2014/main" id="{2C58D085-7F1D-4636-B5AE-96E36F775E40}"/>
              </a:ext>
            </a:extLst>
          </p:cNvPr>
          <p:cNvSpPr txBox="1"/>
          <p:nvPr>
            <p:custDataLst>
              <p:tags r:id="rId3"/>
            </p:custDataLst>
          </p:nvPr>
        </p:nvSpPr>
        <p:spPr>
          <a:xfrm>
            <a:off x="7599069" y="4902490"/>
            <a:ext cx="4061098" cy="122918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algn="just">
              <a:lnSpc>
                <a:spcPct val="115000"/>
              </a:lnSpc>
              <a:spcBef>
                <a:spcPts val="0"/>
              </a:spcBef>
              <a:spcAft>
                <a:spcPts val="0"/>
              </a:spcAft>
            </a:pPr>
            <a:r>
              <a:rPr lang="pt-BR"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 hệ thống ý kiến, lí lẽ và bằng chứng trong từng đoạn, em thấy tác giả đã thể hiện thái độ gì?</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文本框 34">
            <a:extLst>
              <a:ext uri="{FF2B5EF4-FFF2-40B4-BE49-F238E27FC236}">
                <a16:creationId xmlns:a16="http://schemas.microsoft.com/office/drawing/2014/main" id="{046E56F3-DD6F-ED8B-4179-8A4DB3BE95C4}"/>
              </a:ext>
            </a:extLst>
          </p:cNvPr>
          <p:cNvSpPr txBox="1"/>
          <p:nvPr/>
        </p:nvSpPr>
        <p:spPr>
          <a:xfrm>
            <a:off x="1245736" y="322382"/>
            <a:ext cx="9700528" cy="708014"/>
          </a:xfrm>
          <a:prstGeom prst="rect">
            <a:avLst/>
          </a:prstGeom>
          <a:noFill/>
        </p:spPr>
        <p:txBody>
          <a:bodyPr wrap="square">
            <a:spAutoFit/>
          </a:bodyPr>
          <a:lstStyle/>
          <a:p>
            <a:pPr algn="ctr" defTabSz="913765">
              <a:defRPr/>
            </a:pPr>
            <a:r>
              <a:rPr lang="en-US" altLang="zh-CN" sz="4001" b="1" dirty="0">
                <a:solidFill>
                  <a:srgbClr val="373536"/>
                </a:solidFill>
                <a:latin typeface="Times New Roman" panose="02020603050405020304" pitchFamily="18" charset="0"/>
                <a:cs typeface="Times New Roman" panose="02020603050405020304" pitchFamily="18" charset="0"/>
                <a:sym typeface="+mn-lt"/>
              </a:rPr>
              <a:t>2.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Hệ</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thống</a:t>
            </a:r>
            <a:r>
              <a:rPr lang="en-US" altLang="zh-CN" sz="4001" b="1" dirty="0">
                <a:solidFill>
                  <a:srgbClr val="373536"/>
                </a:solidFill>
                <a:latin typeface="Times New Roman" panose="02020603050405020304" pitchFamily="18" charset="0"/>
                <a:cs typeface="Times New Roman" panose="02020603050405020304" pitchFamily="18" charset="0"/>
                <a:sym typeface="+mn-lt"/>
              </a:rPr>
              <a:t> ý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kiến</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lí</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lẽ</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bằng</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chứng</a:t>
            </a:r>
            <a:endParaRPr lang="zh-CN" altLang="en-US" sz="4001" b="1" dirty="0">
              <a:solidFill>
                <a:srgbClr val="373536"/>
              </a:solidFill>
              <a:latin typeface="Times New Roman" panose="02020603050405020304" pitchFamily="18" charset="0"/>
              <a:cs typeface="Times New Roman" panose="02020603050405020304" pitchFamily="18" charset="0"/>
              <a:sym typeface="+mn-lt"/>
            </a:endParaRPr>
          </a:p>
        </p:txBody>
      </p:sp>
      <p:pic>
        <p:nvPicPr>
          <p:cNvPr id="5" name="Picture 4">
            <a:extLst>
              <a:ext uri="{FF2B5EF4-FFF2-40B4-BE49-F238E27FC236}">
                <a16:creationId xmlns:a16="http://schemas.microsoft.com/office/drawing/2014/main" id="{082A4258-50C6-2527-3800-01D0A966EC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92" y="2616497"/>
            <a:ext cx="5564167" cy="3240309"/>
          </a:xfrm>
          <a:prstGeom prst="rect">
            <a:avLst/>
          </a:prstGeom>
        </p:spPr>
      </p:pic>
      <p:sp>
        <p:nvSpPr>
          <p:cNvPr id="6" name="TextBox 5">
            <a:extLst>
              <a:ext uri="{FF2B5EF4-FFF2-40B4-BE49-F238E27FC236}">
                <a16:creationId xmlns:a16="http://schemas.microsoft.com/office/drawing/2014/main" id="{93940C2B-833E-01D5-3E2B-0D961F4F47EB}"/>
              </a:ext>
            </a:extLst>
          </p:cNvPr>
          <p:cNvSpPr txBox="1"/>
          <p:nvPr/>
        </p:nvSpPr>
        <p:spPr>
          <a:xfrm>
            <a:off x="3313916" y="1227608"/>
            <a:ext cx="6269355" cy="55399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HOẠT ĐỘNG NHÓM (4 NGƯỜI)</a:t>
            </a:r>
          </a:p>
        </p:txBody>
      </p:sp>
      <p:sp>
        <p:nvSpPr>
          <p:cNvPr id="8" name="Action Button: Help 7">
            <a:hlinkClick r:id="" action="ppaction://noaction" highlightClick="1"/>
            <a:extLst>
              <a:ext uri="{FF2B5EF4-FFF2-40B4-BE49-F238E27FC236}">
                <a16:creationId xmlns:a16="http://schemas.microsoft.com/office/drawing/2014/main" id="{4B1DB88A-839B-47AA-E20B-018F1C365810}"/>
              </a:ext>
            </a:extLst>
          </p:cNvPr>
          <p:cNvSpPr/>
          <p:nvPr/>
        </p:nvSpPr>
        <p:spPr>
          <a:xfrm>
            <a:off x="6900876" y="2328796"/>
            <a:ext cx="571794" cy="779930"/>
          </a:xfrm>
          <a:prstGeom prst="actionButtonHel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Help 18">
            <a:hlinkClick r:id="" action="ppaction://noaction" highlightClick="1"/>
            <a:extLst>
              <a:ext uri="{FF2B5EF4-FFF2-40B4-BE49-F238E27FC236}">
                <a16:creationId xmlns:a16="http://schemas.microsoft.com/office/drawing/2014/main" id="{B8A140F5-57C3-3E31-58B9-C361AE58AF49}"/>
              </a:ext>
            </a:extLst>
          </p:cNvPr>
          <p:cNvSpPr/>
          <p:nvPr/>
        </p:nvSpPr>
        <p:spPr>
          <a:xfrm>
            <a:off x="6900876" y="5127117"/>
            <a:ext cx="571794" cy="779930"/>
          </a:xfrm>
          <a:prstGeom prst="actionButtonHel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Help 20">
            <a:hlinkClick r:id="" action="ppaction://noaction" highlightClick="1"/>
            <a:extLst>
              <a:ext uri="{FF2B5EF4-FFF2-40B4-BE49-F238E27FC236}">
                <a16:creationId xmlns:a16="http://schemas.microsoft.com/office/drawing/2014/main" id="{DA490762-BAAC-D351-F6DC-E0DC1F78214D}"/>
              </a:ext>
            </a:extLst>
          </p:cNvPr>
          <p:cNvSpPr/>
          <p:nvPr/>
        </p:nvSpPr>
        <p:spPr>
          <a:xfrm>
            <a:off x="6900876" y="3620272"/>
            <a:ext cx="571794" cy="779930"/>
          </a:xfrm>
          <a:prstGeom prst="actionButtonHel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08344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xmlns:a14="http://schemas.microsoft.com/office/drawing/2010/main">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rot="21046167">
            <a:off x="-181707" y="3196513"/>
            <a:ext cx="12397291" cy="1264806"/>
          </a:xfrm>
          <a:custGeom>
            <a:avLst/>
            <a:gdLst>
              <a:gd name="connsiteX0" fmla="*/ 9738888 w 12397291"/>
              <a:gd name="connsiteY0" fmla="*/ 462570 h 1264806"/>
              <a:gd name="connsiteX1" fmla="*/ 10273176 w 12397291"/>
              <a:gd name="connsiteY1" fmla="*/ 550556 h 1264806"/>
              <a:gd name="connsiteX2" fmla="*/ 11731887 w 12397291"/>
              <a:gd name="connsiteY2" fmla="*/ 833930 h 1264806"/>
              <a:gd name="connsiteX3" fmla="*/ 12397291 w 12397291"/>
              <a:gd name="connsiteY3" fmla="*/ 985778 h 1264806"/>
              <a:gd name="connsiteX4" fmla="*/ 12356648 w 12397291"/>
              <a:gd name="connsiteY4" fmla="*/ 1235875 h 1264806"/>
              <a:gd name="connsiteX5" fmla="*/ 12299675 w 12397291"/>
              <a:gd name="connsiteY5" fmla="*/ 1225979 h 1264806"/>
              <a:gd name="connsiteX6" fmla="*/ 6261220 w 12397291"/>
              <a:gd name="connsiteY6" fmla="*/ 745576 h 1264806"/>
              <a:gd name="connsiteX7" fmla="*/ 120034 w 12397291"/>
              <a:gd name="connsiteY7" fmla="*/ 1243081 h 1264806"/>
              <a:gd name="connsiteX8" fmla="*/ 0 w 12397291"/>
              <a:gd name="connsiteY8" fmla="*/ 1264806 h 1264806"/>
              <a:gd name="connsiteX9" fmla="*/ 177144 w 12397291"/>
              <a:gd name="connsiteY9" fmla="*/ 174767 h 1264806"/>
              <a:gd name="connsiteX10" fmla="*/ 506098 w 12397291"/>
              <a:gd name="connsiteY10" fmla="*/ 141453 h 1264806"/>
              <a:gd name="connsiteX11" fmla="*/ 5829476 w 12397291"/>
              <a:gd name="connsiteY11" fmla="*/ 55603 h 1264806"/>
              <a:gd name="connsiteX12" fmla="*/ 9738888 w 12397291"/>
              <a:gd name="connsiteY12" fmla="*/ 462570 h 126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97291" h="1264806">
                <a:moveTo>
                  <a:pt x="9738888" y="462570"/>
                </a:moveTo>
                <a:cubicBezTo>
                  <a:pt x="9918097" y="490710"/>
                  <a:pt x="10096207" y="520046"/>
                  <a:pt x="10273176" y="550556"/>
                </a:cubicBezTo>
                <a:cubicBezTo>
                  <a:pt x="10768690" y="635984"/>
                  <a:pt x="11255252" y="730613"/>
                  <a:pt x="11731887" y="833930"/>
                </a:cubicBezTo>
                <a:lnTo>
                  <a:pt x="12397291" y="985778"/>
                </a:lnTo>
                <a:lnTo>
                  <a:pt x="12356648" y="1235875"/>
                </a:lnTo>
                <a:lnTo>
                  <a:pt x="12299675" y="1225979"/>
                </a:lnTo>
                <a:cubicBezTo>
                  <a:pt x="10413586" y="915010"/>
                  <a:pt x="8380507" y="745575"/>
                  <a:pt x="6261220" y="745576"/>
                </a:cubicBezTo>
                <a:cubicBezTo>
                  <a:pt x="4103400" y="745575"/>
                  <a:pt x="2034953" y="921227"/>
                  <a:pt x="120034" y="1243081"/>
                </a:cubicBezTo>
                <a:lnTo>
                  <a:pt x="0" y="1264806"/>
                </a:lnTo>
                <a:lnTo>
                  <a:pt x="177144" y="174767"/>
                </a:lnTo>
                <a:lnTo>
                  <a:pt x="506098" y="141453"/>
                </a:lnTo>
                <a:cubicBezTo>
                  <a:pt x="2194294" y="-8605"/>
                  <a:pt x="3982529" y="-42680"/>
                  <a:pt x="5829476" y="55603"/>
                </a:cubicBezTo>
                <a:cubicBezTo>
                  <a:pt x="7176206" y="127268"/>
                  <a:pt x="8484432" y="265594"/>
                  <a:pt x="9738888" y="462570"/>
                </a:cubicBezTo>
                <a:close/>
              </a:path>
            </a:pathLst>
          </a:custGeom>
          <a:solidFill>
            <a:srgbClr val="FFF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600" dirty="0">
              <a:solidFill>
                <a:prstClr val="black">
                  <a:lumMod val="75000"/>
                  <a:lumOff val="25000"/>
                </a:prstClr>
              </a:solidFill>
              <a:cs typeface="+mn-ea"/>
              <a:sym typeface="+mn-lt"/>
            </a:endParaRPr>
          </a:p>
        </p:txBody>
      </p:sp>
      <p:sp>
        <p:nvSpPr>
          <p:cNvPr id="35" name="文本框 34">
            <a:extLst>
              <a:ext uri="{FF2B5EF4-FFF2-40B4-BE49-F238E27FC236}">
                <a16:creationId xmlns:a16="http://schemas.microsoft.com/office/drawing/2014/main" id="{11716DFF-F267-4B2E-AC67-F8AD4912F1A1}"/>
              </a:ext>
            </a:extLst>
          </p:cNvPr>
          <p:cNvSpPr txBox="1"/>
          <p:nvPr/>
        </p:nvSpPr>
        <p:spPr>
          <a:xfrm>
            <a:off x="1245736" y="322382"/>
            <a:ext cx="9700528" cy="708014"/>
          </a:xfrm>
          <a:prstGeom prst="rect">
            <a:avLst/>
          </a:prstGeom>
          <a:noFill/>
        </p:spPr>
        <p:txBody>
          <a:bodyPr wrap="square">
            <a:spAutoFit/>
          </a:bodyPr>
          <a:lstStyle/>
          <a:p>
            <a:pPr algn="ctr" defTabSz="913765">
              <a:defRPr/>
            </a:pPr>
            <a:r>
              <a:rPr lang="en-US" altLang="zh-CN" sz="4001" b="1" dirty="0">
                <a:solidFill>
                  <a:srgbClr val="373536"/>
                </a:solidFill>
                <a:latin typeface="Times New Roman" panose="02020603050405020304" pitchFamily="18" charset="0"/>
                <a:cs typeface="Times New Roman" panose="02020603050405020304" pitchFamily="18" charset="0"/>
                <a:sym typeface="+mn-lt"/>
              </a:rPr>
              <a:t>2.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Hệ</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thống</a:t>
            </a:r>
            <a:r>
              <a:rPr lang="en-US" altLang="zh-CN" sz="4001" b="1" dirty="0">
                <a:solidFill>
                  <a:srgbClr val="373536"/>
                </a:solidFill>
                <a:latin typeface="Times New Roman" panose="02020603050405020304" pitchFamily="18" charset="0"/>
                <a:cs typeface="Times New Roman" panose="02020603050405020304" pitchFamily="18" charset="0"/>
                <a:sym typeface="+mn-lt"/>
              </a:rPr>
              <a:t> ý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kiến</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lí</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lẽ</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bằng</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chứng</a:t>
            </a:r>
            <a:endParaRPr lang="zh-CN" altLang="en-US" sz="4001" b="1" dirty="0">
              <a:solidFill>
                <a:srgbClr val="373536"/>
              </a:solidFill>
              <a:latin typeface="Times New Roman" panose="02020603050405020304" pitchFamily="18" charset="0"/>
              <a:cs typeface="Times New Roman" panose="02020603050405020304" pitchFamily="18" charset="0"/>
              <a:sym typeface="+mn-lt"/>
            </a:endParaRPr>
          </a:p>
        </p:txBody>
      </p:sp>
      <p:sp>
        <p:nvSpPr>
          <p:cNvPr id="36" name="TextBox 35">
            <a:extLst>
              <a:ext uri="{FF2B5EF4-FFF2-40B4-BE49-F238E27FC236}">
                <a16:creationId xmlns:a16="http://schemas.microsoft.com/office/drawing/2014/main" id="{C9CEBD3D-9B11-2860-CC83-ECA22FD94E57}"/>
              </a:ext>
            </a:extLst>
          </p:cNvPr>
          <p:cNvSpPr txBox="1"/>
          <p:nvPr/>
        </p:nvSpPr>
        <p:spPr>
          <a:xfrm>
            <a:off x="448235" y="1410560"/>
            <a:ext cx="11340353" cy="4959435"/>
          </a:xfrm>
          <a:prstGeom prst="rect">
            <a:avLst/>
          </a:prstGeom>
          <a:noFill/>
        </p:spPr>
        <p:txBody>
          <a:bodyPr wrap="square">
            <a:spAutoFit/>
          </a:bodyPr>
          <a:lstStyle/>
          <a:p>
            <a:pPr marL="0" marR="0" algn="just">
              <a:lnSpc>
                <a:spcPct val="150000"/>
              </a:lnSpc>
              <a:spcBef>
                <a:spcPts val="1600"/>
              </a:spcBef>
              <a:spcAft>
                <a:spcPts val="800"/>
              </a:spcAft>
            </a:pPr>
            <a:r>
              <a:rPr lang="en-US" sz="3000" b="1" dirty="0">
                <a:solidFill>
                  <a:srgbClr val="000000"/>
                </a:solidFill>
                <a:effectLst/>
                <a:latin typeface="Times New Roman" panose="02020603050405020304" pitchFamily="18" charset="0"/>
                <a:ea typeface="Times New Roman" panose="02020603050405020304" pitchFamily="18" charset="0"/>
              </a:rPr>
              <a:t>* Ý </a:t>
            </a:r>
            <a:r>
              <a:rPr lang="en-US" sz="3000" b="1" dirty="0" err="1">
                <a:solidFill>
                  <a:srgbClr val="000000"/>
                </a:solidFill>
                <a:effectLst/>
                <a:latin typeface="Times New Roman" panose="02020603050405020304" pitchFamily="18" charset="0"/>
                <a:ea typeface="Times New Roman" panose="02020603050405020304" pitchFamily="18" charset="0"/>
              </a:rPr>
              <a:t>kiến</a:t>
            </a:r>
            <a:r>
              <a:rPr lang="en-US" sz="3000" b="1" dirty="0">
                <a:solidFill>
                  <a:srgbClr val="000000"/>
                </a:solidFill>
                <a:effectLst/>
                <a:latin typeface="Times New Roman" panose="02020603050405020304" pitchFamily="18" charset="0"/>
                <a:ea typeface="Times New Roman" panose="02020603050405020304" pitchFamily="18" charset="0"/>
              </a:rPr>
              <a:t> 1: </a:t>
            </a:r>
            <a:r>
              <a:rPr lang="en-US" sz="3000" b="1" dirty="0" err="1">
                <a:solidFill>
                  <a:srgbClr val="363636"/>
                </a:solidFill>
                <a:effectLst/>
                <a:latin typeface="Times New Roman" panose="02020603050405020304" pitchFamily="18" charset="0"/>
                <a:ea typeface="Times New Roman" panose="02020603050405020304" pitchFamily="18" charset="0"/>
              </a:rPr>
              <a:t>Những</a:t>
            </a:r>
            <a:r>
              <a:rPr lang="en-US" sz="3000" b="1" dirty="0">
                <a:solidFill>
                  <a:srgbClr val="363636"/>
                </a:solidFill>
                <a:effectLst/>
                <a:latin typeface="Times New Roman" panose="02020603050405020304" pitchFamily="18" charset="0"/>
                <a:ea typeface="Times New Roman" panose="02020603050405020304" pitchFamily="18" charset="0"/>
              </a:rPr>
              <a:t> </a:t>
            </a:r>
            <a:r>
              <a:rPr lang="en-US" sz="3000" b="1" dirty="0" err="1">
                <a:solidFill>
                  <a:srgbClr val="363636"/>
                </a:solidFill>
                <a:effectLst/>
                <a:latin typeface="Times New Roman" panose="02020603050405020304" pitchFamily="18" charset="0"/>
                <a:ea typeface="Times New Roman" panose="02020603050405020304" pitchFamily="18" charset="0"/>
              </a:rPr>
              <a:t>đặc</a:t>
            </a:r>
            <a:r>
              <a:rPr lang="en-US" sz="3000" b="1" dirty="0">
                <a:solidFill>
                  <a:srgbClr val="363636"/>
                </a:solidFill>
                <a:effectLst/>
                <a:latin typeface="Times New Roman" panose="02020603050405020304" pitchFamily="18" charset="0"/>
                <a:ea typeface="Times New Roman" panose="02020603050405020304" pitchFamily="18" charset="0"/>
              </a:rPr>
              <a:t> </a:t>
            </a:r>
            <a:r>
              <a:rPr lang="en-US" sz="3000" b="1" dirty="0" err="1">
                <a:solidFill>
                  <a:srgbClr val="363636"/>
                </a:solidFill>
                <a:effectLst/>
                <a:latin typeface="Times New Roman" panose="02020603050405020304" pitchFamily="18" charset="0"/>
                <a:ea typeface="Times New Roman" panose="02020603050405020304" pitchFamily="18" charset="0"/>
              </a:rPr>
              <a:t>sắc</a:t>
            </a:r>
            <a:r>
              <a:rPr lang="en-US" sz="3000" b="1" dirty="0">
                <a:solidFill>
                  <a:srgbClr val="363636"/>
                </a:solidFill>
                <a:effectLst/>
                <a:latin typeface="Times New Roman" panose="02020603050405020304" pitchFamily="18" charset="0"/>
                <a:ea typeface="Times New Roman" panose="02020603050405020304" pitchFamily="18" charset="0"/>
              </a:rPr>
              <a:t> </a:t>
            </a:r>
            <a:r>
              <a:rPr lang="en-US" sz="3000" b="1" dirty="0" err="1">
                <a:solidFill>
                  <a:srgbClr val="363636"/>
                </a:solidFill>
                <a:effectLst/>
                <a:latin typeface="Times New Roman" panose="02020603050405020304" pitchFamily="18" charset="0"/>
                <a:ea typeface="Times New Roman" panose="02020603050405020304" pitchFamily="18" charset="0"/>
              </a:rPr>
              <a:t>của</a:t>
            </a:r>
            <a:r>
              <a:rPr lang="en-US" sz="3000" b="1" dirty="0">
                <a:solidFill>
                  <a:srgbClr val="363636"/>
                </a:solidFill>
                <a:effectLst/>
                <a:latin typeface="Times New Roman" panose="02020603050405020304" pitchFamily="18" charset="0"/>
                <a:ea typeface="Times New Roman" panose="02020603050405020304" pitchFamily="18" charset="0"/>
              </a:rPr>
              <a:t> </a:t>
            </a:r>
            <a:r>
              <a:rPr lang="en-US" sz="3000" b="1" i="1" dirty="0" err="1">
                <a:solidFill>
                  <a:srgbClr val="363636"/>
                </a:solidFill>
                <a:effectLst/>
                <a:latin typeface="Times New Roman" panose="02020603050405020304" pitchFamily="18" charset="0"/>
                <a:ea typeface="Times New Roman" panose="02020603050405020304" pitchFamily="18" charset="0"/>
              </a:rPr>
              <a:t>Đất</a:t>
            </a:r>
            <a:r>
              <a:rPr lang="en-US" sz="3000" b="1" i="1" dirty="0">
                <a:solidFill>
                  <a:srgbClr val="363636"/>
                </a:solidFill>
                <a:effectLst/>
                <a:latin typeface="Times New Roman" panose="02020603050405020304" pitchFamily="18" charset="0"/>
                <a:ea typeface="Times New Roman" panose="02020603050405020304" pitchFamily="18" charset="0"/>
              </a:rPr>
              <a:t> </a:t>
            </a:r>
            <a:r>
              <a:rPr lang="en-US" sz="3000" b="1" i="1" dirty="0" err="1">
                <a:solidFill>
                  <a:srgbClr val="363636"/>
                </a:solidFill>
                <a:effectLst/>
                <a:latin typeface="Times New Roman" panose="02020603050405020304" pitchFamily="18" charset="0"/>
                <a:ea typeface="Times New Roman" panose="02020603050405020304" pitchFamily="18" charset="0"/>
              </a:rPr>
              <a:t>rừng</a:t>
            </a:r>
            <a:r>
              <a:rPr lang="en-US" sz="3000" b="1" i="1" dirty="0">
                <a:solidFill>
                  <a:srgbClr val="363636"/>
                </a:solidFill>
                <a:effectLst/>
                <a:latin typeface="Times New Roman" panose="02020603050405020304" pitchFamily="18" charset="0"/>
                <a:ea typeface="Times New Roman" panose="02020603050405020304" pitchFamily="18" charset="0"/>
              </a:rPr>
              <a:t> </a:t>
            </a:r>
            <a:r>
              <a:rPr lang="en-US" sz="3000" b="1" i="1" dirty="0" err="1">
                <a:solidFill>
                  <a:srgbClr val="363636"/>
                </a:solidFill>
                <a:effectLst/>
                <a:latin typeface="Times New Roman" panose="02020603050405020304" pitchFamily="18" charset="0"/>
                <a:ea typeface="Times New Roman" panose="02020603050405020304" pitchFamily="18" charset="0"/>
              </a:rPr>
              <a:t>phương</a:t>
            </a:r>
            <a:r>
              <a:rPr lang="en-US" sz="3000" b="1" i="1" dirty="0">
                <a:solidFill>
                  <a:srgbClr val="363636"/>
                </a:solidFill>
                <a:effectLst/>
                <a:latin typeface="Times New Roman" panose="02020603050405020304" pitchFamily="18" charset="0"/>
                <a:ea typeface="Times New Roman" panose="02020603050405020304" pitchFamily="18" charset="0"/>
              </a:rPr>
              <a:t> Nam</a:t>
            </a:r>
            <a:endParaRPr lang="en-US" sz="3000" b="1"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rạch</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ròi</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bạch</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200"/>
              </a:spcAft>
            </a:pP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0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734171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4="http://schemas.microsoft.com/office/drawing/2010/main"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rot="21046167">
            <a:off x="-181707" y="3196513"/>
            <a:ext cx="12397291" cy="1264806"/>
          </a:xfrm>
          <a:custGeom>
            <a:avLst/>
            <a:gdLst>
              <a:gd name="connsiteX0" fmla="*/ 9738888 w 12397291"/>
              <a:gd name="connsiteY0" fmla="*/ 462570 h 1264806"/>
              <a:gd name="connsiteX1" fmla="*/ 10273176 w 12397291"/>
              <a:gd name="connsiteY1" fmla="*/ 550556 h 1264806"/>
              <a:gd name="connsiteX2" fmla="*/ 11731887 w 12397291"/>
              <a:gd name="connsiteY2" fmla="*/ 833930 h 1264806"/>
              <a:gd name="connsiteX3" fmla="*/ 12397291 w 12397291"/>
              <a:gd name="connsiteY3" fmla="*/ 985778 h 1264806"/>
              <a:gd name="connsiteX4" fmla="*/ 12356648 w 12397291"/>
              <a:gd name="connsiteY4" fmla="*/ 1235875 h 1264806"/>
              <a:gd name="connsiteX5" fmla="*/ 12299675 w 12397291"/>
              <a:gd name="connsiteY5" fmla="*/ 1225979 h 1264806"/>
              <a:gd name="connsiteX6" fmla="*/ 6261220 w 12397291"/>
              <a:gd name="connsiteY6" fmla="*/ 745576 h 1264806"/>
              <a:gd name="connsiteX7" fmla="*/ 120034 w 12397291"/>
              <a:gd name="connsiteY7" fmla="*/ 1243081 h 1264806"/>
              <a:gd name="connsiteX8" fmla="*/ 0 w 12397291"/>
              <a:gd name="connsiteY8" fmla="*/ 1264806 h 1264806"/>
              <a:gd name="connsiteX9" fmla="*/ 177144 w 12397291"/>
              <a:gd name="connsiteY9" fmla="*/ 174767 h 1264806"/>
              <a:gd name="connsiteX10" fmla="*/ 506098 w 12397291"/>
              <a:gd name="connsiteY10" fmla="*/ 141453 h 1264806"/>
              <a:gd name="connsiteX11" fmla="*/ 5829476 w 12397291"/>
              <a:gd name="connsiteY11" fmla="*/ 55603 h 1264806"/>
              <a:gd name="connsiteX12" fmla="*/ 9738888 w 12397291"/>
              <a:gd name="connsiteY12" fmla="*/ 462570 h 126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97291" h="1264806">
                <a:moveTo>
                  <a:pt x="9738888" y="462570"/>
                </a:moveTo>
                <a:cubicBezTo>
                  <a:pt x="9918097" y="490710"/>
                  <a:pt x="10096207" y="520046"/>
                  <a:pt x="10273176" y="550556"/>
                </a:cubicBezTo>
                <a:cubicBezTo>
                  <a:pt x="10768690" y="635984"/>
                  <a:pt x="11255252" y="730613"/>
                  <a:pt x="11731887" y="833930"/>
                </a:cubicBezTo>
                <a:lnTo>
                  <a:pt x="12397291" y="985778"/>
                </a:lnTo>
                <a:lnTo>
                  <a:pt x="12356648" y="1235875"/>
                </a:lnTo>
                <a:lnTo>
                  <a:pt x="12299675" y="1225979"/>
                </a:lnTo>
                <a:cubicBezTo>
                  <a:pt x="10413586" y="915010"/>
                  <a:pt x="8380507" y="745575"/>
                  <a:pt x="6261220" y="745576"/>
                </a:cubicBezTo>
                <a:cubicBezTo>
                  <a:pt x="4103400" y="745575"/>
                  <a:pt x="2034953" y="921227"/>
                  <a:pt x="120034" y="1243081"/>
                </a:cubicBezTo>
                <a:lnTo>
                  <a:pt x="0" y="1264806"/>
                </a:lnTo>
                <a:lnTo>
                  <a:pt x="177144" y="174767"/>
                </a:lnTo>
                <a:lnTo>
                  <a:pt x="506098" y="141453"/>
                </a:lnTo>
                <a:cubicBezTo>
                  <a:pt x="2194294" y="-8605"/>
                  <a:pt x="3982529" y="-42680"/>
                  <a:pt x="5829476" y="55603"/>
                </a:cubicBezTo>
                <a:cubicBezTo>
                  <a:pt x="7176206" y="127268"/>
                  <a:pt x="8484432" y="265594"/>
                  <a:pt x="9738888" y="462570"/>
                </a:cubicBezTo>
                <a:close/>
              </a:path>
            </a:pathLst>
          </a:custGeom>
          <a:solidFill>
            <a:srgbClr val="FFF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600" dirty="0">
              <a:solidFill>
                <a:prstClr val="black">
                  <a:lumMod val="75000"/>
                  <a:lumOff val="25000"/>
                </a:prstClr>
              </a:solidFill>
              <a:cs typeface="+mn-ea"/>
              <a:sym typeface="+mn-lt"/>
            </a:endParaRPr>
          </a:p>
        </p:txBody>
      </p:sp>
      <p:sp>
        <p:nvSpPr>
          <p:cNvPr id="35" name="文本框 34">
            <a:extLst>
              <a:ext uri="{FF2B5EF4-FFF2-40B4-BE49-F238E27FC236}">
                <a16:creationId xmlns:a16="http://schemas.microsoft.com/office/drawing/2014/main" id="{11716DFF-F267-4B2E-AC67-F8AD4912F1A1}"/>
              </a:ext>
            </a:extLst>
          </p:cNvPr>
          <p:cNvSpPr txBox="1"/>
          <p:nvPr/>
        </p:nvSpPr>
        <p:spPr>
          <a:xfrm>
            <a:off x="1245736" y="322382"/>
            <a:ext cx="9700528" cy="708014"/>
          </a:xfrm>
          <a:prstGeom prst="rect">
            <a:avLst/>
          </a:prstGeom>
          <a:noFill/>
        </p:spPr>
        <p:txBody>
          <a:bodyPr wrap="square">
            <a:spAutoFit/>
          </a:bodyPr>
          <a:lstStyle/>
          <a:p>
            <a:pPr algn="ctr" defTabSz="913765">
              <a:defRPr/>
            </a:pPr>
            <a:r>
              <a:rPr lang="en-US" altLang="zh-CN" sz="4001" b="1" dirty="0">
                <a:solidFill>
                  <a:srgbClr val="373536"/>
                </a:solidFill>
                <a:latin typeface="Times New Roman" panose="02020603050405020304" pitchFamily="18" charset="0"/>
                <a:cs typeface="Times New Roman" panose="02020603050405020304" pitchFamily="18" charset="0"/>
                <a:sym typeface="+mn-lt"/>
              </a:rPr>
              <a:t>2.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Hệ</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thống</a:t>
            </a:r>
            <a:r>
              <a:rPr lang="en-US" altLang="zh-CN" sz="4001" b="1" dirty="0">
                <a:solidFill>
                  <a:srgbClr val="373536"/>
                </a:solidFill>
                <a:latin typeface="Times New Roman" panose="02020603050405020304" pitchFamily="18" charset="0"/>
                <a:cs typeface="Times New Roman" panose="02020603050405020304" pitchFamily="18" charset="0"/>
                <a:sym typeface="+mn-lt"/>
              </a:rPr>
              <a:t> ý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kiến</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lí</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lẽ</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bằng</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chứng</a:t>
            </a:r>
            <a:endParaRPr lang="zh-CN" altLang="en-US" sz="4001" b="1" dirty="0">
              <a:solidFill>
                <a:srgbClr val="373536"/>
              </a:solidFill>
              <a:latin typeface="Times New Roman" panose="02020603050405020304" pitchFamily="18" charset="0"/>
              <a:cs typeface="Times New Roman" panose="02020603050405020304" pitchFamily="18" charset="0"/>
              <a:sym typeface="+mn-lt"/>
            </a:endParaRPr>
          </a:p>
        </p:txBody>
      </p:sp>
      <p:sp>
        <p:nvSpPr>
          <p:cNvPr id="36" name="TextBox 35">
            <a:extLst>
              <a:ext uri="{FF2B5EF4-FFF2-40B4-BE49-F238E27FC236}">
                <a16:creationId xmlns:a16="http://schemas.microsoft.com/office/drawing/2014/main" id="{C9CEBD3D-9B11-2860-CC83-ECA22FD94E57}"/>
              </a:ext>
            </a:extLst>
          </p:cNvPr>
          <p:cNvSpPr txBox="1"/>
          <p:nvPr/>
        </p:nvSpPr>
        <p:spPr>
          <a:xfrm>
            <a:off x="425823" y="1042462"/>
            <a:ext cx="11340353" cy="4856842"/>
          </a:xfrm>
          <a:prstGeom prst="rect">
            <a:avLst/>
          </a:prstGeom>
          <a:noFill/>
        </p:spPr>
        <p:txBody>
          <a:bodyPr wrap="square">
            <a:spAutoFit/>
          </a:bodyPr>
          <a:lstStyle/>
          <a:p>
            <a:pPr marL="0" marR="0" algn="just">
              <a:lnSpc>
                <a:spcPct val="150000"/>
              </a:lnSpc>
              <a:spcBef>
                <a:spcPts val="0"/>
              </a:spcBef>
              <a:spcAft>
                <a:spcPts val="0"/>
              </a:spcAft>
            </a:pP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3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000" b="1" i="1" dirty="0">
                <a:effectLst/>
                <a:latin typeface="Times New Roman" panose="02020603050405020304" pitchFamily="18" charset="0"/>
                <a:ea typeface="Calibri" panose="020F0502020204030204" pitchFamily="34" charset="0"/>
                <a:cs typeface="Times New Roman" panose="02020603050405020304" pitchFamily="18" charset="0"/>
              </a:rPr>
              <a:t> Nam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50000"/>
              </a:lnSpc>
            </a:pPr>
            <a:r>
              <a:rPr lang="vi-VN" sz="3000" dirty="0">
                <a:solidFill>
                  <a:srgbClr val="000000"/>
                </a:solidFill>
                <a:effectLst/>
                <a:latin typeface="Times New Roman" panose="02020603050405020304" pitchFamily="18" charset="0"/>
                <a:ea typeface="Times New Roman" panose="02020603050405020304" pitchFamily="18" charset="0"/>
              </a:rPr>
              <a:t>+ Lí lẽ: "Trong </a:t>
            </a:r>
            <a:r>
              <a:rPr lang="vi-VN" sz="3000" i="1" dirty="0">
                <a:solidFill>
                  <a:srgbClr val="000000"/>
                </a:solidFill>
                <a:effectLst/>
                <a:latin typeface="Times New Roman" panose="02020603050405020304" pitchFamily="18" charset="0"/>
                <a:ea typeface="Times New Roman" panose="02020603050405020304" pitchFamily="18" charset="0"/>
              </a:rPr>
              <a:t>Đất rừng phương Nam</a:t>
            </a:r>
            <a:r>
              <a:rPr lang="vi-VN" sz="3000" dirty="0">
                <a:solidFill>
                  <a:srgbClr val="000000"/>
                </a:solidFill>
                <a:effectLst/>
                <a:latin typeface="Times New Roman" panose="02020603050405020304" pitchFamily="18" charset="0"/>
                <a:ea typeface="Times New Roman" panose="02020603050405020304" pitchFamily="18" charset="0"/>
              </a:rPr>
              <a:t>, ông chỉ sử dụng một phần rất nhỏ vốn sống phong phú đó mà đã làm n</a:t>
            </a:r>
            <a:r>
              <a:rPr lang="en-US" sz="3000" dirty="0">
                <a:solidFill>
                  <a:srgbClr val="000000"/>
                </a:solidFill>
                <a:latin typeface="Times New Roman" panose="02020603050405020304" pitchFamily="18" charset="0"/>
                <a:ea typeface="Times New Roman" panose="02020603050405020304" pitchFamily="18" charset="0"/>
              </a:rPr>
              <a:t>g</a:t>
            </a:r>
            <a:r>
              <a:rPr lang="vi-VN" sz="3000" dirty="0">
                <a:solidFill>
                  <a:srgbClr val="000000"/>
                </a:solidFill>
                <a:effectLst/>
                <a:latin typeface="Times New Roman" panose="02020603050405020304" pitchFamily="18" charset="0"/>
                <a:ea typeface="Times New Roman" panose="02020603050405020304" pitchFamily="18" charset="0"/>
              </a:rPr>
              <a:t>ười đọc đi từ ngạc nhiên này đến ngạc nhiên khác".</a:t>
            </a:r>
            <a:endParaRPr lang="en-US" sz="3000" dirty="0">
              <a:effectLst/>
              <a:latin typeface="Times New Roman" panose="02020603050405020304" pitchFamily="18" charset="0"/>
              <a:ea typeface="Times New Roman" panose="02020603050405020304" pitchFamily="18" charset="0"/>
            </a:endParaRPr>
          </a:p>
          <a:p>
            <a:pPr marL="0" marR="0" algn="just">
              <a:lnSpc>
                <a:spcPct val="150000"/>
              </a:lnSpc>
            </a:pPr>
            <a:r>
              <a:rPr lang="vi-VN" sz="3000" dirty="0">
                <a:solidFill>
                  <a:srgbClr val="000000"/>
                </a:solidFill>
                <a:effectLst/>
                <a:latin typeface="Times New Roman" panose="02020603050405020304" pitchFamily="18" charset="0"/>
                <a:ea typeface="Times New Roman" panose="02020603050405020304" pitchFamily="18" charset="0"/>
              </a:rPr>
              <a:t>+ Bằng chứng: "ba ba to bằng cái nia, kì đà lớn hơn chiếc xuồng tam bản, cá sấu phải 12 trai tráng lực lưỡng mới khiêng nổi".</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847230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4="http://schemas.microsoft.com/office/drawing/2010/main"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rot="21046167">
            <a:off x="-181707" y="3196513"/>
            <a:ext cx="12397291" cy="1264806"/>
          </a:xfrm>
          <a:custGeom>
            <a:avLst/>
            <a:gdLst>
              <a:gd name="connsiteX0" fmla="*/ 9738888 w 12397291"/>
              <a:gd name="connsiteY0" fmla="*/ 462570 h 1264806"/>
              <a:gd name="connsiteX1" fmla="*/ 10273176 w 12397291"/>
              <a:gd name="connsiteY1" fmla="*/ 550556 h 1264806"/>
              <a:gd name="connsiteX2" fmla="*/ 11731887 w 12397291"/>
              <a:gd name="connsiteY2" fmla="*/ 833930 h 1264806"/>
              <a:gd name="connsiteX3" fmla="*/ 12397291 w 12397291"/>
              <a:gd name="connsiteY3" fmla="*/ 985778 h 1264806"/>
              <a:gd name="connsiteX4" fmla="*/ 12356648 w 12397291"/>
              <a:gd name="connsiteY4" fmla="*/ 1235875 h 1264806"/>
              <a:gd name="connsiteX5" fmla="*/ 12299675 w 12397291"/>
              <a:gd name="connsiteY5" fmla="*/ 1225979 h 1264806"/>
              <a:gd name="connsiteX6" fmla="*/ 6261220 w 12397291"/>
              <a:gd name="connsiteY6" fmla="*/ 745576 h 1264806"/>
              <a:gd name="connsiteX7" fmla="*/ 120034 w 12397291"/>
              <a:gd name="connsiteY7" fmla="*/ 1243081 h 1264806"/>
              <a:gd name="connsiteX8" fmla="*/ 0 w 12397291"/>
              <a:gd name="connsiteY8" fmla="*/ 1264806 h 1264806"/>
              <a:gd name="connsiteX9" fmla="*/ 177144 w 12397291"/>
              <a:gd name="connsiteY9" fmla="*/ 174767 h 1264806"/>
              <a:gd name="connsiteX10" fmla="*/ 506098 w 12397291"/>
              <a:gd name="connsiteY10" fmla="*/ 141453 h 1264806"/>
              <a:gd name="connsiteX11" fmla="*/ 5829476 w 12397291"/>
              <a:gd name="connsiteY11" fmla="*/ 55603 h 1264806"/>
              <a:gd name="connsiteX12" fmla="*/ 9738888 w 12397291"/>
              <a:gd name="connsiteY12" fmla="*/ 462570 h 126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97291" h="1264806">
                <a:moveTo>
                  <a:pt x="9738888" y="462570"/>
                </a:moveTo>
                <a:cubicBezTo>
                  <a:pt x="9918097" y="490710"/>
                  <a:pt x="10096207" y="520046"/>
                  <a:pt x="10273176" y="550556"/>
                </a:cubicBezTo>
                <a:cubicBezTo>
                  <a:pt x="10768690" y="635984"/>
                  <a:pt x="11255252" y="730613"/>
                  <a:pt x="11731887" y="833930"/>
                </a:cubicBezTo>
                <a:lnTo>
                  <a:pt x="12397291" y="985778"/>
                </a:lnTo>
                <a:lnTo>
                  <a:pt x="12356648" y="1235875"/>
                </a:lnTo>
                <a:lnTo>
                  <a:pt x="12299675" y="1225979"/>
                </a:lnTo>
                <a:cubicBezTo>
                  <a:pt x="10413586" y="915010"/>
                  <a:pt x="8380507" y="745575"/>
                  <a:pt x="6261220" y="745576"/>
                </a:cubicBezTo>
                <a:cubicBezTo>
                  <a:pt x="4103400" y="745575"/>
                  <a:pt x="2034953" y="921227"/>
                  <a:pt x="120034" y="1243081"/>
                </a:cubicBezTo>
                <a:lnTo>
                  <a:pt x="0" y="1264806"/>
                </a:lnTo>
                <a:lnTo>
                  <a:pt x="177144" y="174767"/>
                </a:lnTo>
                <a:lnTo>
                  <a:pt x="506098" y="141453"/>
                </a:lnTo>
                <a:cubicBezTo>
                  <a:pt x="2194294" y="-8605"/>
                  <a:pt x="3982529" y="-42680"/>
                  <a:pt x="5829476" y="55603"/>
                </a:cubicBezTo>
                <a:cubicBezTo>
                  <a:pt x="7176206" y="127268"/>
                  <a:pt x="8484432" y="265594"/>
                  <a:pt x="9738888" y="462570"/>
                </a:cubicBezTo>
                <a:close/>
              </a:path>
            </a:pathLst>
          </a:custGeom>
          <a:solidFill>
            <a:srgbClr val="FFF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600" dirty="0">
              <a:solidFill>
                <a:prstClr val="black">
                  <a:lumMod val="75000"/>
                  <a:lumOff val="25000"/>
                </a:prstClr>
              </a:solidFill>
              <a:cs typeface="+mn-ea"/>
              <a:sym typeface="+mn-lt"/>
            </a:endParaRPr>
          </a:p>
        </p:txBody>
      </p:sp>
      <p:sp>
        <p:nvSpPr>
          <p:cNvPr id="35" name="文本框 34">
            <a:extLst>
              <a:ext uri="{FF2B5EF4-FFF2-40B4-BE49-F238E27FC236}">
                <a16:creationId xmlns:a16="http://schemas.microsoft.com/office/drawing/2014/main" id="{11716DFF-F267-4B2E-AC67-F8AD4912F1A1}"/>
              </a:ext>
            </a:extLst>
          </p:cNvPr>
          <p:cNvSpPr txBox="1"/>
          <p:nvPr/>
        </p:nvSpPr>
        <p:spPr>
          <a:xfrm>
            <a:off x="1245736" y="322382"/>
            <a:ext cx="9700528" cy="708014"/>
          </a:xfrm>
          <a:prstGeom prst="rect">
            <a:avLst/>
          </a:prstGeom>
          <a:noFill/>
        </p:spPr>
        <p:txBody>
          <a:bodyPr wrap="square">
            <a:spAutoFit/>
          </a:bodyPr>
          <a:lstStyle/>
          <a:p>
            <a:pPr algn="ctr" defTabSz="913765">
              <a:defRPr/>
            </a:pPr>
            <a:r>
              <a:rPr lang="en-US" altLang="zh-CN" sz="4001" b="1" dirty="0">
                <a:solidFill>
                  <a:srgbClr val="373536"/>
                </a:solidFill>
                <a:latin typeface="Times New Roman" panose="02020603050405020304" pitchFamily="18" charset="0"/>
                <a:cs typeface="Times New Roman" panose="02020603050405020304" pitchFamily="18" charset="0"/>
                <a:sym typeface="+mn-lt"/>
              </a:rPr>
              <a:t>2.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Hệ</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thống</a:t>
            </a:r>
            <a:r>
              <a:rPr lang="en-US" altLang="zh-CN" sz="4001" b="1" dirty="0">
                <a:solidFill>
                  <a:srgbClr val="373536"/>
                </a:solidFill>
                <a:latin typeface="Times New Roman" panose="02020603050405020304" pitchFamily="18" charset="0"/>
                <a:cs typeface="Times New Roman" panose="02020603050405020304" pitchFamily="18" charset="0"/>
                <a:sym typeface="+mn-lt"/>
              </a:rPr>
              <a:t> ý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kiến</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lí</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lẽ</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bằng</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chứng</a:t>
            </a:r>
            <a:endParaRPr lang="zh-CN" altLang="en-US" sz="4001" b="1" dirty="0">
              <a:solidFill>
                <a:srgbClr val="373536"/>
              </a:solidFill>
              <a:latin typeface="Times New Roman" panose="02020603050405020304" pitchFamily="18" charset="0"/>
              <a:cs typeface="Times New Roman" panose="02020603050405020304" pitchFamily="18" charset="0"/>
              <a:sym typeface="+mn-lt"/>
            </a:endParaRPr>
          </a:p>
        </p:txBody>
      </p:sp>
      <p:sp>
        <p:nvSpPr>
          <p:cNvPr id="36" name="TextBox 35">
            <a:extLst>
              <a:ext uri="{FF2B5EF4-FFF2-40B4-BE49-F238E27FC236}">
                <a16:creationId xmlns:a16="http://schemas.microsoft.com/office/drawing/2014/main" id="{C9CEBD3D-9B11-2860-CC83-ECA22FD94E57}"/>
              </a:ext>
            </a:extLst>
          </p:cNvPr>
          <p:cNvSpPr txBox="1"/>
          <p:nvPr/>
        </p:nvSpPr>
        <p:spPr>
          <a:xfrm>
            <a:off x="448235" y="1410560"/>
            <a:ext cx="11340353" cy="1015663"/>
          </a:xfrm>
          <a:prstGeom prst="rect">
            <a:avLst/>
          </a:prstGeom>
          <a:noFill/>
        </p:spPr>
        <p:txBody>
          <a:bodyPr wrap="square">
            <a:spAutoFit/>
          </a:bodyPr>
          <a:lstStyle/>
          <a:p>
            <a:pPr marL="0" marR="0" algn="just">
              <a:spcBef>
                <a:spcPts val="1600"/>
              </a:spcBef>
              <a:spcAft>
                <a:spcPts val="800"/>
              </a:spcAft>
            </a:pPr>
            <a:r>
              <a:rPr lang="en-US" sz="3000" b="1" dirty="0">
                <a:solidFill>
                  <a:srgbClr val="000000"/>
                </a:solidFill>
                <a:effectLst/>
                <a:latin typeface="Times New Roman" panose="02020603050405020304" pitchFamily="18" charset="0"/>
                <a:ea typeface="Times New Roman" panose="02020603050405020304" pitchFamily="18" charset="0"/>
              </a:rPr>
              <a:t>* Ý </a:t>
            </a:r>
            <a:r>
              <a:rPr lang="en-US" sz="3000" b="1" dirty="0" err="1">
                <a:solidFill>
                  <a:srgbClr val="000000"/>
                </a:solidFill>
                <a:effectLst/>
                <a:latin typeface="Times New Roman" panose="02020603050405020304" pitchFamily="18" charset="0"/>
                <a:ea typeface="Times New Roman" panose="02020603050405020304" pitchFamily="18" charset="0"/>
              </a:rPr>
              <a:t>kiến</a:t>
            </a:r>
            <a:r>
              <a:rPr lang="en-US" sz="3000" b="1" dirty="0">
                <a:solidFill>
                  <a:srgbClr val="000000"/>
                </a:solidFill>
                <a:effectLst/>
                <a:latin typeface="Times New Roman" panose="02020603050405020304" pitchFamily="18" charset="0"/>
                <a:ea typeface="Times New Roman" panose="02020603050405020304" pitchFamily="18" charset="0"/>
              </a:rPr>
              <a:t> 3: </a:t>
            </a:r>
            <a:r>
              <a:rPr lang="vi-VN" sz="3000" b="1" i="1" dirty="0">
                <a:solidFill>
                  <a:srgbClr val="000000"/>
                </a:solidFill>
                <a:effectLst/>
                <a:latin typeface="Times New Roman" panose="02020603050405020304" pitchFamily="18" charset="0"/>
                <a:ea typeface="Times New Roman" panose="02020603050405020304" pitchFamily="18" charset="0"/>
              </a:rPr>
              <a:t>Đặc sắc về nghệ thuật miêu tả con người Nam bộ trong tác phẩm Đất rừng phương Nam.</a:t>
            </a:r>
            <a:r>
              <a:rPr lang="en-US" sz="3000" b="1" i="1" dirty="0">
                <a:solidFill>
                  <a:srgbClr val="000000"/>
                </a:solidFill>
                <a:effectLst/>
                <a:latin typeface="Times New Roman" panose="02020603050405020304" pitchFamily="18" charset="0"/>
                <a:ea typeface="Times New Roman" panose="02020603050405020304" pitchFamily="18" charset="0"/>
              </a:rPr>
              <a:t> </a:t>
            </a:r>
            <a:endParaRPr lang="en-US" sz="3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C22AB78-93E3-ABD9-E7B8-BADEF3BC19A3}"/>
              </a:ext>
            </a:extLst>
          </p:cNvPr>
          <p:cNvGraphicFramePr>
            <a:graphicFrameLocks noGrp="1"/>
          </p:cNvGraphicFramePr>
          <p:nvPr>
            <p:extLst>
              <p:ext uri="{D42A27DB-BD31-4B8C-83A1-F6EECF244321}">
                <p14:modId xmlns:p14="http://schemas.microsoft.com/office/powerpoint/2010/main" val="924470489"/>
              </p:ext>
            </p:extLst>
          </p:nvPr>
        </p:nvGraphicFramePr>
        <p:xfrm>
          <a:off x="867045" y="2806387"/>
          <a:ext cx="10290482" cy="3067940"/>
        </p:xfrm>
        <a:graphic>
          <a:graphicData uri="http://schemas.openxmlformats.org/drawingml/2006/table">
            <a:tbl>
              <a:tblPr firstRow="1" firstCol="1" bandRow="1">
                <a:tableStyleId>{5DA37D80-6434-44D0-A028-1B22A696006F}</a:tableStyleId>
              </a:tblPr>
              <a:tblGrid>
                <a:gridCol w="3935864">
                  <a:extLst>
                    <a:ext uri="{9D8B030D-6E8A-4147-A177-3AD203B41FA5}">
                      <a16:colId xmlns:a16="http://schemas.microsoft.com/office/drawing/2014/main" val="1547445944"/>
                    </a:ext>
                  </a:extLst>
                </a:gridCol>
                <a:gridCol w="6354618">
                  <a:extLst>
                    <a:ext uri="{9D8B030D-6E8A-4147-A177-3AD203B41FA5}">
                      <a16:colId xmlns:a16="http://schemas.microsoft.com/office/drawing/2014/main" val="455938696"/>
                    </a:ext>
                  </a:extLst>
                </a:gridCol>
              </a:tblGrid>
              <a:tr h="0">
                <a:tc>
                  <a:txBody>
                    <a:bodyPr/>
                    <a:lstStyle/>
                    <a:p>
                      <a:pPr marL="0" marR="0" algn="ctr">
                        <a:lnSpc>
                          <a:spcPct val="115000"/>
                        </a:lnSpc>
                        <a:spcBef>
                          <a:spcPts val="0"/>
                        </a:spcBef>
                        <a:spcAft>
                          <a:spcPts val="0"/>
                        </a:spcAft>
                      </a:pPr>
                      <a:r>
                        <a:rPr lang="en-US" sz="2000" u="sng" dirty="0" err="1">
                          <a:effectLst/>
                          <a:latin typeface="Times New Roman" panose="02020603050405020304" pitchFamily="18" charset="0"/>
                          <a:cs typeface="Times New Roman" panose="02020603050405020304" pitchFamily="18" charset="0"/>
                        </a:rPr>
                        <a:t>Lí</a:t>
                      </a:r>
                      <a:r>
                        <a:rPr lang="en-US" sz="2000" u="sng" dirty="0">
                          <a:effectLst/>
                          <a:latin typeface="Times New Roman" panose="02020603050405020304" pitchFamily="18" charset="0"/>
                          <a:cs typeface="Times New Roman" panose="02020603050405020304" pitchFamily="18" charset="0"/>
                        </a:rPr>
                        <a:t> </a:t>
                      </a:r>
                      <a:r>
                        <a:rPr lang="en-US" sz="2000" u="sng" dirty="0" err="1">
                          <a:effectLst/>
                          <a:latin typeface="Times New Roman" panose="02020603050405020304" pitchFamily="18" charset="0"/>
                          <a:cs typeface="Times New Roman" panose="02020603050405020304" pitchFamily="18" charset="0"/>
                        </a:rPr>
                        <a:t>lẽ</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u="sng" dirty="0" err="1">
                          <a:effectLst/>
                          <a:latin typeface="Times New Roman" panose="02020603050405020304" pitchFamily="18" charset="0"/>
                          <a:cs typeface="Times New Roman" panose="02020603050405020304" pitchFamily="18" charset="0"/>
                        </a:rPr>
                        <a:t>Bằng</a:t>
                      </a:r>
                      <a:r>
                        <a:rPr lang="en-US" sz="2000" u="sng" dirty="0">
                          <a:effectLst/>
                          <a:latin typeface="Times New Roman" panose="02020603050405020304" pitchFamily="18" charset="0"/>
                          <a:cs typeface="Times New Roman" panose="02020603050405020304" pitchFamily="18" charset="0"/>
                        </a:rPr>
                        <a:t> </a:t>
                      </a:r>
                      <a:r>
                        <a:rPr lang="en-US" sz="2000" u="sng" dirty="0" err="1">
                          <a:effectLst/>
                          <a:latin typeface="Times New Roman" panose="02020603050405020304" pitchFamily="18" charset="0"/>
                          <a:cs typeface="Times New Roman" panose="02020603050405020304" pitchFamily="18" charset="0"/>
                        </a:rPr>
                        <a:t>chứng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8240312"/>
                  </a:ext>
                </a:extLst>
              </a:tr>
              <a:tr h="0">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 Con người Nam bộ được miêu tả với những nét sắc sảo, lạ lùng.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1200"/>
                        </a:spcAft>
                      </a:pPr>
                      <a:r>
                        <a:rPr lang="vi-VN" sz="2000" dirty="0">
                          <a:effectLst/>
                          <a:latin typeface="Times New Roman" panose="02020603050405020304" pitchFamily="18" charset="0"/>
                          <a:cs typeface="Times New Roman" panose="02020603050405020304" pitchFamily="18" charset="0"/>
                        </a:rPr>
                        <a:t>+ Những lời nói ngọt nhạt, cái túi tiền thâm đen, căng phồng, bóng mỡ của dì Tư Béo.</a:t>
                      </a:r>
                      <a:endParaRPr lang="en-US" sz="2000" dirty="0">
                        <a:effectLst/>
                        <a:latin typeface="Times New Roman" panose="02020603050405020304" pitchFamily="18" charset="0"/>
                        <a:cs typeface="Times New Roman" panose="02020603050405020304" pitchFamily="18" charset="0"/>
                      </a:endParaRPr>
                    </a:p>
                    <a:p>
                      <a:pPr marL="0" marR="0" algn="just">
                        <a:spcBef>
                          <a:spcPts val="0"/>
                        </a:spcBef>
                        <a:spcAft>
                          <a:spcPts val="1200"/>
                        </a:spcAft>
                      </a:pPr>
                      <a:r>
                        <a:rPr lang="vi-VN" sz="2000" dirty="0">
                          <a:effectLst/>
                          <a:latin typeface="Times New Roman" panose="02020603050405020304" pitchFamily="18" charset="0"/>
                          <a:cs typeface="Times New Roman" panose="02020603050405020304" pitchFamily="18" charset="0"/>
                        </a:rPr>
                        <a:t>+ Cái áo vắt vai và những câu đối thoại ngật ngưỡng, hài hước, dở tỉnh, dở say của lão Ba Ngù.</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2307445"/>
                  </a:ext>
                </a:extLst>
              </a:tr>
              <a:tr h="0">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 Tác giả khắc họa kĩ lưỡng nhất hai nhân vật: ông Hai bán rắn và chú Võ Tòng</a:t>
                      </a:r>
                    </a:p>
                    <a:p>
                      <a:pPr marL="0" marR="0" algn="l">
                        <a:lnSpc>
                          <a:spcPct val="115000"/>
                        </a:lnSpc>
                        <a:spcBef>
                          <a:spcPts val="0"/>
                        </a:spcBef>
                        <a:spcAft>
                          <a:spcPts val="0"/>
                        </a:spcAft>
                      </a:pPr>
                      <a:r>
                        <a:rPr lang="en-US" sz="2000" u="none" strike="noStrike">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nhau</a:t>
                      </a:r>
                      <a:r>
                        <a:rPr lang="en-US" sz="2000" dirty="0">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nhau</a:t>
                      </a:r>
                      <a:endParaRPr lang="en-US" sz="2000" dirty="0">
                        <a:effectLst/>
                        <a:latin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US" sz="2000" u="none" strike="noStrike"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6093342"/>
                  </a:ext>
                </a:extLst>
              </a:tr>
            </a:tbl>
          </a:graphicData>
        </a:graphic>
      </p:graphicFrame>
    </p:spTree>
    <p:extLst>
      <p:ext uri="{BB962C8B-B14F-4D97-AF65-F5344CB8AC3E}">
        <p14:creationId xmlns:p14="http://schemas.microsoft.com/office/powerpoint/2010/main" val="176881063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4="http://schemas.microsoft.com/office/drawing/2010/main"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grpSp>
        <p:nvGrpSpPr>
          <p:cNvPr id="52" name="组合 51">
            <a:extLst>
              <a:ext uri="{FF2B5EF4-FFF2-40B4-BE49-F238E27FC236}">
                <a16:creationId xmlns:a16="http://schemas.microsoft.com/office/drawing/2014/main" id="{F02FE2B8-246E-4ABA-BF5C-57132E7BCC42}"/>
              </a:ext>
            </a:extLst>
          </p:cNvPr>
          <p:cNvGrpSpPr/>
          <p:nvPr/>
        </p:nvGrpSpPr>
        <p:grpSpPr>
          <a:xfrm>
            <a:off x="5735905" y="774825"/>
            <a:ext cx="720188" cy="4818246"/>
            <a:chOff x="5467334" y="615369"/>
            <a:chExt cx="720000" cy="4816995"/>
          </a:xfrm>
        </p:grpSpPr>
        <p:sp>
          <p:nvSpPr>
            <p:cNvPr id="54" name="文本框 53">
              <a:extLst>
                <a:ext uri="{FF2B5EF4-FFF2-40B4-BE49-F238E27FC236}">
                  <a16:creationId xmlns:a16="http://schemas.microsoft.com/office/drawing/2014/main" id="{79C553CA-C219-4A9A-AAF7-D0E68CCFC5EA}"/>
                </a:ext>
              </a:extLst>
            </p:cNvPr>
            <p:cNvSpPr txBox="1"/>
            <p:nvPr/>
          </p:nvSpPr>
          <p:spPr>
            <a:xfrm>
              <a:off x="5467334" y="5181886"/>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F9C5B8"/>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algn="ctr" defTabSz="914674">
                <a:defRPr/>
              </a:pPr>
              <a:endParaRPr lang="zh-CN" altLang="en-US" sz="11503" dirty="0">
                <a:solidFill>
                  <a:prstClr val="black"/>
                </a:solidFill>
                <a:cs typeface="+mn-ea"/>
                <a:sym typeface="+mn-lt"/>
              </a:endParaRPr>
            </a:p>
          </p:txBody>
        </p:sp>
        <p:sp>
          <p:nvSpPr>
            <p:cNvPr id="15" name="文本框 14">
              <a:extLst>
                <a:ext uri="{FF2B5EF4-FFF2-40B4-BE49-F238E27FC236}">
                  <a16:creationId xmlns:a16="http://schemas.microsoft.com/office/drawing/2014/main" id="{56EF79A0-60F1-433E-B201-0E6B805DFBC2}"/>
                </a:ext>
              </a:extLst>
            </p:cNvPr>
            <p:cNvSpPr txBox="1"/>
            <p:nvPr/>
          </p:nvSpPr>
          <p:spPr>
            <a:xfrm>
              <a:off x="5467334" y="615369"/>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C3E2D2"/>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algn="ctr" defTabSz="914674">
                <a:defRPr/>
              </a:pPr>
              <a:endParaRPr lang="zh-CN" altLang="en-US" sz="11503" dirty="0">
                <a:solidFill>
                  <a:prstClr val="black"/>
                </a:solidFill>
                <a:cs typeface="+mn-ea"/>
                <a:sym typeface="+mn-lt"/>
              </a:endParaRPr>
            </a:p>
          </p:txBody>
        </p:sp>
      </p:grpSp>
      <p:sp>
        <p:nvSpPr>
          <p:cNvPr id="11" name="Cloud 10">
            <a:extLst>
              <a:ext uri="{FF2B5EF4-FFF2-40B4-BE49-F238E27FC236}">
                <a16:creationId xmlns:a16="http://schemas.microsoft.com/office/drawing/2014/main" id="{BE031FFA-16DB-2882-FFF2-17B44D3A4EDB}"/>
              </a:ext>
            </a:extLst>
          </p:cNvPr>
          <p:cNvSpPr/>
          <p:nvPr/>
        </p:nvSpPr>
        <p:spPr>
          <a:xfrm>
            <a:off x="3434963" y="1208598"/>
            <a:ext cx="5160397" cy="400745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4" tIns="45732" rIns="91464" bIns="45732" numCol="1" spcCol="0" rtlCol="0" fromWordArt="0" anchor="ctr" anchorCtr="0" forceAA="0" compatLnSpc="1">
            <a:prstTxWarp prst="textNoShape">
              <a:avLst/>
            </a:prstTxWarp>
            <a:noAutofit/>
          </a:bodyPr>
          <a:lstStyle/>
          <a:p>
            <a:pPr algn="ctr"/>
            <a:endParaRPr lang="en-US" sz="1801" dirty="0"/>
          </a:p>
        </p:txBody>
      </p:sp>
      <p:sp>
        <p:nvSpPr>
          <p:cNvPr id="2" name="TextBox 1">
            <a:extLst>
              <a:ext uri="{FF2B5EF4-FFF2-40B4-BE49-F238E27FC236}">
                <a16:creationId xmlns:a16="http://schemas.microsoft.com/office/drawing/2014/main" id="{281AFD0F-4B4E-44BE-6AD4-FA6FF9313F3C}"/>
              </a:ext>
            </a:extLst>
          </p:cNvPr>
          <p:cNvSpPr txBox="1"/>
          <p:nvPr/>
        </p:nvSpPr>
        <p:spPr>
          <a:xfrm>
            <a:off x="4230094" y="1801086"/>
            <a:ext cx="3609892" cy="2492990"/>
          </a:xfrm>
          <a:prstGeom prst="rect">
            <a:avLst/>
          </a:prstGeom>
          <a:noFill/>
        </p:spPr>
        <p:txBody>
          <a:bodyPr wrap="square" rtlCol="0">
            <a:spAutoFit/>
          </a:bodyPr>
          <a:lstStyle/>
          <a:p>
            <a:pPr algn="just"/>
            <a:r>
              <a:rPr lang="pt-BR" sz="2600" dirty="0">
                <a:effectLst/>
                <a:latin typeface="Times New Roman" panose="02020603050405020304" pitchFamily="18" charset="0"/>
                <a:ea typeface="Calibri" panose="020F0502020204030204" pitchFamily="34" charset="0"/>
              </a:rPr>
              <a:t>Trong phần 3 tác giả so sánh hai nhân vật ông Hai bán rắn và chú Võ Tòng. Em hãy chỉ ra điểm giống và khác nhau của hai nhân vật này!</a:t>
            </a:r>
            <a:endParaRPr lang="en-US" sz="2600" dirty="0"/>
          </a:p>
        </p:txBody>
      </p:sp>
    </p:spTree>
    <p:custDataLst>
      <p:tags r:id="rId1"/>
    </p:custDataLst>
    <p:extLst>
      <p:ext uri="{BB962C8B-B14F-4D97-AF65-F5344CB8AC3E}">
        <p14:creationId xmlns:p14="http://schemas.microsoft.com/office/powerpoint/2010/main" val="39915757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strVal val="(6*min(max(#ppt_w*#ppt_h,.3),1)-7.4)/-.7*#ppt_w"/>
                                          </p:val>
                                        </p:tav>
                                        <p:tav tm="100000">
                                          <p:val>
                                            <p:strVal val="#ppt_w"/>
                                          </p:val>
                                        </p:tav>
                                      </p:tavLst>
                                    </p:anim>
                                    <p:anim calcmode="lin" valueType="num">
                                      <p:cBhvr>
                                        <p:cTn id="8" dur="500" fill="hold"/>
                                        <p:tgtEl>
                                          <p:spTgt spid="52"/>
                                        </p:tgtEl>
                                        <p:attrNameLst>
                                          <p:attrName>ppt_h</p:attrName>
                                        </p:attrNameLst>
                                      </p:cBhvr>
                                      <p:tavLst>
                                        <p:tav tm="0">
                                          <p:val>
                                            <p:strVal val="(6*min(max(#ppt_w*#ppt_h,.3),1)-7.4)/-.7*#ppt_h"/>
                                          </p:val>
                                        </p:tav>
                                        <p:tav tm="100000">
                                          <p:val>
                                            <p:strVal val="#ppt_h"/>
                                          </p:val>
                                        </p:tav>
                                      </p:tavLst>
                                    </p:anim>
                                    <p:anim calcmode="lin" valueType="num">
                                      <p:cBhvr>
                                        <p:cTn id="9" dur="500" fill="hold"/>
                                        <p:tgtEl>
                                          <p:spTgt spid="52"/>
                                        </p:tgtEl>
                                        <p:attrNameLst>
                                          <p:attrName>ppt_x</p:attrName>
                                        </p:attrNameLst>
                                      </p:cBhvr>
                                      <p:tavLst>
                                        <p:tav tm="0">
                                          <p:val>
                                            <p:fltVal val="0.5"/>
                                          </p:val>
                                        </p:tav>
                                        <p:tav tm="100000">
                                          <p:val>
                                            <p:strVal val="#ppt_x"/>
                                          </p:val>
                                        </p:tav>
                                      </p:tavLst>
                                    </p:anim>
                                    <p:anim calcmode="lin" valueType="num">
                                      <p:cBhvr>
                                        <p:cTn id="10" dur="500" fill="hold"/>
                                        <p:tgtEl>
                                          <p:spTgt spid="52"/>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graphicFrame>
        <p:nvGraphicFramePr>
          <p:cNvPr id="3" name="Table 2">
            <a:extLst>
              <a:ext uri="{FF2B5EF4-FFF2-40B4-BE49-F238E27FC236}">
                <a16:creationId xmlns:a16="http://schemas.microsoft.com/office/drawing/2014/main" id="{B0B31C60-56A8-F6ED-ACDA-A9F2ACE89B07}"/>
              </a:ext>
            </a:extLst>
          </p:cNvPr>
          <p:cNvGraphicFramePr>
            <a:graphicFrameLocks noGrp="1"/>
          </p:cNvGraphicFramePr>
          <p:nvPr>
            <p:extLst>
              <p:ext uri="{D42A27DB-BD31-4B8C-83A1-F6EECF244321}">
                <p14:modId xmlns:p14="http://schemas.microsoft.com/office/powerpoint/2010/main" val="1997406236"/>
              </p:ext>
            </p:extLst>
          </p:nvPr>
        </p:nvGraphicFramePr>
        <p:xfrm>
          <a:off x="246490" y="214685"/>
          <a:ext cx="11688419" cy="6456615"/>
        </p:xfrm>
        <a:graphic>
          <a:graphicData uri="http://schemas.openxmlformats.org/drawingml/2006/table">
            <a:tbl>
              <a:tblPr firstRow="1" firstCol="1" bandRow="1">
                <a:tableStyleId>{8A107856-5554-42FB-B03E-39F5DBC370BA}</a:tableStyleId>
              </a:tblPr>
              <a:tblGrid>
                <a:gridCol w="1717482">
                  <a:extLst>
                    <a:ext uri="{9D8B030D-6E8A-4147-A177-3AD203B41FA5}">
                      <a16:colId xmlns:a16="http://schemas.microsoft.com/office/drawing/2014/main" val="452016555"/>
                    </a:ext>
                  </a:extLst>
                </a:gridCol>
                <a:gridCol w="4687093">
                  <a:extLst>
                    <a:ext uri="{9D8B030D-6E8A-4147-A177-3AD203B41FA5}">
                      <a16:colId xmlns:a16="http://schemas.microsoft.com/office/drawing/2014/main" val="510532049"/>
                    </a:ext>
                  </a:extLst>
                </a:gridCol>
                <a:gridCol w="5283844">
                  <a:extLst>
                    <a:ext uri="{9D8B030D-6E8A-4147-A177-3AD203B41FA5}">
                      <a16:colId xmlns:a16="http://schemas.microsoft.com/office/drawing/2014/main" val="2502033727"/>
                    </a:ext>
                  </a:extLst>
                </a:gridCol>
              </a:tblGrid>
              <a:tr h="404614">
                <a:tc>
                  <a:txBody>
                    <a:bodyPr/>
                    <a:lstStyle/>
                    <a:p>
                      <a:pPr marL="0" marR="0" algn="l">
                        <a:lnSpc>
                          <a:spcPct val="115000"/>
                        </a:lnSpc>
                        <a:spcBef>
                          <a:spcPts val="0"/>
                        </a:spcBef>
                        <a:spcAft>
                          <a:spcPts val="0"/>
                        </a:spcAft>
                      </a:pPr>
                      <a:r>
                        <a:rPr lang="pt-BR" sz="2600" dirty="0">
                          <a:effectLst/>
                          <a:latin typeface="Times New Roman" panose="02020603050405020304" pitchFamily="18" charset="0"/>
                          <a:cs typeface="Times New Roman" panose="02020603050405020304" pitchFamily="18" charset="0"/>
                        </a:rPr>
                        <a:t> </a:t>
                      </a:r>
                      <a:endPar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672" marR="35672" marT="0" marB="0"/>
                </a:tc>
                <a:tc>
                  <a:txBody>
                    <a:bodyPr/>
                    <a:lstStyle/>
                    <a:p>
                      <a:pPr marL="0" marR="0" algn="l">
                        <a:lnSpc>
                          <a:spcPct val="115000"/>
                        </a:lnSpc>
                        <a:spcBef>
                          <a:spcPts val="0"/>
                        </a:spcBef>
                        <a:spcAft>
                          <a:spcPts val="0"/>
                        </a:spcAft>
                      </a:pPr>
                      <a:r>
                        <a:rPr lang="pt-BR" sz="2600">
                          <a:effectLst/>
                          <a:latin typeface="Times New Roman" panose="02020603050405020304" pitchFamily="18" charset="0"/>
                          <a:cs typeface="Times New Roman" panose="02020603050405020304" pitchFamily="18" charset="0"/>
                        </a:rPr>
                        <a:t>Ông Hai bán rắn</a:t>
                      </a:r>
                      <a:endPar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672" marR="35672" marT="0" marB="0"/>
                </a:tc>
                <a:tc>
                  <a:txBody>
                    <a:bodyPr/>
                    <a:lstStyle/>
                    <a:p>
                      <a:pPr marL="0" marR="0" algn="l">
                        <a:lnSpc>
                          <a:spcPct val="115000"/>
                        </a:lnSpc>
                        <a:spcBef>
                          <a:spcPts val="0"/>
                        </a:spcBef>
                        <a:spcAft>
                          <a:spcPts val="0"/>
                        </a:spcAft>
                      </a:pPr>
                      <a:r>
                        <a:rPr lang="pt-BR" sz="2600">
                          <a:effectLst/>
                          <a:latin typeface="Times New Roman" panose="02020603050405020304" pitchFamily="18" charset="0"/>
                          <a:cs typeface="Times New Roman" panose="02020603050405020304" pitchFamily="18" charset="0"/>
                        </a:rPr>
                        <a:t>Võ Tòng</a:t>
                      </a:r>
                      <a:endPar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672" marR="35672" marT="0" marB="0"/>
                </a:tc>
                <a:extLst>
                  <a:ext uri="{0D108BD9-81ED-4DB2-BD59-A6C34878D82A}">
                    <a16:rowId xmlns:a16="http://schemas.microsoft.com/office/drawing/2014/main" val="155419419"/>
                  </a:ext>
                </a:extLst>
              </a:tr>
              <a:tr h="1147456">
                <a:tc>
                  <a:txBody>
                    <a:bodyPr/>
                    <a:lstStyle/>
                    <a:p>
                      <a:pPr marL="0" marR="0" algn="l">
                        <a:lnSpc>
                          <a:spcPct val="115000"/>
                        </a:lnSpc>
                        <a:spcBef>
                          <a:spcPts val="0"/>
                        </a:spcBef>
                        <a:spcAft>
                          <a:spcPts val="0"/>
                        </a:spcAft>
                      </a:pPr>
                      <a:r>
                        <a:rPr lang="pt-BR" sz="2600">
                          <a:effectLst/>
                          <a:latin typeface="Times New Roman" panose="02020603050405020304" pitchFamily="18" charset="0"/>
                          <a:cs typeface="Times New Roman" panose="02020603050405020304" pitchFamily="18" charset="0"/>
                        </a:rPr>
                        <a:t>Giống</a:t>
                      </a:r>
                      <a:endPar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672" marR="35672" marT="0" marB="0"/>
                </a:tc>
                <a:tc gridSpan="2">
                  <a:txBody>
                    <a:bodyPr/>
                    <a:lstStyle/>
                    <a:p>
                      <a:pPr marL="0" marR="0" algn="just"/>
                      <a:r>
                        <a:rPr lang="vi-VN" sz="2600" dirty="0">
                          <a:effectLst/>
                          <a:latin typeface="Times New Roman" panose="02020603050405020304" pitchFamily="18" charset="0"/>
                          <a:cs typeface="Times New Roman" panose="02020603050405020304" pitchFamily="18" charset="0"/>
                        </a:rPr>
                        <a:t>Đều không có đất, quanh năm ở đợ làm thuê cho địa chủ.</a:t>
                      </a:r>
                      <a:endParaRPr lang="en-US" sz="2600" dirty="0">
                        <a:effectLst/>
                        <a:latin typeface="Times New Roman" panose="02020603050405020304" pitchFamily="18" charset="0"/>
                        <a:cs typeface="Times New Roman" panose="02020603050405020304" pitchFamily="18" charset="0"/>
                      </a:endParaRPr>
                    </a:p>
                    <a:p>
                      <a:pPr marL="0" marR="0" algn="just"/>
                      <a:r>
                        <a:rPr lang="vi-VN" sz="2600" dirty="0">
                          <a:effectLst/>
                          <a:latin typeface="Times New Roman" panose="02020603050405020304" pitchFamily="18" charset="0"/>
                          <a:cs typeface="Times New Roman" panose="02020603050405020304" pitchFamily="18" charset="0"/>
                        </a:rPr>
                        <a:t>- Đều bị cướp công, cướp người yêu, cướp vợ.</a:t>
                      </a:r>
                      <a:endParaRPr lang="en-US" sz="2600" dirty="0">
                        <a:effectLst/>
                        <a:latin typeface="Times New Roman" panose="02020603050405020304" pitchFamily="18" charset="0"/>
                        <a:cs typeface="Times New Roman" panose="02020603050405020304" pitchFamily="18" charset="0"/>
                      </a:endParaRPr>
                    </a:p>
                    <a:p>
                      <a:pPr marL="0" marR="0" algn="just"/>
                      <a:r>
                        <a:rPr lang="vi-VN" sz="2600" dirty="0">
                          <a:effectLst/>
                          <a:latin typeface="Times New Roman" panose="02020603050405020304" pitchFamily="18" charset="0"/>
                          <a:cs typeface="Times New Roman" panose="02020603050405020304" pitchFamily="18" charset="0"/>
                        </a:rPr>
                        <a:t>- Đều đánh trả và bị tù.</a:t>
                      </a:r>
                      <a:endPar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72" marR="35672" marT="0" marB="0"/>
                </a:tc>
                <a:tc hMerge="1">
                  <a:txBody>
                    <a:bodyPr/>
                    <a:lstStyle/>
                    <a:p>
                      <a:endParaRPr lang="en-US"/>
                    </a:p>
                  </a:txBody>
                  <a:tcPr/>
                </a:tc>
                <a:extLst>
                  <a:ext uri="{0D108BD9-81ED-4DB2-BD59-A6C34878D82A}">
                    <a16:rowId xmlns:a16="http://schemas.microsoft.com/office/drawing/2014/main" val="1002769036"/>
                  </a:ext>
                </a:extLst>
              </a:tr>
              <a:tr h="4848731">
                <a:tc>
                  <a:txBody>
                    <a:bodyPr/>
                    <a:lstStyle/>
                    <a:p>
                      <a:pPr marL="0" marR="0" algn="l">
                        <a:lnSpc>
                          <a:spcPct val="115000"/>
                        </a:lnSpc>
                        <a:spcBef>
                          <a:spcPts val="0"/>
                        </a:spcBef>
                        <a:spcAft>
                          <a:spcPts val="0"/>
                        </a:spcAft>
                      </a:pPr>
                      <a:r>
                        <a:rPr lang="pt-BR" sz="2600">
                          <a:effectLst/>
                          <a:latin typeface="Times New Roman" panose="02020603050405020304" pitchFamily="18" charset="0"/>
                          <a:cs typeface="Times New Roman" panose="02020603050405020304" pitchFamily="18" charset="0"/>
                        </a:rPr>
                        <a:t>Khác</a:t>
                      </a:r>
                      <a:endPar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672" marR="35672" marT="0" marB="0"/>
                </a:tc>
                <a:tc>
                  <a:txBody>
                    <a:bodyPr/>
                    <a:lstStyle/>
                    <a:p>
                      <a:pPr marL="0" marR="0" algn="just"/>
                      <a:r>
                        <a:rPr lang="vi-VN" sz="2600" dirty="0">
                          <a:effectLst/>
                          <a:latin typeface="Times New Roman" panose="02020603050405020304" pitchFamily="18" charset="0"/>
                          <a:cs typeface="Times New Roman" panose="02020603050405020304" pitchFamily="18" charset="0"/>
                        </a:rPr>
                        <a:t> Trốn tù, đón vợ rồi bỏ vào rừng U Minh.</a:t>
                      </a:r>
                      <a:endParaRPr lang="en-US" sz="2600" dirty="0">
                        <a:effectLst/>
                        <a:latin typeface="Times New Roman" panose="02020603050405020304" pitchFamily="18" charset="0"/>
                        <a:cs typeface="Times New Roman" panose="02020603050405020304" pitchFamily="18" charset="0"/>
                      </a:endParaRPr>
                    </a:p>
                    <a:p>
                      <a:pPr marL="0" marR="0" algn="just"/>
                      <a:r>
                        <a:rPr lang="vi-VN" sz="2600" dirty="0">
                          <a:effectLst/>
                          <a:latin typeface="Times New Roman" panose="02020603050405020304" pitchFamily="18" charset="0"/>
                          <a:cs typeface="Times New Roman" panose="02020603050405020304" pitchFamily="18" charset="0"/>
                        </a:rPr>
                        <a:t>- Kiếm sống bằng đủ thứ nghề: câu rắn, lấy mật, săn cá sấu,...</a:t>
                      </a:r>
                      <a:endParaRPr lang="en-US" sz="2600" dirty="0">
                        <a:effectLst/>
                        <a:latin typeface="Times New Roman" panose="02020603050405020304" pitchFamily="18" charset="0"/>
                        <a:cs typeface="Times New Roman" panose="02020603050405020304" pitchFamily="18" charset="0"/>
                      </a:endParaRPr>
                    </a:p>
                    <a:p>
                      <a:pPr marL="0" marR="0" algn="just"/>
                      <a:r>
                        <a:rPr lang="vi-VN" sz="2600" dirty="0">
                          <a:effectLst/>
                          <a:latin typeface="Times New Roman" panose="02020603050405020304" pitchFamily="18" charset="0"/>
                          <a:cs typeface="Times New Roman" panose="02020603050405020304" pitchFamily="18" charset="0"/>
                        </a:rPr>
                        <a:t>- Gương mặt khoáng đạt, rất dễ mến. Làn da mặt như người trẻ, chỉ ở đôi khóe mắt và trên vầng trán cao là có xếp mấy đường nhăn</a:t>
                      </a:r>
                      <a:endParaRPr lang="en-US" sz="2600" dirty="0">
                        <a:effectLst/>
                        <a:latin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pt-BR" sz="2600" dirty="0">
                          <a:effectLst/>
                          <a:latin typeface="Times New Roman" panose="02020603050405020304" pitchFamily="18" charset="0"/>
                          <a:cs typeface="Times New Roman" panose="02020603050405020304" pitchFamily="18" charset="0"/>
                        </a:rPr>
                        <a:t> </a:t>
                      </a:r>
                      <a:endPar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672" marR="35672" marT="0" marB="0"/>
                </a:tc>
                <a:tc>
                  <a:txBody>
                    <a:bodyPr/>
                    <a:lstStyle/>
                    <a:p>
                      <a:pPr marL="0" marR="0" algn="just"/>
                      <a:r>
                        <a:rPr lang="vi-VN" sz="2600" dirty="0">
                          <a:effectLst/>
                          <a:latin typeface="Times New Roman" panose="02020603050405020304" pitchFamily="18" charset="0"/>
                          <a:cs typeface="Times New Roman" panose="02020603050405020304" pitchFamily="18" charset="0"/>
                        </a:rPr>
                        <a:t>- Gây án tự đến nhà việc nộp mình. Mãn hạn tù trở về, con chết, vợ trở thành vợ nhỏ của địa chủ.</a:t>
                      </a:r>
                      <a:endParaRPr lang="en-US" sz="2600" dirty="0">
                        <a:effectLst/>
                        <a:latin typeface="Times New Roman" panose="02020603050405020304" pitchFamily="18" charset="0"/>
                        <a:cs typeface="Times New Roman" panose="02020603050405020304" pitchFamily="18" charset="0"/>
                      </a:endParaRPr>
                    </a:p>
                    <a:p>
                      <a:pPr marL="0" marR="0" algn="just"/>
                      <a:r>
                        <a:rPr lang="vi-VN" sz="2600" dirty="0">
                          <a:effectLst/>
                          <a:latin typeface="Times New Roman" panose="02020603050405020304" pitchFamily="18" charset="0"/>
                          <a:cs typeface="Times New Roman" panose="02020603050405020304" pitchFamily="18" charset="0"/>
                        </a:rPr>
                        <a:t>- Làm nghề săn bẫy thú.</a:t>
                      </a:r>
                      <a:endParaRPr lang="en-US" sz="2600" dirty="0">
                        <a:effectLst/>
                        <a:latin typeface="Times New Roman" panose="02020603050405020304" pitchFamily="18" charset="0"/>
                        <a:cs typeface="Times New Roman" panose="02020603050405020304" pitchFamily="18" charset="0"/>
                      </a:endParaRPr>
                    </a:p>
                    <a:p>
                      <a:pPr marL="0" marR="0" algn="just"/>
                      <a:r>
                        <a:rPr lang="vi-VN" sz="2600" dirty="0">
                          <a:effectLst/>
                          <a:latin typeface="Times New Roman" panose="02020603050405020304" pitchFamily="18" charset="0"/>
                          <a:cs typeface="Times New Roman" panose="02020603050405020304" pitchFamily="18" charset="0"/>
                        </a:rPr>
                        <a:t>- Hai hố mắt sâu hoắm, một cặp tròng mắt trắng dã, long qua, long lại, sắc như dao. Mái tóc hung hung như bờm ngựa phủ dài xuống gáy…</a:t>
                      </a:r>
                      <a:r>
                        <a:rPr lang="en-US" sz="2600" dirty="0">
                          <a:effectLst/>
                          <a:latin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cs typeface="Times New Roman" panose="02020603050405020304" pitchFamily="18" charset="0"/>
                        </a:rPr>
                        <a:t>năm cái sẹo dài sả xuống từ thái dương vắt đến cổ, như đầu móng cọp cào...</a:t>
                      </a:r>
                      <a:endPar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72" marR="35672" marT="0" marB="0"/>
                </a:tc>
                <a:extLst>
                  <a:ext uri="{0D108BD9-81ED-4DB2-BD59-A6C34878D82A}">
                    <a16:rowId xmlns:a16="http://schemas.microsoft.com/office/drawing/2014/main" val="1158720850"/>
                  </a:ext>
                </a:extLst>
              </a:tr>
            </a:tbl>
          </a:graphicData>
        </a:graphic>
      </p:graphicFrame>
    </p:spTree>
    <p:custDataLst>
      <p:tags r:id="rId1"/>
    </p:custDataLst>
    <p:extLst>
      <p:ext uri="{BB962C8B-B14F-4D97-AF65-F5344CB8AC3E}">
        <p14:creationId xmlns:p14="http://schemas.microsoft.com/office/powerpoint/2010/main" val="2896003044"/>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399273" y="6740433"/>
            <a:ext cx="1800669" cy="123143"/>
          </a:xfrm>
          <a:prstGeom prst="rect">
            <a:avLst/>
          </a:prstGeom>
          <a:noFill/>
        </p:spPr>
        <p:txBody>
          <a:bodyPr wrap="square" rtlCol="0">
            <a:spAutoFit/>
          </a:bodyPr>
          <a:lstStyle/>
          <a:p>
            <a:pPr defTabSz="914674">
              <a:lnSpc>
                <a:spcPct val="200000"/>
              </a:lnSpc>
              <a:defRPr/>
            </a:pPr>
            <a:r>
              <a:rPr lang="en-US" altLang="zh-CN" sz="100" kern="0" dirty="0">
                <a:solidFill>
                  <a:schemeClr val="bg1"/>
                </a:solidFill>
              </a:rPr>
              <a:t>PPT</a:t>
            </a:r>
            <a:r>
              <a:rPr lang="zh-CN" altLang="en-US" sz="100" kern="0" dirty="0">
                <a:solidFill>
                  <a:schemeClr val="bg1"/>
                </a:solidFill>
              </a:rPr>
              <a:t>template </a:t>
            </a:r>
            <a:r>
              <a:rPr lang="en-US" altLang="zh-CN" sz="100" kern="0" dirty="0">
                <a:solidFill>
                  <a:schemeClr val="bg1"/>
                </a:solidFill>
              </a:rPr>
              <a:t>http://www.1ppt.com/moban/</a:t>
            </a:r>
            <a:r>
              <a:rPr lang="zh-CN" altLang="en-US" sz="100" kern="0" dirty="0">
                <a:solidFill>
                  <a:schemeClr val="bg1"/>
                </a:solidFill>
              </a:rPr>
              <a:t> </a:t>
            </a:r>
            <a:endParaRPr lang="en-US" altLang="zh-CN" sz="100" kern="0" dirty="0">
              <a:solidFill>
                <a:schemeClr val="bg1"/>
              </a:solidFill>
            </a:endParaRPr>
          </a:p>
        </p:txBody>
      </p:sp>
      <p:sp>
        <p:nvSpPr>
          <p:cNvPr id="38" name="TextBox 37">
            <a:extLst>
              <a:ext uri="{FF2B5EF4-FFF2-40B4-BE49-F238E27FC236}">
                <a16:creationId xmlns:a16="http://schemas.microsoft.com/office/drawing/2014/main" id="{53D6BDF6-EB8F-5F10-2EAC-8E5F0DE12796}"/>
              </a:ext>
            </a:extLst>
          </p:cNvPr>
          <p:cNvSpPr txBox="1"/>
          <p:nvPr/>
        </p:nvSpPr>
        <p:spPr>
          <a:xfrm>
            <a:off x="328082" y="3007049"/>
            <a:ext cx="11423946" cy="1938992"/>
          </a:xfrm>
          <a:prstGeom prst="rect">
            <a:avLst/>
          </a:prstGeom>
          <a:noFill/>
        </p:spPr>
        <p:txBody>
          <a:bodyPr wrap="square">
            <a:spAutoFit/>
          </a:bodyPr>
          <a:lstStyle/>
          <a:p>
            <a:pPr marL="0" marR="0" algn="just">
              <a:spcBef>
                <a:spcPts val="0"/>
              </a:spcBef>
              <a:spcAft>
                <a:spcPts val="1200"/>
              </a:spcAft>
            </a:pPr>
            <a:r>
              <a:rPr lang="en-US" sz="2400" b="1" i="1" dirty="0">
                <a:solidFill>
                  <a:srgbClr val="4A4A4A"/>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2400" b="1" i="1" dirty="0">
                <a:solidFill>
                  <a:srgbClr val="4A4A4A"/>
                </a:solidFill>
                <a:effectLst/>
                <a:latin typeface="Times New Roman" panose="02020603050405020304" pitchFamily="18" charset="0"/>
                <a:ea typeface="Times New Roman" panose="02020603050405020304" pitchFamily="18" charset="0"/>
              </a:rPr>
              <a:t> </a:t>
            </a:r>
            <a:r>
              <a:rPr lang="vi-VN" sz="2400" b="1" dirty="0">
                <a:solidFill>
                  <a:srgbClr val="4A4A4A"/>
                </a:solidFill>
                <a:effectLst/>
                <a:latin typeface="Times New Roman" panose="02020603050405020304" pitchFamily="18" charset="0"/>
                <a:ea typeface="Times New Roman" panose="02020603050405020304" pitchFamily="18" charset="0"/>
              </a:rPr>
              <a:t> Tác giả đưa ra những nhận định đúng đắn, giúp người đọc hiểu hơn về vẻ đẹp của </a:t>
            </a:r>
            <a:r>
              <a:rPr lang="vi-VN" sz="2400" b="1" i="1" dirty="0">
                <a:solidFill>
                  <a:srgbClr val="4A4A4A"/>
                </a:solidFill>
                <a:effectLst/>
                <a:latin typeface="Times New Roman" panose="02020603050405020304" pitchFamily="18" charset="0"/>
                <a:ea typeface="Times New Roman" panose="02020603050405020304" pitchFamily="18" charset="0"/>
              </a:rPr>
              <a:t>Đất rừng phương Nam</a:t>
            </a:r>
            <a:r>
              <a:rPr lang="vi-VN" sz="2400" b="1" dirty="0">
                <a:solidFill>
                  <a:srgbClr val="4A4A4A"/>
                </a:solidFill>
                <a:effectLst/>
                <a:latin typeface="Times New Roman" panose="02020603050405020304" pitchFamily="18" charset="0"/>
                <a:ea typeface="Times New Roman" panose="02020603050405020304" pitchFamily="18" charset="0"/>
              </a:rPr>
              <a:t>. Để làm sáng tỏ lí lẽ của mình, tác giả nêu rõ những dẫn chứng được trích từ trong tiểu thuyết của Đoàn Giỏi. Chắc hẳn phải rất yêu thích, hiểu rõ về tác phẩm, Bùi Hồng mới có thể đưa ra những nhận định xác đáng và dẫn chứng rõ ràng, thuyết phục như vậy.</a:t>
            </a:r>
            <a:endParaRPr lang="en-US" sz="2000" b="1" dirty="0">
              <a:effectLst/>
              <a:latin typeface="Times New Roman" panose="02020603050405020304" pitchFamily="18" charset="0"/>
              <a:ea typeface="Times New Roman" panose="02020603050405020304" pitchFamily="18" charset="0"/>
            </a:endParaRPr>
          </a:p>
        </p:txBody>
      </p:sp>
      <p:sp>
        <p:nvSpPr>
          <p:cNvPr id="39" name="TextBox 38">
            <a:extLst>
              <a:ext uri="{FF2B5EF4-FFF2-40B4-BE49-F238E27FC236}">
                <a16:creationId xmlns:a16="http://schemas.microsoft.com/office/drawing/2014/main" id="{73F586E2-6E94-AC6F-1C8F-672DD1A43E67}"/>
              </a:ext>
            </a:extLst>
          </p:cNvPr>
          <p:cNvSpPr txBox="1"/>
          <p:nvPr/>
        </p:nvSpPr>
        <p:spPr>
          <a:xfrm>
            <a:off x="328082" y="604509"/>
            <a:ext cx="11312056" cy="1757212"/>
          </a:xfrm>
          <a:prstGeom prst="rect">
            <a:avLst/>
          </a:prstGeom>
          <a:noFill/>
        </p:spPr>
        <p:txBody>
          <a:bodyPr wrap="square">
            <a:spAutoFit/>
          </a:bodyPr>
          <a:lstStyle/>
          <a:p>
            <a:pPr marL="0" marR="0" algn="just">
              <a:lnSpc>
                <a:spcPct val="115000"/>
              </a:lnSpc>
              <a:spcBef>
                <a:spcPts val="0"/>
              </a:spcBef>
              <a:spcAft>
                <a:spcPts val="0"/>
              </a:spcAft>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ảo</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trộn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lẫn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Giỏi</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i="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88237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文本框 42">
            <a:extLst>
              <a:ext uri="{FF2B5EF4-FFF2-40B4-BE49-F238E27FC236}">
                <a16:creationId xmlns:a16="http://schemas.microsoft.com/office/drawing/2014/main" id="{49D9AAFD-4453-4E08-A374-523969EAC136}"/>
              </a:ext>
            </a:extLst>
          </p:cNvPr>
          <p:cNvSpPr txBox="1"/>
          <p:nvPr>
            <p:custDataLst>
              <p:tags r:id="rId1"/>
            </p:custDataLst>
          </p:nvPr>
        </p:nvSpPr>
        <p:spPr>
          <a:xfrm>
            <a:off x="6089005" y="1967939"/>
            <a:ext cx="5622704" cy="2062872"/>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defTabSz="457280">
              <a:lnSpc>
                <a:spcPct val="150000"/>
              </a:lnSpc>
              <a:defRPr/>
            </a:pPr>
            <a:r>
              <a:rPr lang="vi-VN" sz="2200" dirty="0">
                <a:solidFill>
                  <a:srgbClr val="FF0000"/>
                </a:solidFill>
                <a:effectLst/>
                <a:latin typeface="Times New Roman" panose="02020603050405020304" pitchFamily="18" charset="0"/>
                <a:ea typeface="Calibri" panose="020F0502020204030204" pitchFamily="34" charset="0"/>
              </a:rPr>
              <a:t>Văn bản nghị luận này giúp em hiểu thêm được điều gì về đoạn trích Người đàn ông cô độc giữa rừng (trích truyện </a:t>
            </a:r>
            <a:r>
              <a:rPr lang="vi-VN" sz="2200" b="1" i="1" dirty="0">
                <a:solidFill>
                  <a:srgbClr val="FF0000"/>
                </a:solidFill>
                <a:effectLst/>
                <a:latin typeface="Times New Roman" panose="02020603050405020304" pitchFamily="18" charset="0"/>
                <a:ea typeface="Calibri" panose="020F0502020204030204" pitchFamily="34" charset="0"/>
              </a:rPr>
              <a:t>Đất rừng phương Nam</a:t>
            </a:r>
            <a:r>
              <a:rPr lang="vi-VN" sz="2200" dirty="0">
                <a:solidFill>
                  <a:srgbClr val="FF0000"/>
                </a:solidFill>
                <a:effectLst/>
                <a:latin typeface="Times New Roman" panose="02020603050405020304" pitchFamily="18" charset="0"/>
                <a:ea typeface="Calibri" panose="020F0502020204030204" pitchFamily="34" charset="0"/>
              </a:rPr>
              <a:t>) đã học ở Bài 1?</a:t>
            </a:r>
            <a:endParaRPr lang="zh-CN" altLang="en-US" sz="2200" dirty="0">
              <a:solidFill>
                <a:srgbClr val="FF0000"/>
              </a:solidFill>
              <a:latin typeface="Times New Roman" panose="02020603050405020304" pitchFamily="18" charset="0"/>
              <a:ea typeface="+mn-ea"/>
              <a:cs typeface="Times New Roman" panose="02020603050405020304" pitchFamily="18" charset="0"/>
              <a:sym typeface="+mn-lt"/>
            </a:endParaRPr>
          </a:p>
        </p:txBody>
      </p:sp>
      <p:sp>
        <p:nvSpPr>
          <p:cNvPr id="15" name="PA-文本框 42">
            <a:extLst>
              <a:ext uri="{FF2B5EF4-FFF2-40B4-BE49-F238E27FC236}">
                <a16:creationId xmlns:a16="http://schemas.microsoft.com/office/drawing/2014/main" id="{2C58D085-7F1D-4636-B5AE-96E36F775E40}"/>
              </a:ext>
            </a:extLst>
          </p:cNvPr>
          <p:cNvSpPr txBox="1"/>
          <p:nvPr>
            <p:custDataLst>
              <p:tags r:id="rId2"/>
            </p:custDataLst>
          </p:nvPr>
        </p:nvSpPr>
        <p:spPr>
          <a:xfrm>
            <a:off x="6089005" y="4217144"/>
            <a:ext cx="5622703" cy="122918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algn="just">
              <a:lnSpc>
                <a:spcPct val="115000"/>
              </a:lnSpc>
              <a:spcBef>
                <a:spcPts val="0"/>
              </a:spcBef>
              <a:spcAft>
                <a:spcPts val="0"/>
              </a:spcAft>
            </a:pPr>
            <a:r>
              <a:rPr lang="vi-VN"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 bản đã giúp em hiểu văn học góp phần mở rộng kiến thức về con người và thế giới xung quanh như thế nào?</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文本框 34">
            <a:extLst>
              <a:ext uri="{FF2B5EF4-FFF2-40B4-BE49-F238E27FC236}">
                <a16:creationId xmlns:a16="http://schemas.microsoft.com/office/drawing/2014/main" id="{046E56F3-DD6F-ED8B-4179-8A4DB3BE95C4}"/>
              </a:ext>
            </a:extLst>
          </p:cNvPr>
          <p:cNvSpPr txBox="1"/>
          <p:nvPr/>
        </p:nvSpPr>
        <p:spPr>
          <a:xfrm>
            <a:off x="1245736" y="322382"/>
            <a:ext cx="9700528" cy="708014"/>
          </a:xfrm>
          <a:prstGeom prst="rect">
            <a:avLst/>
          </a:prstGeom>
          <a:noFill/>
        </p:spPr>
        <p:txBody>
          <a:bodyPr wrap="square">
            <a:spAutoFit/>
          </a:bodyPr>
          <a:lstStyle/>
          <a:p>
            <a:pPr algn="ctr" defTabSz="913765">
              <a:defRPr/>
            </a:pPr>
            <a:r>
              <a:rPr lang="en-US" altLang="zh-CN" sz="4001" b="1" dirty="0">
                <a:solidFill>
                  <a:srgbClr val="373536"/>
                </a:solidFill>
                <a:latin typeface="Times New Roman" panose="02020603050405020304" pitchFamily="18" charset="0"/>
                <a:cs typeface="Times New Roman" panose="02020603050405020304" pitchFamily="18" charset="0"/>
                <a:sym typeface="+mn-lt"/>
              </a:rPr>
              <a:t>3.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Giá</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trị</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nhận</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a:solidFill>
                  <a:srgbClr val="373536"/>
                </a:solidFill>
                <a:latin typeface="Times New Roman" panose="02020603050405020304" pitchFamily="18" charset="0"/>
                <a:cs typeface="Times New Roman" panose="02020603050405020304" pitchFamily="18" charset="0"/>
                <a:sym typeface="+mn-lt"/>
              </a:rPr>
              <a:t>thức</a:t>
            </a:r>
            <a:endParaRPr lang="zh-CN" altLang="en-US" sz="4001" b="1" dirty="0">
              <a:solidFill>
                <a:srgbClr val="373536"/>
              </a:solidFill>
              <a:latin typeface="Times New Roman" panose="02020603050405020304" pitchFamily="18" charset="0"/>
              <a:cs typeface="Times New Roman" panose="02020603050405020304" pitchFamily="18" charset="0"/>
              <a:sym typeface="+mn-lt"/>
            </a:endParaRPr>
          </a:p>
        </p:txBody>
      </p:sp>
      <p:pic>
        <p:nvPicPr>
          <p:cNvPr id="5" name="Picture 4">
            <a:extLst>
              <a:ext uri="{FF2B5EF4-FFF2-40B4-BE49-F238E27FC236}">
                <a16:creationId xmlns:a16="http://schemas.microsoft.com/office/drawing/2014/main" id="{082A4258-50C6-2527-3800-01D0A966ECC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4632" y="2616497"/>
            <a:ext cx="4294604" cy="2569829"/>
          </a:xfrm>
          <a:prstGeom prst="rect">
            <a:avLst/>
          </a:prstGeom>
        </p:spPr>
      </p:pic>
      <p:sp>
        <p:nvSpPr>
          <p:cNvPr id="6" name="TextBox 5">
            <a:extLst>
              <a:ext uri="{FF2B5EF4-FFF2-40B4-BE49-F238E27FC236}">
                <a16:creationId xmlns:a16="http://schemas.microsoft.com/office/drawing/2014/main" id="{93940C2B-833E-01D5-3E2B-0D961F4F47EB}"/>
              </a:ext>
            </a:extLst>
          </p:cNvPr>
          <p:cNvSpPr txBox="1"/>
          <p:nvPr/>
        </p:nvSpPr>
        <p:spPr>
          <a:xfrm>
            <a:off x="3156898" y="1210893"/>
            <a:ext cx="6269355" cy="55399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HOẠT ĐỘNG CẶP ĐÔI</a:t>
            </a:r>
          </a:p>
        </p:txBody>
      </p:sp>
      <p:sp>
        <p:nvSpPr>
          <p:cNvPr id="8" name="Action Button: Help 7">
            <a:hlinkClick r:id="" action="ppaction://noaction" highlightClick="1"/>
            <a:extLst>
              <a:ext uri="{FF2B5EF4-FFF2-40B4-BE49-F238E27FC236}">
                <a16:creationId xmlns:a16="http://schemas.microsoft.com/office/drawing/2014/main" id="{4B1DB88A-839B-47AA-E20B-018F1C365810}"/>
              </a:ext>
            </a:extLst>
          </p:cNvPr>
          <p:cNvSpPr/>
          <p:nvPr/>
        </p:nvSpPr>
        <p:spPr>
          <a:xfrm>
            <a:off x="5390812" y="2203843"/>
            <a:ext cx="571794" cy="779930"/>
          </a:xfrm>
          <a:prstGeom prst="actionButtonHel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Help 18">
            <a:hlinkClick r:id="" action="ppaction://noaction" highlightClick="1"/>
            <a:extLst>
              <a:ext uri="{FF2B5EF4-FFF2-40B4-BE49-F238E27FC236}">
                <a16:creationId xmlns:a16="http://schemas.microsoft.com/office/drawing/2014/main" id="{B8A140F5-57C3-3E31-58B9-C361AE58AF49}"/>
              </a:ext>
            </a:extLst>
          </p:cNvPr>
          <p:cNvSpPr/>
          <p:nvPr/>
        </p:nvSpPr>
        <p:spPr>
          <a:xfrm>
            <a:off x="5390811" y="4441771"/>
            <a:ext cx="791665" cy="779930"/>
          </a:xfrm>
          <a:prstGeom prst="actionButtonHel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Tree>
    <p:extLst>
      <p:ext uri="{BB962C8B-B14F-4D97-AF65-F5344CB8AC3E}">
        <p14:creationId xmlns:p14="http://schemas.microsoft.com/office/powerpoint/2010/main" val="316689598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xmlns:a14="http://schemas.microsoft.com/office/drawing/2010/main">
      <p:transition spd="slow"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文本框 42">
            <a:extLst>
              <a:ext uri="{FF2B5EF4-FFF2-40B4-BE49-F238E27FC236}">
                <a16:creationId xmlns:a16="http://schemas.microsoft.com/office/drawing/2014/main" id="{49D9AAFD-4453-4E08-A374-523969EAC136}"/>
              </a:ext>
            </a:extLst>
          </p:cNvPr>
          <p:cNvSpPr txBox="1"/>
          <p:nvPr>
            <p:custDataLst>
              <p:tags r:id="rId1"/>
            </p:custDataLst>
          </p:nvPr>
        </p:nvSpPr>
        <p:spPr>
          <a:xfrm>
            <a:off x="5264727" y="1104287"/>
            <a:ext cx="6354619" cy="224196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defTabSz="457280">
              <a:lnSpc>
                <a:spcPct val="150000"/>
              </a:lnSpc>
              <a:defRPr/>
            </a:pPr>
            <a:r>
              <a:rPr lang="en-US" sz="2400" dirty="0">
                <a:solidFill>
                  <a:srgbClr val="FF0000"/>
                </a:solidFill>
                <a:effectLst/>
                <a:latin typeface="Times New Roman" panose="02020603050405020304" pitchFamily="18" charset="0"/>
                <a:ea typeface="Calibri" panose="020F0502020204030204" pitchFamily="34" charset="0"/>
              </a:rPr>
              <a:t>- </a:t>
            </a:r>
            <a:r>
              <a:rPr lang="vi-VN" sz="2400" dirty="0">
                <a:solidFill>
                  <a:srgbClr val="FF0000"/>
                </a:solidFill>
                <a:effectLst/>
                <a:latin typeface="Times New Roman" panose="02020603050405020304" pitchFamily="18" charset="0"/>
                <a:ea typeface="Calibri" panose="020F0502020204030204" pitchFamily="34" charset="0"/>
              </a:rPr>
              <a:t>Văn bản nghị luận này giúp em hiểu thêm được nội dung và mục đích của cuộc gặp gỡ, đối thoại giữa ông Hai và chú Võ Tòng trong đoạn trích </a:t>
            </a:r>
            <a:r>
              <a:rPr lang="vi-VN" sz="2400" i="1" dirty="0">
                <a:solidFill>
                  <a:srgbClr val="FF0000"/>
                </a:solidFill>
                <a:effectLst/>
                <a:latin typeface="Times New Roman" panose="02020603050405020304" pitchFamily="18" charset="0"/>
                <a:ea typeface="Calibri" panose="020F0502020204030204" pitchFamily="34" charset="0"/>
              </a:rPr>
              <a:t>Người đàn ông cô độc giữa rừng</a:t>
            </a:r>
            <a:r>
              <a:rPr lang="en-US" sz="2400" dirty="0">
                <a:solidFill>
                  <a:srgbClr val="FF0000"/>
                </a:solidFill>
                <a:effectLst/>
                <a:latin typeface="Times New Roman" panose="02020603050405020304" pitchFamily="18" charset="0"/>
                <a:ea typeface="Calibri" panose="020F0502020204030204" pitchFamily="34" charset="0"/>
              </a:rPr>
              <a:t>.</a:t>
            </a:r>
            <a:endParaRPr lang="zh-CN" altLang="en-US" sz="2400" i="1" dirty="0">
              <a:solidFill>
                <a:srgbClr val="FF0000"/>
              </a:solidFill>
              <a:latin typeface="Times New Roman" panose="02020603050405020304" pitchFamily="18" charset="0"/>
              <a:ea typeface="+mn-ea"/>
              <a:cs typeface="Times New Roman" panose="02020603050405020304" pitchFamily="18" charset="0"/>
              <a:sym typeface="+mn-lt"/>
            </a:endParaRPr>
          </a:p>
        </p:txBody>
      </p:sp>
      <p:sp>
        <p:nvSpPr>
          <p:cNvPr id="16" name="文本框 34">
            <a:extLst>
              <a:ext uri="{FF2B5EF4-FFF2-40B4-BE49-F238E27FC236}">
                <a16:creationId xmlns:a16="http://schemas.microsoft.com/office/drawing/2014/main" id="{046E56F3-DD6F-ED8B-4179-8A4DB3BE95C4}"/>
              </a:ext>
            </a:extLst>
          </p:cNvPr>
          <p:cNvSpPr txBox="1"/>
          <p:nvPr/>
        </p:nvSpPr>
        <p:spPr>
          <a:xfrm>
            <a:off x="1245736" y="322382"/>
            <a:ext cx="9700528" cy="708014"/>
          </a:xfrm>
          <a:prstGeom prst="rect">
            <a:avLst/>
          </a:prstGeom>
          <a:noFill/>
        </p:spPr>
        <p:txBody>
          <a:bodyPr wrap="square">
            <a:spAutoFit/>
          </a:bodyPr>
          <a:lstStyle/>
          <a:p>
            <a:pPr algn="ctr" defTabSz="913765">
              <a:defRPr/>
            </a:pPr>
            <a:r>
              <a:rPr lang="en-US" altLang="zh-CN" sz="4001" b="1" dirty="0">
                <a:solidFill>
                  <a:srgbClr val="373536"/>
                </a:solidFill>
                <a:latin typeface="Times New Roman" panose="02020603050405020304" pitchFamily="18" charset="0"/>
                <a:cs typeface="Times New Roman" panose="02020603050405020304" pitchFamily="18" charset="0"/>
                <a:sym typeface="+mn-lt"/>
              </a:rPr>
              <a:t>3.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Giá</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trị</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dirty="0" err="1">
                <a:solidFill>
                  <a:srgbClr val="373536"/>
                </a:solidFill>
                <a:latin typeface="Times New Roman" panose="02020603050405020304" pitchFamily="18" charset="0"/>
                <a:cs typeface="Times New Roman" panose="02020603050405020304" pitchFamily="18" charset="0"/>
                <a:sym typeface="+mn-lt"/>
              </a:rPr>
              <a:t>nhận</a:t>
            </a:r>
            <a:r>
              <a:rPr lang="en-US" altLang="zh-CN" sz="4001" b="1" dirty="0">
                <a:solidFill>
                  <a:srgbClr val="373536"/>
                </a:solidFill>
                <a:latin typeface="Times New Roman" panose="02020603050405020304" pitchFamily="18" charset="0"/>
                <a:cs typeface="Times New Roman" panose="02020603050405020304" pitchFamily="18" charset="0"/>
                <a:sym typeface="+mn-lt"/>
              </a:rPr>
              <a:t> </a:t>
            </a:r>
            <a:r>
              <a:rPr lang="en-US" altLang="zh-CN" sz="4001" b="1">
                <a:solidFill>
                  <a:srgbClr val="373536"/>
                </a:solidFill>
                <a:latin typeface="Times New Roman" panose="02020603050405020304" pitchFamily="18" charset="0"/>
                <a:cs typeface="Times New Roman" panose="02020603050405020304" pitchFamily="18" charset="0"/>
                <a:sym typeface="+mn-lt"/>
              </a:rPr>
              <a:t>thức</a:t>
            </a:r>
            <a:endParaRPr lang="zh-CN" altLang="en-US" sz="4001" b="1" dirty="0">
              <a:solidFill>
                <a:srgbClr val="373536"/>
              </a:solidFill>
              <a:latin typeface="Times New Roman" panose="02020603050405020304" pitchFamily="18" charset="0"/>
              <a:cs typeface="Times New Roman" panose="02020603050405020304" pitchFamily="18" charset="0"/>
              <a:sym typeface="+mn-lt"/>
            </a:endParaRPr>
          </a:p>
        </p:txBody>
      </p:sp>
      <p:pic>
        <p:nvPicPr>
          <p:cNvPr id="5" name="Picture 4">
            <a:extLst>
              <a:ext uri="{FF2B5EF4-FFF2-40B4-BE49-F238E27FC236}">
                <a16:creationId xmlns:a16="http://schemas.microsoft.com/office/drawing/2014/main" id="{082A4258-50C6-2527-3800-01D0A966ECC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2654" y="2598025"/>
            <a:ext cx="4294604" cy="2569829"/>
          </a:xfrm>
          <a:prstGeom prst="rect">
            <a:avLst/>
          </a:prstGeom>
        </p:spPr>
      </p:pic>
      <p:sp>
        <p:nvSpPr>
          <p:cNvPr id="9" name="PA-文本框 42">
            <a:extLst>
              <a:ext uri="{FF2B5EF4-FFF2-40B4-BE49-F238E27FC236}">
                <a16:creationId xmlns:a16="http://schemas.microsoft.com/office/drawing/2014/main" id="{E2945547-30DB-A255-8384-86B8F670B4C5}"/>
              </a:ext>
            </a:extLst>
          </p:cNvPr>
          <p:cNvSpPr txBox="1"/>
          <p:nvPr>
            <p:custDataLst>
              <p:tags r:id="rId2"/>
            </p:custDataLst>
          </p:nvPr>
        </p:nvSpPr>
        <p:spPr>
          <a:xfrm>
            <a:off x="5264727" y="3639669"/>
            <a:ext cx="6354619" cy="224196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defTabSz="457280">
              <a:lnSpc>
                <a:spcPct val="150000"/>
              </a:lnSpc>
              <a:defRPr/>
            </a:pPr>
            <a:r>
              <a:rPr lang="en-US" sz="2400" dirty="0">
                <a:solidFill>
                  <a:srgbClr val="FF0000"/>
                </a:solidFill>
                <a:effectLst/>
                <a:latin typeface="Times New Roman" panose="02020603050405020304" pitchFamily="18" charset="0"/>
                <a:ea typeface="Calibri" panose="020F0502020204030204" pitchFamily="34" charset="0"/>
              </a:rPr>
              <a:t>- </a:t>
            </a:r>
            <a:r>
              <a:rPr lang="vi-VN" sz="2400" dirty="0">
                <a:solidFill>
                  <a:srgbClr val="FF0000"/>
                </a:solidFill>
                <a:effectLst/>
                <a:latin typeface="Times New Roman" panose="02020603050405020304" pitchFamily="18" charset="0"/>
                <a:ea typeface="Calibri" panose="020F0502020204030204" pitchFamily="34" charset="0"/>
              </a:rPr>
              <a:t>Văn bản đã cho em hiểu thêm về đặc điểm thiên nhiên và tính cách con người Nam Bộ vùng châu thổ Cửu Long Giang. Từ đó khơi gợi trong lòng người đọc tình cảm yêu mến với mảnh đất này.</a:t>
            </a:r>
            <a:endParaRPr lang="zh-CN" altLang="en-US" sz="2400" i="1" dirty="0">
              <a:solidFill>
                <a:srgbClr val="FF0000"/>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196089373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xmlns:a14="http://schemas.microsoft.com/office/drawing/2010/main">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sp>
        <p:nvSpPr>
          <p:cNvPr id="6" name="文本框 5">
            <a:extLst>
              <a:ext uri="{FF2B5EF4-FFF2-40B4-BE49-F238E27FC236}">
                <a16:creationId xmlns:a16="http://schemas.microsoft.com/office/drawing/2014/main" id="{B8E1EAE4-0079-44B2-AAFD-985EFDB832F0}"/>
              </a:ext>
            </a:extLst>
          </p:cNvPr>
          <p:cNvSpPr txBox="1"/>
          <p:nvPr/>
        </p:nvSpPr>
        <p:spPr>
          <a:xfrm>
            <a:off x="5762477" y="1476461"/>
            <a:ext cx="680171" cy="1862533"/>
          </a:xfrm>
          <a:prstGeom prst="rect">
            <a:avLst/>
          </a:prstGeom>
          <a:noFill/>
        </p:spPr>
        <p:txBody>
          <a:bodyPr wrap="none" rtlCol="0">
            <a:spAutoFit/>
          </a:bodyPr>
          <a:lstStyle/>
          <a:p>
            <a:pPr defTabSz="914674">
              <a:defRPr/>
            </a:pPr>
            <a:r>
              <a:rPr lang="en-US" altLang="zh-CN" sz="11503" b="1" dirty="0">
                <a:solidFill>
                  <a:srgbClr val="C3E2D2"/>
                </a:solidFill>
                <a:cs typeface="+mn-ea"/>
                <a:sym typeface="+mn-lt"/>
              </a:rPr>
              <a:t>I</a:t>
            </a:r>
            <a:endParaRPr lang="zh-CN" altLang="en-US" sz="11503" b="1" dirty="0">
              <a:solidFill>
                <a:srgbClr val="C3E2D2"/>
              </a:solidFill>
              <a:cs typeface="+mn-ea"/>
              <a:sym typeface="+mn-lt"/>
            </a:endParaRPr>
          </a:p>
        </p:txBody>
      </p:sp>
      <p:grpSp>
        <p:nvGrpSpPr>
          <p:cNvPr id="52" name="组合 51">
            <a:extLst>
              <a:ext uri="{FF2B5EF4-FFF2-40B4-BE49-F238E27FC236}">
                <a16:creationId xmlns:a16="http://schemas.microsoft.com/office/drawing/2014/main" id="{F02FE2B8-246E-4ABA-BF5C-57132E7BCC42}"/>
              </a:ext>
            </a:extLst>
          </p:cNvPr>
          <p:cNvGrpSpPr/>
          <p:nvPr/>
        </p:nvGrpSpPr>
        <p:grpSpPr>
          <a:xfrm>
            <a:off x="515771" y="3338994"/>
            <a:ext cx="11387052" cy="831213"/>
            <a:chOff x="3418389" y="3576346"/>
            <a:chExt cx="5259727" cy="830997"/>
          </a:xfrm>
        </p:grpSpPr>
        <p:sp>
          <p:nvSpPr>
            <p:cNvPr id="53" name="文本框 52">
              <a:extLst>
                <a:ext uri="{FF2B5EF4-FFF2-40B4-BE49-F238E27FC236}">
                  <a16:creationId xmlns:a16="http://schemas.microsoft.com/office/drawing/2014/main" id="{60491E6E-908E-4DC5-9AB8-5810E6483974}"/>
                </a:ext>
              </a:extLst>
            </p:cNvPr>
            <p:cNvSpPr txBox="1"/>
            <p:nvPr/>
          </p:nvSpPr>
          <p:spPr>
            <a:xfrm>
              <a:off x="3418389" y="3576346"/>
              <a:ext cx="5259727" cy="830997"/>
            </a:xfrm>
            <a:prstGeom prst="rect">
              <a:avLst/>
            </a:prstGeom>
            <a:noFill/>
          </p:spPr>
          <p:txBody>
            <a:bodyPr wrap="square" rtlCol="0">
              <a:spAutoFit/>
            </a:bodyPr>
            <a:lstStyle/>
            <a:p>
              <a:pPr algn="ctr" defTabSz="914674">
                <a:defRPr/>
              </a:pPr>
              <a:r>
                <a:rPr lang="en-US" altLang="zh-CN" sz="4801" dirty="0">
                  <a:solidFill>
                    <a:srgbClr val="373536"/>
                  </a:solidFill>
                  <a:latin typeface="Times New Roman" panose="02020603050405020304" pitchFamily="18" charset="0"/>
                  <a:cs typeface="Times New Roman" panose="02020603050405020304" pitchFamily="18" charset="0"/>
                  <a:sym typeface="+mn-lt"/>
                </a:rPr>
                <a:t>TRI THỨC NGỮ VĂN</a:t>
              </a:r>
              <a:endParaRPr lang="zh-CN" altLang="en-US" sz="4801" dirty="0">
                <a:solidFill>
                  <a:srgbClr val="373536"/>
                </a:solidFill>
                <a:latin typeface="Times New Roman" panose="02020603050405020304" pitchFamily="18" charset="0"/>
                <a:cs typeface="Times New Roman" panose="02020603050405020304" pitchFamily="18" charset="0"/>
                <a:sym typeface="+mn-lt"/>
              </a:endParaRPr>
            </a:p>
          </p:txBody>
        </p:sp>
        <p:sp>
          <p:nvSpPr>
            <p:cNvPr id="54" name="文本框 53">
              <a:extLst>
                <a:ext uri="{FF2B5EF4-FFF2-40B4-BE49-F238E27FC236}">
                  <a16:creationId xmlns:a16="http://schemas.microsoft.com/office/drawing/2014/main" id="{79C553CA-C219-4A9A-AAF7-D0E68CCFC5EA}"/>
                </a:ext>
              </a:extLst>
            </p:cNvPr>
            <p:cNvSpPr txBox="1"/>
            <p:nvPr/>
          </p:nvSpPr>
          <p:spPr>
            <a:xfrm>
              <a:off x="3781007" y="3872210"/>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F9C5B8"/>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sp>
          <p:nvSpPr>
            <p:cNvPr id="15" name="文本框 14">
              <a:extLst>
                <a:ext uri="{FF2B5EF4-FFF2-40B4-BE49-F238E27FC236}">
                  <a16:creationId xmlns:a16="http://schemas.microsoft.com/office/drawing/2014/main" id="{56EF79A0-60F1-433E-B201-0E6B805DFBC2}"/>
                </a:ext>
              </a:extLst>
            </p:cNvPr>
            <p:cNvSpPr txBox="1"/>
            <p:nvPr/>
          </p:nvSpPr>
          <p:spPr>
            <a:xfrm>
              <a:off x="7628433" y="3872210"/>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C3E2D2"/>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grpSp>
    </p:spTree>
    <p:custDataLst>
      <p:tags r:id="rId1"/>
    </p:custDataLst>
    <p:extLst>
      <p:ext uri="{BB962C8B-B14F-4D97-AF65-F5344CB8AC3E}">
        <p14:creationId xmlns:p14="http://schemas.microsoft.com/office/powerpoint/2010/main" val="7661199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strVal val="(6*min(max(#ppt_w*#ppt_h,.3),1)-7.4)/-.7*#ppt_w"/>
                                          </p:val>
                                        </p:tav>
                                        <p:tav tm="100000">
                                          <p:val>
                                            <p:strVal val="#ppt_w"/>
                                          </p:val>
                                        </p:tav>
                                      </p:tavLst>
                                    </p:anim>
                                    <p:anim calcmode="lin" valueType="num">
                                      <p:cBhvr>
                                        <p:cTn id="8" dur="500" fill="hold"/>
                                        <p:tgtEl>
                                          <p:spTgt spid="52"/>
                                        </p:tgtEl>
                                        <p:attrNameLst>
                                          <p:attrName>ppt_h</p:attrName>
                                        </p:attrNameLst>
                                      </p:cBhvr>
                                      <p:tavLst>
                                        <p:tav tm="0">
                                          <p:val>
                                            <p:strVal val="(6*min(max(#ppt_w*#ppt_h,.3),1)-7.4)/-.7*#ppt_h"/>
                                          </p:val>
                                        </p:tav>
                                        <p:tav tm="100000">
                                          <p:val>
                                            <p:strVal val="#ppt_h"/>
                                          </p:val>
                                        </p:tav>
                                      </p:tavLst>
                                    </p:anim>
                                    <p:anim calcmode="lin" valueType="num">
                                      <p:cBhvr>
                                        <p:cTn id="9" dur="500" fill="hold"/>
                                        <p:tgtEl>
                                          <p:spTgt spid="52"/>
                                        </p:tgtEl>
                                        <p:attrNameLst>
                                          <p:attrName>ppt_x</p:attrName>
                                        </p:attrNameLst>
                                      </p:cBhvr>
                                      <p:tavLst>
                                        <p:tav tm="0">
                                          <p:val>
                                            <p:fltVal val="0.5"/>
                                          </p:val>
                                        </p:tav>
                                        <p:tav tm="100000">
                                          <p:val>
                                            <p:strVal val="#ppt_x"/>
                                          </p:val>
                                        </p:tav>
                                      </p:tavLst>
                                    </p:anim>
                                    <p:anim calcmode="lin" valueType="num">
                                      <p:cBhvr>
                                        <p:cTn id="10" dur="500" fill="hold"/>
                                        <p:tgtEl>
                                          <p:spTgt spid="5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sp>
        <p:nvSpPr>
          <p:cNvPr id="6" name="文本框 5">
            <a:extLst>
              <a:ext uri="{FF2B5EF4-FFF2-40B4-BE49-F238E27FC236}">
                <a16:creationId xmlns:a16="http://schemas.microsoft.com/office/drawing/2014/main" id="{B8E1EAE4-0079-44B2-AAFD-985EFDB832F0}"/>
              </a:ext>
            </a:extLst>
          </p:cNvPr>
          <p:cNvSpPr txBox="1"/>
          <p:nvPr/>
        </p:nvSpPr>
        <p:spPr>
          <a:xfrm>
            <a:off x="5610077" y="1476496"/>
            <a:ext cx="1449436" cy="1862498"/>
          </a:xfrm>
          <a:prstGeom prst="rect">
            <a:avLst/>
          </a:prstGeom>
          <a:noFill/>
        </p:spPr>
        <p:txBody>
          <a:bodyPr wrap="none" rtlCol="0">
            <a:spAutoFit/>
          </a:bodyPr>
          <a:lstStyle/>
          <a:p>
            <a:pPr defTabSz="914674">
              <a:defRPr/>
            </a:pPr>
            <a:r>
              <a:rPr lang="en-US" altLang="zh-CN" sz="11503" b="1" dirty="0">
                <a:solidFill>
                  <a:srgbClr val="C3E2D2"/>
                </a:solidFill>
                <a:cs typeface="+mn-ea"/>
                <a:sym typeface="+mn-lt"/>
              </a:rPr>
              <a:t>IV</a:t>
            </a:r>
            <a:endParaRPr lang="zh-CN" altLang="en-US" sz="11503" b="1" dirty="0">
              <a:solidFill>
                <a:srgbClr val="C3E2D2"/>
              </a:solidFill>
              <a:cs typeface="+mn-ea"/>
              <a:sym typeface="+mn-lt"/>
            </a:endParaRPr>
          </a:p>
        </p:txBody>
      </p:sp>
      <p:grpSp>
        <p:nvGrpSpPr>
          <p:cNvPr id="52" name="组合 51">
            <a:extLst>
              <a:ext uri="{FF2B5EF4-FFF2-40B4-BE49-F238E27FC236}">
                <a16:creationId xmlns:a16="http://schemas.microsoft.com/office/drawing/2014/main" id="{F02FE2B8-246E-4ABA-BF5C-57132E7BCC42}"/>
              </a:ext>
            </a:extLst>
          </p:cNvPr>
          <p:cNvGrpSpPr/>
          <p:nvPr/>
        </p:nvGrpSpPr>
        <p:grpSpPr>
          <a:xfrm>
            <a:off x="515771" y="3338994"/>
            <a:ext cx="11387052" cy="831213"/>
            <a:chOff x="3418389" y="3576346"/>
            <a:chExt cx="5259727" cy="830997"/>
          </a:xfrm>
        </p:grpSpPr>
        <p:sp>
          <p:nvSpPr>
            <p:cNvPr id="53" name="文本框 52">
              <a:extLst>
                <a:ext uri="{FF2B5EF4-FFF2-40B4-BE49-F238E27FC236}">
                  <a16:creationId xmlns:a16="http://schemas.microsoft.com/office/drawing/2014/main" id="{60491E6E-908E-4DC5-9AB8-5810E6483974}"/>
                </a:ext>
              </a:extLst>
            </p:cNvPr>
            <p:cNvSpPr txBox="1"/>
            <p:nvPr/>
          </p:nvSpPr>
          <p:spPr>
            <a:xfrm>
              <a:off x="3418389" y="3576346"/>
              <a:ext cx="5259727" cy="830997"/>
            </a:xfrm>
            <a:prstGeom prst="rect">
              <a:avLst/>
            </a:prstGeom>
            <a:noFill/>
          </p:spPr>
          <p:txBody>
            <a:bodyPr wrap="square" rtlCol="0">
              <a:spAutoFit/>
            </a:bodyPr>
            <a:lstStyle/>
            <a:p>
              <a:pPr algn="ctr" defTabSz="914674">
                <a:defRPr/>
              </a:pPr>
              <a:r>
                <a:rPr lang="en-US" altLang="zh-CN" sz="4801" dirty="0">
                  <a:solidFill>
                    <a:srgbClr val="373536"/>
                  </a:solidFill>
                  <a:latin typeface="Times New Roman" panose="02020603050405020304" pitchFamily="18" charset="0"/>
                  <a:cs typeface="Times New Roman" panose="02020603050405020304" pitchFamily="18" charset="0"/>
                  <a:sym typeface="+mn-lt"/>
                </a:rPr>
                <a:t>TỔNG KẾT</a:t>
              </a:r>
              <a:endParaRPr lang="zh-CN" altLang="en-US" sz="4801" dirty="0">
                <a:solidFill>
                  <a:srgbClr val="373536"/>
                </a:solidFill>
                <a:latin typeface="Times New Roman" panose="02020603050405020304" pitchFamily="18" charset="0"/>
                <a:cs typeface="Times New Roman" panose="02020603050405020304" pitchFamily="18" charset="0"/>
                <a:sym typeface="+mn-lt"/>
              </a:endParaRPr>
            </a:p>
          </p:txBody>
        </p:sp>
        <p:sp>
          <p:nvSpPr>
            <p:cNvPr id="54" name="文本框 53">
              <a:extLst>
                <a:ext uri="{FF2B5EF4-FFF2-40B4-BE49-F238E27FC236}">
                  <a16:creationId xmlns:a16="http://schemas.microsoft.com/office/drawing/2014/main" id="{79C553CA-C219-4A9A-AAF7-D0E68CCFC5EA}"/>
                </a:ext>
              </a:extLst>
            </p:cNvPr>
            <p:cNvSpPr txBox="1"/>
            <p:nvPr/>
          </p:nvSpPr>
          <p:spPr>
            <a:xfrm>
              <a:off x="3781007" y="3872210"/>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F9C5B8"/>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sp>
          <p:nvSpPr>
            <p:cNvPr id="15" name="文本框 14">
              <a:extLst>
                <a:ext uri="{FF2B5EF4-FFF2-40B4-BE49-F238E27FC236}">
                  <a16:creationId xmlns:a16="http://schemas.microsoft.com/office/drawing/2014/main" id="{56EF79A0-60F1-433E-B201-0E6B805DFBC2}"/>
                </a:ext>
              </a:extLst>
            </p:cNvPr>
            <p:cNvSpPr txBox="1"/>
            <p:nvPr/>
          </p:nvSpPr>
          <p:spPr>
            <a:xfrm>
              <a:off x="7628433" y="3872210"/>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C3E2D2"/>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grpSp>
    </p:spTree>
    <p:custDataLst>
      <p:tags r:id="rId1"/>
    </p:custDataLst>
    <p:extLst>
      <p:ext uri="{BB962C8B-B14F-4D97-AF65-F5344CB8AC3E}">
        <p14:creationId xmlns:p14="http://schemas.microsoft.com/office/powerpoint/2010/main" val="40344927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strVal val="(6*min(max(#ppt_w*#ppt_h,.3),1)-7.4)/-.7*#ppt_w"/>
                                          </p:val>
                                        </p:tav>
                                        <p:tav tm="100000">
                                          <p:val>
                                            <p:strVal val="#ppt_w"/>
                                          </p:val>
                                        </p:tav>
                                      </p:tavLst>
                                    </p:anim>
                                    <p:anim calcmode="lin" valueType="num">
                                      <p:cBhvr>
                                        <p:cTn id="8" dur="500" fill="hold"/>
                                        <p:tgtEl>
                                          <p:spTgt spid="52"/>
                                        </p:tgtEl>
                                        <p:attrNameLst>
                                          <p:attrName>ppt_h</p:attrName>
                                        </p:attrNameLst>
                                      </p:cBhvr>
                                      <p:tavLst>
                                        <p:tav tm="0">
                                          <p:val>
                                            <p:strVal val="(6*min(max(#ppt_w*#ppt_h,.3),1)-7.4)/-.7*#ppt_h"/>
                                          </p:val>
                                        </p:tav>
                                        <p:tav tm="100000">
                                          <p:val>
                                            <p:strVal val="#ppt_h"/>
                                          </p:val>
                                        </p:tav>
                                      </p:tavLst>
                                    </p:anim>
                                    <p:anim calcmode="lin" valueType="num">
                                      <p:cBhvr>
                                        <p:cTn id="9" dur="500" fill="hold"/>
                                        <p:tgtEl>
                                          <p:spTgt spid="52"/>
                                        </p:tgtEl>
                                        <p:attrNameLst>
                                          <p:attrName>ppt_x</p:attrName>
                                        </p:attrNameLst>
                                      </p:cBhvr>
                                      <p:tavLst>
                                        <p:tav tm="0">
                                          <p:val>
                                            <p:fltVal val="0.5"/>
                                          </p:val>
                                        </p:tav>
                                        <p:tav tm="100000">
                                          <p:val>
                                            <p:strVal val="#ppt_x"/>
                                          </p:val>
                                        </p:tav>
                                      </p:tavLst>
                                    </p:anim>
                                    <p:anim calcmode="lin" valueType="num">
                                      <p:cBhvr>
                                        <p:cTn id="10" dur="500" fill="hold"/>
                                        <p:tgtEl>
                                          <p:spTgt spid="5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AE9AACF-76DE-41EE-B819-234642BF9952}"/>
              </a:ext>
            </a:extLst>
          </p:cNvPr>
          <p:cNvGrpSpPr/>
          <p:nvPr/>
        </p:nvGrpSpPr>
        <p:grpSpPr>
          <a:xfrm>
            <a:off x="793717" y="1845156"/>
            <a:ext cx="4471009" cy="2379692"/>
            <a:chOff x="6934094" y="2030248"/>
            <a:chExt cx="3966287" cy="2379072"/>
          </a:xfrm>
        </p:grpSpPr>
        <p:sp>
          <p:nvSpPr>
            <p:cNvPr id="4" name="燕尾形 44">
              <a:extLst>
                <a:ext uri="{FF2B5EF4-FFF2-40B4-BE49-F238E27FC236}">
                  <a16:creationId xmlns:a16="http://schemas.microsoft.com/office/drawing/2014/main" id="{493A0432-FC0B-44E5-B140-CBB207AD2895}"/>
                </a:ext>
              </a:extLst>
            </p:cNvPr>
            <p:cNvSpPr/>
            <p:nvPr/>
          </p:nvSpPr>
          <p:spPr>
            <a:xfrm rot="5400000">
              <a:off x="7041277" y="2430654"/>
              <a:ext cx="357279" cy="571645"/>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a:solidFill>
                  <a:prstClr val="black">
                    <a:lumMod val="65000"/>
                    <a:lumOff val="35000"/>
                  </a:prstClr>
                </a:solidFill>
                <a:cs typeface="+mn-ea"/>
                <a:sym typeface="+mn-lt"/>
              </a:endParaRPr>
            </a:p>
          </p:txBody>
        </p:sp>
        <p:sp>
          <p:nvSpPr>
            <p:cNvPr id="6" name="矩形 5">
              <a:extLst>
                <a:ext uri="{FF2B5EF4-FFF2-40B4-BE49-F238E27FC236}">
                  <a16:creationId xmlns:a16="http://schemas.microsoft.com/office/drawing/2014/main" id="{66BD8D99-281E-429C-8AC5-BCF312CFB0AF}"/>
                </a:ext>
              </a:extLst>
            </p:cNvPr>
            <p:cNvSpPr/>
            <p:nvPr/>
          </p:nvSpPr>
          <p:spPr>
            <a:xfrm>
              <a:off x="7677145" y="2030248"/>
              <a:ext cx="1438720" cy="437072"/>
            </a:xfrm>
            <a:prstGeom prst="rect">
              <a:avLst/>
            </a:prstGeom>
            <a:solidFill>
              <a:srgbClr val="F9C5B8"/>
            </a:solidFill>
          </p:spPr>
          <p:txBody>
            <a:bodyPr wrap="square" lIns="67198" tIns="33599" rIns="67198" bIns="33599">
              <a:spAutoFit/>
            </a:bodyPr>
            <a:lstStyle/>
            <a:p>
              <a:pPr defTabSz="914674">
                <a:defRPr/>
              </a:pPr>
              <a:r>
                <a:rPr lang="en-US" altLang="zh-CN" sz="2400" dirty="0" err="1">
                  <a:solidFill>
                    <a:prstClr val="white"/>
                  </a:solidFill>
                  <a:latin typeface="Times New Roman" panose="02020603050405020304" pitchFamily="18" charset="0"/>
                  <a:cs typeface="Times New Roman" panose="02020603050405020304" pitchFamily="18" charset="0"/>
                  <a:sym typeface="+mn-lt"/>
                </a:rPr>
                <a:t>Nghệ</a:t>
              </a:r>
              <a:r>
                <a:rPr lang="en-US" altLang="zh-CN" sz="2400" dirty="0">
                  <a:solidFill>
                    <a:prstClr val="white"/>
                  </a:solidFill>
                  <a:latin typeface="Times New Roman" panose="02020603050405020304" pitchFamily="18" charset="0"/>
                  <a:cs typeface="Times New Roman" panose="02020603050405020304" pitchFamily="18" charset="0"/>
                  <a:sym typeface="+mn-lt"/>
                </a:rPr>
                <a:t> </a:t>
              </a:r>
              <a:r>
                <a:rPr lang="en-US" altLang="zh-CN" sz="2400" dirty="0" err="1">
                  <a:solidFill>
                    <a:prstClr val="white"/>
                  </a:solidFill>
                  <a:latin typeface="Times New Roman" panose="02020603050405020304" pitchFamily="18" charset="0"/>
                  <a:cs typeface="Times New Roman" panose="02020603050405020304" pitchFamily="18" charset="0"/>
                  <a:sym typeface="+mn-lt"/>
                </a:rPr>
                <a:t>thuật</a:t>
              </a:r>
              <a:endParaRPr lang="en-US" altLang="zh-CN" sz="2400" dirty="0">
                <a:solidFill>
                  <a:prstClr val="white"/>
                </a:solidFill>
                <a:latin typeface="Times New Roman" panose="02020603050405020304" pitchFamily="18" charset="0"/>
                <a:cs typeface="Times New Roman" panose="02020603050405020304" pitchFamily="18" charset="0"/>
                <a:sym typeface="+mn-lt"/>
              </a:endParaRPr>
            </a:p>
          </p:txBody>
        </p:sp>
        <p:sp>
          <p:nvSpPr>
            <p:cNvPr id="13" name="PA-文本框 42">
              <a:extLst>
                <a:ext uri="{FF2B5EF4-FFF2-40B4-BE49-F238E27FC236}">
                  <a16:creationId xmlns:a16="http://schemas.microsoft.com/office/drawing/2014/main" id="{49D9AAFD-4453-4E08-A374-523969EAC136}"/>
                </a:ext>
              </a:extLst>
            </p:cNvPr>
            <p:cNvSpPr txBox="1"/>
            <p:nvPr>
              <p:custDataLst>
                <p:tags r:id="rId3"/>
              </p:custDataLst>
            </p:nvPr>
          </p:nvSpPr>
          <p:spPr>
            <a:xfrm>
              <a:off x="7505740" y="2449229"/>
              <a:ext cx="3394641" cy="196009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a:spcBef>
                  <a:spcPts val="0"/>
                </a:spcBef>
                <a:spcAft>
                  <a:spcPts val="1200"/>
                </a:spcAft>
              </a:pPr>
              <a:r>
                <a:rPr lang="vi-VN" sz="2000" dirty="0">
                  <a:solidFill>
                    <a:srgbClr val="4A4A4A"/>
                  </a:solidFill>
                  <a:effectLst/>
                  <a:latin typeface="Times New Roman" panose="02020603050405020304" pitchFamily="18" charset="0"/>
                  <a:ea typeface="Times New Roman" panose="02020603050405020304" pitchFamily="18" charset="0"/>
                </a:rPr>
                <a:t>- Lí lẽ xác đáng, thuyết phục.</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vi-VN" sz="2000" dirty="0">
                  <a:solidFill>
                    <a:srgbClr val="4A4A4A"/>
                  </a:solidFill>
                  <a:effectLst/>
                  <a:latin typeface="Times New Roman" panose="02020603050405020304" pitchFamily="18" charset="0"/>
                  <a:ea typeface="Times New Roman" panose="02020603050405020304" pitchFamily="18" charset="0"/>
                </a:rPr>
                <a:t>- Dẫn chứng cụ thể, rõ ràng.</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000" dirty="0">
                  <a:solidFill>
                    <a:srgbClr val="4A4A4A"/>
                  </a:solidFill>
                  <a:effectLst/>
                  <a:latin typeface="Times New Roman" panose="02020603050405020304" pitchFamily="18" charset="0"/>
                  <a:ea typeface="Times New Roman" panose="02020603050405020304" pitchFamily="18" charset="0"/>
                </a:rPr>
                <a:t>- Ngôn ngữ giản dị, giàu cảm xúc.</a:t>
              </a:r>
              <a:endParaRPr lang="en-US" sz="2000" dirty="0">
                <a:effectLst/>
                <a:latin typeface="Times New Roman" panose="02020603050405020304" pitchFamily="18" charset="0"/>
                <a:ea typeface="Times New Roman" panose="02020603050405020304" pitchFamily="18" charset="0"/>
              </a:endParaRPr>
            </a:p>
          </p:txBody>
        </p:sp>
      </p:grpSp>
      <p:grpSp>
        <p:nvGrpSpPr>
          <p:cNvPr id="17" name="组合 16">
            <a:extLst>
              <a:ext uri="{FF2B5EF4-FFF2-40B4-BE49-F238E27FC236}">
                <a16:creationId xmlns:a16="http://schemas.microsoft.com/office/drawing/2014/main" id="{4BE3B62D-F9F3-447C-8A73-B1D15B10AE82}"/>
              </a:ext>
            </a:extLst>
          </p:cNvPr>
          <p:cNvGrpSpPr/>
          <p:nvPr/>
        </p:nvGrpSpPr>
        <p:grpSpPr>
          <a:xfrm>
            <a:off x="5194157" y="1845157"/>
            <a:ext cx="5427660" cy="1718646"/>
            <a:chOff x="6934095" y="3387906"/>
            <a:chExt cx="5426247" cy="1718198"/>
          </a:xfrm>
        </p:grpSpPr>
        <p:sp>
          <p:nvSpPr>
            <p:cNvPr id="7" name="燕尾形 48">
              <a:extLst>
                <a:ext uri="{FF2B5EF4-FFF2-40B4-BE49-F238E27FC236}">
                  <a16:creationId xmlns:a16="http://schemas.microsoft.com/office/drawing/2014/main" id="{44DC92A2-1325-42C6-A5F9-54F3AB28EB38}"/>
                </a:ext>
              </a:extLst>
            </p:cNvPr>
            <p:cNvSpPr/>
            <p:nvPr/>
          </p:nvSpPr>
          <p:spPr>
            <a:xfrm rot="5400000">
              <a:off x="7041278" y="3798005"/>
              <a:ext cx="357279" cy="571645"/>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dirty="0">
                <a:solidFill>
                  <a:prstClr val="black">
                    <a:lumMod val="65000"/>
                    <a:lumOff val="35000"/>
                  </a:prstClr>
                </a:solidFill>
                <a:cs typeface="+mn-ea"/>
                <a:sym typeface="+mn-lt"/>
              </a:endParaRPr>
            </a:p>
          </p:txBody>
        </p:sp>
        <p:sp>
          <p:nvSpPr>
            <p:cNvPr id="9" name="矩形 8">
              <a:extLst>
                <a:ext uri="{FF2B5EF4-FFF2-40B4-BE49-F238E27FC236}">
                  <a16:creationId xmlns:a16="http://schemas.microsoft.com/office/drawing/2014/main" id="{DAB79385-5AC9-49AD-A2E0-FFFB0F8BC52D}"/>
                </a:ext>
              </a:extLst>
            </p:cNvPr>
            <p:cNvSpPr/>
            <p:nvPr/>
          </p:nvSpPr>
          <p:spPr>
            <a:xfrm>
              <a:off x="7677145" y="3387906"/>
              <a:ext cx="1438720" cy="437072"/>
            </a:xfrm>
            <a:prstGeom prst="rect">
              <a:avLst/>
            </a:prstGeom>
            <a:solidFill>
              <a:srgbClr val="C3E2D2"/>
            </a:solidFill>
          </p:spPr>
          <p:txBody>
            <a:bodyPr wrap="square" lIns="67198" tIns="33599" rIns="67198" bIns="33599">
              <a:spAutoFit/>
            </a:bodyPr>
            <a:lstStyle/>
            <a:p>
              <a:pPr defTabSz="914674">
                <a:defRPr/>
              </a:pPr>
              <a:r>
                <a:rPr lang="en-US" altLang="zh-CN" sz="2400" dirty="0" err="1">
                  <a:solidFill>
                    <a:prstClr val="white"/>
                  </a:solidFill>
                  <a:latin typeface="Times New Roman" panose="02020603050405020304" pitchFamily="18" charset="0"/>
                  <a:cs typeface="Times New Roman" panose="02020603050405020304" pitchFamily="18" charset="0"/>
                  <a:sym typeface="+mn-lt"/>
                </a:rPr>
                <a:t>Nội</a:t>
              </a:r>
              <a:r>
                <a:rPr lang="en-US" altLang="zh-CN" sz="2400" dirty="0">
                  <a:solidFill>
                    <a:prstClr val="white"/>
                  </a:solidFill>
                  <a:latin typeface="Times New Roman" panose="02020603050405020304" pitchFamily="18" charset="0"/>
                  <a:cs typeface="Times New Roman" panose="02020603050405020304" pitchFamily="18" charset="0"/>
                  <a:sym typeface="+mn-lt"/>
                </a:rPr>
                <a:t> dung</a:t>
              </a:r>
            </a:p>
          </p:txBody>
        </p:sp>
        <p:sp>
          <p:nvSpPr>
            <p:cNvPr id="14" name="PA-文本框 42">
              <a:extLst>
                <a:ext uri="{FF2B5EF4-FFF2-40B4-BE49-F238E27FC236}">
                  <a16:creationId xmlns:a16="http://schemas.microsoft.com/office/drawing/2014/main" id="{44B3CC3C-8364-4A7D-923E-ACCD1422B169}"/>
                </a:ext>
              </a:extLst>
            </p:cNvPr>
            <p:cNvSpPr txBox="1"/>
            <p:nvPr>
              <p:custDataLst>
                <p:tags r:id="rId2"/>
              </p:custDataLst>
            </p:nvPr>
          </p:nvSpPr>
          <p:spPr>
            <a:xfrm>
              <a:off x="7597089" y="3853715"/>
              <a:ext cx="4763253" cy="1252389"/>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algn="just">
                <a:spcBef>
                  <a:spcPts val="0"/>
                </a:spcBef>
                <a:spcAft>
                  <a:spcPts val="1200"/>
                </a:spcAft>
              </a:pPr>
              <a:r>
                <a:rPr lang="vi-VN" sz="2000" dirty="0">
                  <a:solidFill>
                    <a:srgbClr val="4A4A4A"/>
                  </a:solidFill>
                  <a:effectLst/>
                  <a:latin typeface="Times New Roman" panose="02020603050405020304" pitchFamily="18" charset="0"/>
                  <a:ea typeface="Times New Roman" panose="02020603050405020304" pitchFamily="18" charset="0"/>
                </a:rPr>
                <a:t>Văn bản phân tích giá trị nội dung và nghệ thuật trong tác phẩm </a:t>
              </a:r>
              <a:r>
                <a:rPr lang="vi-VN" sz="2000" i="1" dirty="0">
                  <a:solidFill>
                    <a:srgbClr val="4A4A4A"/>
                  </a:solidFill>
                  <a:effectLst/>
                  <a:latin typeface="Times New Roman" panose="02020603050405020304" pitchFamily="18" charset="0"/>
                  <a:ea typeface="Times New Roman" panose="02020603050405020304" pitchFamily="18" charset="0"/>
                </a:rPr>
                <a:t>Đất rừng phương Nam</a:t>
              </a:r>
              <a:r>
                <a:rPr lang="vi-VN" sz="2000" dirty="0">
                  <a:solidFill>
                    <a:srgbClr val="4A4A4A"/>
                  </a:solidFill>
                  <a:effectLst/>
                  <a:latin typeface="Times New Roman" panose="02020603050405020304" pitchFamily="18" charset="0"/>
                  <a:ea typeface="Times New Roman" panose="02020603050405020304" pitchFamily="18" charset="0"/>
                </a:rPr>
                <a:t> của Đoàn Giỏi.</a:t>
              </a:r>
              <a:endParaRPr lang="en-US" sz="2000" dirty="0">
                <a:effectLst/>
                <a:latin typeface="Times New Roman" panose="02020603050405020304" pitchFamily="18" charset="0"/>
                <a:ea typeface="Times New Roman" panose="02020603050405020304" pitchFamily="18" charset="0"/>
              </a:endParaRPr>
            </a:p>
          </p:txBody>
        </p:sp>
      </p:grpSp>
      <p:grpSp>
        <p:nvGrpSpPr>
          <p:cNvPr id="18" name="组合 17">
            <a:extLst>
              <a:ext uri="{FF2B5EF4-FFF2-40B4-BE49-F238E27FC236}">
                <a16:creationId xmlns:a16="http://schemas.microsoft.com/office/drawing/2014/main" id="{3264038F-21EF-4AD7-934D-475098B71AE0}"/>
              </a:ext>
            </a:extLst>
          </p:cNvPr>
          <p:cNvGrpSpPr/>
          <p:nvPr/>
        </p:nvGrpSpPr>
        <p:grpSpPr>
          <a:xfrm>
            <a:off x="1135465" y="4632654"/>
            <a:ext cx="3967319" cy="1063103"/>
            <a:chOff x="6934095" y="4817020"/>
            <a:chExt cx="3966286" cy="1062826"/>
          </a:xfrm>
        </p:grpSpPr>
        <p:sp>
          <p:nvSpPr>
            <p:cNvPr id="10" name="燕尾形 52">
              <a:extLst>
                <a:ext uri="{FF2B5EF4-FFF2-40B4-BE49-F238E27FC236}">
                  <a16:creationId xmlns:a16="http://schemas.microsoft.com/office/drawing/2014/main" id="{90108ECE-4B1F-42C0-921A-85EDBF81528F}"/>
                </a:ext>
              </a:extLst>
            </p:cNvPr>
            <p:cNvSpPr/>
            <p:nvPr/>
          </p:nvSpPr>
          <p:spPr>
            <a:xfrm rot="5400000">
              <a:off x="7041278" y="5165356"/>
              <a:ext cx="357279" cy="571645"/>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dirty="0">
                <a:solidFill>
                  <a:prstClr val="black">
                    <a:lumMod val="65000"/>
                    <a:lumOff val="35000"/>
                  </a:prstClr>
                </a:solidFill>
                <a:cs typeface="+mn-ea"/>
                <a:sym typeface="+mn-lt"/>
              </a:endParaRPr>
            </a:p>
          </p:txBody>
        </p:sp>
        <p:sp>
          <p:nvSpPr>
            <p:cNvPr id="12" name="矩形 11">
              <a:extLst>
                <a:ext uri="{FF2B5EF4-FFF2-40B4-BE49-F238E27FC236}">
                  <a16:creationId xmlns:a16="http://schemas.microsoft.com/office/drawing/2014/main" id="{659ED13C-1DED-4246-93ED-D5C7640A2C88}"/>
                </a:ext>
              </a:extLst>
            </p:cNvPr>
            <p:cNvSpPr/>
            <p:nvPr/>
          </p:nvSpPr>
          <p:spPr>
            <a:xfrm>
              <a:off x="7677145" y="4817020"/>
              <a:ext cx="1438720" cy="375613"/>
            </a:xfrm>
            <a:prstGeom prst="rect">
              <a:avLst/>
            </a:prstGeom>
            <a:solidFill>
              <a:srgbClr val="F9C5B8"/>
            </a:solidFill>
          </p:spPr>
          <p:txBody>
            <a:bodyPr wrap="square" lIns="67198" tIns="33599" rIns="67198" bIns="33599">
              <a:spAutoFit/>
            </a:bodyPr>
            <a:lstStyle/>
            <a:p>
              <a:pPr defTabSz="914674">
                <a:defRPr/>
              </a:pPr>
              <a:endParaRPr lang="en-US" altLang="zh-CN" sz="2001" dirty="0">
                <a:solidFill>
                  <a:prstClr val="white"/>
                </a:solidFill>
                <a:cs typeface="+mn-ea"/>
                <a:sym typeface="+mn-lt"/>
              </a:endParaRPr>
            </a:p>
          </p:txBody>
        </p:sp>
        <p:sp>
          <p:nvSpPr>
            <p:cNvPr id="15" name="PA-文本框 42">
              <a:extLst>
                <a:ext uri="{FF2B5EF4-FFF2-40B4-BE49-F238E27FC236}">
                  <a16:creationId xmlns:a16="http://schemas.microsoft.com/office/drawing/2014/main" id="{2C58D085-7F1D-4636-B5AE-96E36F775E40}"/>
                </a:ext>
              </a:extLst>
            </p:cNvPr>
            <p:cNvSpPr txBox="1"/>
            <p:nvPr>
              <p:custDataLst>
                <p:tags r:id="rId1"/>
              </p:custDataLst>
            </p:nvPr>
          </p:nvSpPr>
          <p:spPr>
            <a:xfrm>
              <a:off x="7597089" y="5266152"/>
              <a:ext cx="3303292" cy="61369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zh-CN" altLang="en-US" sz="1200" dirty="0">
                  <a:solidFill>
                    <a:prstClr val="black"/>
                  </a:solidFill>
                  <a:latin typeface="+mn-lt"/>
                  <a:ea typeface="+mn-ea"/>
                  <a:cs typeface="+mn-ea"/>
                  <a:sym typeface="+mn-lt"/>
                </a:rPr>
                <a:t>Click here to add content that matches the title.</a:t>
              </a:r>
            </a:p>
          </p:txBody>
        </p:sp>
      </p:grpSp>
      <p:sp>
        <p:nvSpPr>
          <p:cNvPr id="28" name="文本框 27">
            <a:extLst>
              <a:ext uri="{FF2B5EF4-FFF2-40B4-BE49-F238E27FC236}">
                <a16:creationId xmlns:a16="http://schemas.microsoft.com/office/drawing/2014/main" id="{4B396AD9-A37B-4A2D-972E-B1B0B6D4AD43}"/>
              </a:ext>
            </a:extLst>
          </p:cNvPr>
          <p:cNvSpPr txBox="1"/>
          <p:nvPr/>
        </p:nvSpPr>
        <p:spPr>
          <a:xfrm>
            <a:off x="3489698" y="432221"/>
            <a:ext cx="4868689" cy="708070"/>
          </a:xfrm>
          <a:prstGeom prst="rect">
            <a:avLst/>
          </a:prstGeom>
          <a:noFill/>
        </p:spPr>
        <p:txBody>
          <a:bodyPr wrap="square">
            <a:spAutoFit/>
          </a:bodyPr>
          <a:lstStyle/>
          <a:p>
            <a:pPr algn="ctr" defTabSz="913765">
              <a:defRPr/>
            </a:pPr>
            <a:r>
              <a:rPr lang="en-US" altLang="zh-CN" sz="4001" dirty="0">
                <a:solidFill>
                  <a:srgbClr val="373536"/>
                </a:solidFill>
                <a:latin typeface="Times New Roman" panose="02020603050405020304" pitchFamily="18" charset="0"/>
                <a:cs typeface="Times New Roman" panose="02020603050405020304" pitchFamily="18" charset="0"/>
                <a:sym typeface="+mn-lt"/>
              </a:rPr>
              <a:t>TỔNG KẾT</a:t>
            </a:r>
            <a:endParaRPr lang="zh-CN" altLang="en-US" sz="4001" dirty="0">
              <a:solidFill>
                <a:srgbClr val="373536"/>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601892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down)">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02214" y="2224768"/>
            <a:ext cx="1772273" cy="1477215"/>
            <a:chOff x="4502213" y="2224768"/>
            <a:chExt cx="1772273" cy="1477215"/>
          </a:xfrm>
        </p:grpSpPr>
        <p:sp>
          <p:nvSpPr>
            <p:cNvPr id="3" name="Shape 1722"/>
            <p:cNvSpPr/>
            <p:nvPr/>
          </p:nvSpPr>
          <p:spPr>
            <a:xfrm>
              <a:off x="4502213" y="2224768"/>
              <a:ext cx="1772273" cy="1477215"/>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rgbClr val="C3E2D2"/>
            </a:solidFill>
            <a:ln w="12700">
              <a:miter lim="400000"/>
            </a:ln>
          </p:spPr>
          <p:txBody>
            <a:bodyPr lIns="9298" tIns="9298" rIns="9298" bIns="9298" anchor="ctr"/>
            <a:lstStyle/>
            <a:p>
              <a:pPr defTabSz="11157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dirty="0">
                <a:solidFill>
                  <a:srgbClr val="FFFFFF"/>
                </a:solidFill>
                <a:effectLst>
                  <a:outerShdw blurRad="38100" dist="12700" dir="5400000" rotWithShape="0">
                    <a:srgbClr val="000000">
                      <a:alpha val="50000"/>
                    </a:srgbClr>
                  </a:outerShdw>
                </a:effectLst>
                <a:cs typeface="+mn-ea"/>
                <a:sym typeface="+mn-lt"/>
              </a:endParaRPr>
            </a:p>
          </p:txBody>
        </p:sp>
        <p:sp>
          <p:nvSpPr>
            <p:cNvPr id="4" name="Freeform 41"/>
            <p:cNvSpPr>
              <a:spLocks/>
            </p:cNvSpPr>
            <p:nvPr/>
          </p:nvSpPr>
          <p:spPr bwMode="auto">
            <a:xfrm>
              <a:off x="5097260" y="2748088"/>
              <a:ext cx="437449" cy="411177"/>
            </a:xfrm>
            <a:custGeom>
              <a:avLst/>
              <a:gdLst>
                <a:gd name="T0" fmla="*/ 107 w 400"/>
                <a:gd name="T1" fmla="*/ 376 h 376"/>
                <a:gd name="T2" fmla="*/ 147 w 400"/>
                <a:gd name="T3" fmla="*/ 376 h 376"/>
                <a:gd name="T4" fmla="*/ 237 w 400"/>
                <a:gd name="T5" fmla="*/ 216 h 376"/>
                <a:gd name="T6" fmla="*/ 340 w 400"/>
                <a:gd name="T7" fmla="*/ 216 h 376"/>
                <a:gd name="T8" fmla="*/ 400 w 400"/>
                <a:gd name="T9" fmla="*/ 188 h 376"/>
                <a:gd name="T10" fmla="*/ 340 w 400"/>
                <a:gd name="T11" fmla="*/ 160 h 376"/>
                <a:gd name="T12" fmla="*/ 237 w 400"/>
                <a:gd name="T13" fmla="*/ 160 h 376"/>
                <a:gd name="T14" fmla="*/ 147 w 400"/>
                <a:gd name="T15" fmla="*/ 0 h 376"/>
                <a:gd name="T16" fmla="*/ 107 w 400"/>
                <a:gd name="T17" fmla="*/ 0 h 376"/>
                <a:gd name="T18" fmla="*/ 157 w 400"/>
                <a:gd name="T19" fmla="*/ 160 h 376"/>
                <a:gd name="T20" fmla="*/ 85 w 400"/>
                <a:gd name="T21" fmla="*/ 160 h 376"/>
                <a:gd name="T22" fmla="*/ 40 w 400"/>
                <a:gd name="T23" fmla="*/ 120 h 376"/>
                <a:gd name="T24" fmla="*/ 0 w 400"/>
                <a:gd name="T25" fmla="*/ 120 h 376"/>
                <a:gd name="T26" fmla="*/ 32 w 400"/>
                <a:gd name="T27" fmla="*/ 188 h 376"/>
                <a:gd name="T28" fmla="*/ 0 w 400"/>
                <a:gd name="T29" fmla="*/ 256 h 376"/>
                <a:gd name="T30" fmla="*/ 40 w 400"/>
                <a:gd name="T31" fmla="*/ 256 h 376"/>
                <a:gd name="T32" fmla="*/ 85 w 400"/>
                <a:gd name="T33" fmla="*/ 216 h 376"/>
                <a:gd name="T34" fmla="*/ 157 w 400"/>
                <a:gd name="T35" fmla="*/ 216 h 376"/>
                <a:gd name="T36" fmla="*/ 107 w 400"/>
                <a:gd name="T3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 h="376">
                  <a:moveTo>
                    <a:pt x="107" y="376"/>
                  </a:moveTo>
                  <a:cubicBezTo>
                    <a:pt x="147" y="376"/>
                    <a:pt x="147" y="376"/>
                    <a:pt x="147" y="376"/>
                  </a:cubicBezTo>
                  <a:cubicBezTo>
                    <a:pt x="237" y="216"/>
                    <a:pt x="237" y="216"/>
                    <a:pt x="237" y="216"/>
                  </a:cubicBezTo>
                  <a:cubicBezTo>
                    <a:pt x="340" y="216"/>
                    <a:pt x="340" y="216"/>
                    <a:pt x="340" y="216"/>
                  </a:cubicBezTo>
                  <a:cubicBezTo>
                    <a:pt x="340" y="216"/>
                    <a:pt x="400" y="216"/>
                    <a:pt x="400" y="188"/>
                  </a:cubicBezTo>
                  <a:cubicBezTo>
                    <a:pt x="400" y="160"/>
                    <a:pt x="340" y="160"/>
                    <a:pt x="340" y="160"/>
                  </a:cubicBezTo>
                  <a:cubicBezTo>
                    <a:pt x="237" y="160"/>
                    <a:pt x="237" y="160"/>
                    <a:pt x="237" y="160"/>
                  </a:cubicBezTo>
                  <a:cubicBezTo>
                    <a:pt x="147" y="0"/>
                    <a:pt x="147" y="0"/>
                    <a:pt x="147" y="0"/>
                  </a:cubicBezTo>
                  <a:cubicBezTo>
                    <a:pt x="107" y="0"/>
                    <a:pt x="107" y="0"/>
                    <a:pt x="107" y="0"/>
                  </a:cubicBezTo>
                  <a:cubicBezTo>
                    <a:pt x="157" y="160"/>
                    <a:pt x="157" y="160"/>
                    <a:pt x="157" y="160"/>
                  </a:cubicBezTo>
                  <a:cubicBezTo>
                    <a:pt x="85" y="160"/>
                    <a:pt x="85" y="160"/>
                    <a:pt x="85" y="160"/>
                  </a:cubicBezTo>
                  <a:cubicBezTo>
                    <a:pt x="40" y="120"/>
                    <a:pt x="40" y="120"/>
                    <a:pt x="40" y="120"/>
                  </a:cubicBezTo>
                  <a:cubicBezTo>
                    <a:pt x="0" y="120"/>
                    <a:pt x="0" y="120"/>
                    <a:pt x="0" y="120"/>
                  </a:cubicBezTo>
                  <a:cubicBezTo>
                    <a:pt x="32" y="188"/>
                    <a:pt x="32" y="188"/>
                    <a:pt x="32" y="188"/>
                  </a:cubicBezTo>
                  <a:cubicBezTo>
                    <a:pt x="0" y="256"/>
                    <a:pt x="0" y="256"/>
                    <a:pt x="0" y="256"/>
                  </a:cubicBezTo>
                  <a:cubicBezTo>
                    <a:pt x="40" y="256"/>
                    <a:pt x="40" y="256"/>
                    <a:pt x="40" y="256"/>
                  </a:cubicBezTo>
                  <a:cubicBezTo>
                    <a:pt x="85" y="216"/>
                    <a:pt x="85" y="216"/>
                    <a:pt x="85" y="216"/>
                  </a:cubicBezTo>
                  <a:cubicBezTo>
                    <a:pt x="157" y="216"/>
                    <a:pt x="157" y="216"/>
                    <a:pt x="157" y="216"/>
                  </a:cubicBezTo>
                  <a:lnTo>
                    <a:pt x="107" y="376"/>
                  </a:lnTo>
                  <a:close/>
                </a:path>
              </a:pathLst>
            </a:custGeom>
            <a:solidFill>
              <a:schemeClr val="bg1"/>
            </a:solidFill>
            <a:ln>
              <a:noFill/>
            </a:ln>
          </p:spPr>
          <p:txBody>
            <a:bodyPr vert="horz" wrap="square" lIns="121882" tIns="60941" rIns="121882" bIns="60941" numCol="1" anchor="t" anchorCtr="0" compatLnSpc="1">
              <a:prstTxWarp prst="textNoShape">
                <a:avLst/>
              </a:prstTxWarp>
            </a:bodyPr>
            <a:lstStyle/>
            <a:p>
              <a:pPr defTabSz="914674">
                <a:defRPr/>
              </a:pPr>
              <a:endParaRPr lang="en-AU" sz="2399">
                <a:solidFill>
                  <a:prstClr val="black"/>
                </a:solidFill>
                <a:cs typeface="+mn-ea"/>
                <a:sym typeface="+mn-lt"/>
              </a:endParaRPr>
            </a:p>
          </p:txBody>
        </p:sp>
      </p:grpSp>
      <p:grpSp>
        <p:nvGrpSpPr>
          <p:cNvPr id="5" name="组合 4"/>
          <p:cNvGrpSpPr/>
          <p:nvPr/>
        </p:nvGrpSpPr>
        <p:grpSpPr>
          <a:xfrm>
            <a:off x="6087296" y="2224766"/>
            <a:ext cx="1477103" cy="1772328"/>
            <a:chOff x="6087295" y="2224766"/>
            <a:chExt cx="1477103" cy="1772328"/>
          </a:xfrm>
        </p:grpSpPr>
        <p:sp>
          <p:nvSpPr>
            <p:cNvPr id="6" name="Shape 1721"/>
            <p:cNvSpPr/>
            <p:nvPr/>
          </p:nvSpPr>
          <p:spPr>
            <a:xfrm>
              <a:off x="6087295" y="2224766"/>
              <a:ext cx="1477103" cy="1772328"/>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rgbClr val="F9C5B8"/>
            </a:solidFill>
            <a:ln w="12700">
              <a:miter lim="400000"/>
            </a:ln>
          </p:spPr>
          <p:txBody>
            <a:bodyPr lIns="9298" tIns="9298" rIns="9298" bIns="9298" anchor="ctr"/>
            <a:lstStyle/>
            <a:p>
              <a:pPr defTabSz="11157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dirty="0">
                <a:solidFill>
                  <a:srgbClr val="FFFFFF"/>
                </a:solidFill>
                <a:effectLst>
                  <a:outerShdw blurRad="38100" dist="12700" dir="5400000" rotWithShape="0">
                    <a:srgbClr val="000000">
                      <a:alpha val="50000"/>
                    </a:srgbClr>
                  </a:outerShdw>
                </a:effectLst>
                <a:cs typeface="+mn-ea"/>
                <a:sym typeface="+mn-lt"/>
              </a:endParaRPr>
            </a:p>
          </p:txBody>
        </p:sp>
        <p:sp>
          <p:nvSpPr>
            <p:cNvPr id="7" name="Freeform 73"/>
            <p:cNvSpPr>
              <a:spLocks noEditPoints="1"/>
            </p:cNvSpPr>
            <p:nvPr/>
          </p:nvSpPr>
          <p:spPr bwMode="auto">
            <a:xfrm>
              <a:off x="6651247" y="2810291"/>
              <a:ext cx="395617" cy="408639"/>
            </a:xfrm>
            <a:custGeom>
              <a:avLst/>
              <a:gdLst>
                <a:gd name="T0" fmla="*/ 117 w 320"/>
                <a:gd name="T1" fmla="*/ 262 h 328"/>
                <a:gd name="T2" fmla="*/ 101 w 320"/>
                <a:gd name="T3" fmla="*/ 278 h 328"/>
                <a:gd name="T4" fmla="*/ 50 w 320"/>
                <a:gd name="T5" fmla="*/ 278 h 328"/>
                <a:gd name="T6" fmla="*/ 39 w 320"/>
                <a:gd name="T7" fmla="*/ 253 h 328"/>
                <a:gd name="T8" fmla="*/ 50 w 320"/>
                <a:gd name="T9" fmla="*/ 228 h 328"/>
                <a:gd name="T10" fmla="*/ 109 w 320"/>
                <a:gd name="T11" fmla="*/ 169 h 328"/>
                <a:gd name="T12" fmla="*/ 162 w 320"/>
                <a:gd name="T13" fmla="*/ 155 h 328"/>
                <a:gd name="T14" fmla="*/ 190 w 320"/>
                <a:gd name="T15" fmla="*/ 155 h 328"/>
                <a:gd name="T16" fmla="*/ 190 w 320"/>
                <a:gd name="T17" fmla="*/ 127 h 328"/>
                <a:gd name="T18" fmla="*/ 82 w 320"/>
                <a:gd name="T19" fmla="*/ 141 h 328"/>
                <a:gd name="T20" fmla="*/ 22 w 320"/>
                <a:gd name="T21" fmla="*/ 200 h 328"/>
                <a:gd name="T22" fmla="*/ 0 w 320"/>
                <a:gd name="T23" fmla="*/ 253 h 328"/>
                <a:gd name="T24" fmla="*/ 22 w 320"/>
                <a:gd name="T25" fmla="*/ 306 h 328"/>
                <a:gd name="T26" fmla="*/ 75 w 320"/>
                <a:gd name="T27" fmla="*/ 328 h 328"/>
                <a:gd name="T28" fmla="*/ 129 w 320"/>
                <a:gd name="T29" fmla="*/ 306 h 328"/>
                <a:gd name="T30" fmla="*/ 145 w 320"/>
                <a:gd name="T31" fmla="*/ 290 h 328"/>
                <a:gd name="T32" fmla="*/ 145 w 320"/>
                <a:gd name="T33" fmla="*/ 262 h 328"/>
                <a:gd name="T34" fmla="*/ 117 w 320"/>
                <a:gd name="T35" fmla="*/ 262 h 328"/>
                <a:gd name="T36" fmla="*/ 298 w 320"/>
                <a:gd name="T37" fmla="*/ 32 h 328"/>
                <a:gd name="T38" fmla="*/ 195 w 320"/>
                <a:gd name="T39" fmla="*/ 28 h 328"/>
                <a:gd name="T40" fmla="*/ 175 w 320"/>
                <a:gd name="T41" fmla="*/ 48 h 328"/>
                <a:gd name="T42" fmla="*/ 175 w 320"/>
                <a:gd name="T43" fmla="*/ 76 h 328"/>
                <a:gd name="T44" fmla="*/ 203 w 320"/>
                <a:gd name="T45" fmla="*/ 76 h 328"/>
                <a:gd name="T46" fmla="*/ 223 w 320"/>
                <a:gd name="T47" fmla="*/ 56 h 328"/>
                <a:gd name="T48" fmla="*/ 270 w 320"/>
                <a:gd name="T49" fmla="*/ 60 h 328"/>
                <a:gd name="T50" fmla="*/ 280 w 320"/>
                <a:gd name="T51" fmla="*/ 85 h 328"/>
                <a:gd name="T52" fmla="*/ 270 w 320"/>
                <a:gd name="T53" fmla="*/ 110 h 328"/>
                <a:gd name="T54" fmla="*/ 206 w 320"/>
                <a:gd name="T55" fmla="*/ 173 h 328"/>
                <a:gd name="T56" fmla="*/ 158 w 320"/>
                <a:gd name="T57" fmla="*/ 183 h 328"/>
                <a:gd name="T58" fmla="*/ 129 w 320"/>
                <a:gd name="T59" fmla="*/ 183 h 328"/>
                <a:gd name="T60" fmla="*/ 130 w 320"/>
                <a:gd name="T61" fmla="*/ 211 h 328"/>
                <a:gd name="T62" fmla="*/ 174 w 320"/>
                <a:gd name="T63" fmla="*/ 231 h 328"/>
                <a:gd name="T64" fmla="*/ 234 w 320"/>
                <a:gd name="T65" fmla="*/ 202 h 328"/>
                <a:gd name="T66" fmla="*/ 298 w 320"/>
                <a:gd name="T67" fmla="*/ 138 h 328"/>
                <a:gd name="T68" fmla="*/ 320 w 320"/>
                <a:gd name="T69" fmla="*/ 85 h 328"/>
                <a:gd name="T70" fmla="*/ 298 w 320"/>
                <a:gd name="T71" fmla="*/ 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0" h="328">
                  <a:moveTo>
                    <a:pt x="117" y="262"/>
                  </a:moveTo>
                  <a:cubicBezTo>
                    <a:pt x="101" y="278"/>
                    <a:pt x="101" y="278"/>
                    <a:pt x="101" y="278"/>
                  </a:cubicBezTo>
                  <a:cubicBezTo>
                    <a:pt x="87" y="292"/>
                    <a:pt x="64" y="292"/>
                    <a:pt x="50" y="278"/>
                  </a:cubicBezTo>
                  <a:cubicBezTo>
                    <a:pt x="43" y="271"/>
                    <a:pt x="39" y="262"/>
                    <a:pt x="39" y="253"/>
                  </a:cubicBezTo>
                  <a:cubicBezTo>
                    <a:pt x="39" y="243"/>
                    <a:pt x="43" y="234"/>
                    <a:pt x="50" y="228"/>
                  </a:cubicBezTo>
                  <a:cubicBezTo>
                    <a:pt x="109" y="169"/>
                    <a:pt x="109" y="169"/>
                    <a:pt x="109" y="169"/>
                  </a:cubicBezTo>
                  <a:cubicBezTo>
                    <a:pt x="122" y="156"/>
                    <a:pt x="145" y="138"/>
                    <a:pt x="162" y="155"/>
                  </a:cubicBezTo>
                  <a:cubicBezTo>
                    <a:pt x="170" y="163"/>
                    <a:pt x="182" y="163"/>
                    <a:pt x="190" y="155"/>
                  </a:cubicBezTo>
                  <a:cubicBezTo>
                    <a:pt x="198" y="147"/>
                    <a:pt x="198" y="135"/>
                    <a:pt x="190" y="127"/>
                  </a:cubicBezTo>
                  <a:cubicBezTo>
                    <a:pt x="161" y="98"/>
                    <a:pt x="119" y="104"/>
                    <a:pt x="82" y="141"/>
                  </a:cubicBezTo>
                  <a:cubicBezTo>
                    <a:pt x="22" y="200"/>
                    <a:pt x="22" y="200"/>
                    <a:pt x="22" y="200"/>
                  </a:cubicBezTo>
                  <a:cubicBezTo>
                    <a:pt x="8" y="214"/>
                    <a:pt x="0" y="233"/>
                    <a:pt x="0" y="253"/>
                  </a:cubicBezTo>
                  <a:cubicBezTo>
                    <a:pt x="0" y="273"/>
                    <a:pt x="8" y="292"/>
                    <a:pt x="22" y="306"/>
                  </a:cubicBezTo>
                  <a:cubicBezTo>
                    <a:pt x="37" y="321"/>
                    <a:pt x="56" y="328"/>
                    <a:pt x="75" y="328"/>
                  </a:cubicBezTo>
                  <a:cubicBezTo>
                    <a:pt x="95" y="328"/>
                    <a:pt x="114" y="321"/>
                    <a:pt x="129" y="306"/>
                  </a:cubicBezTo>
                  <a:cubicBezTo>
                    <a:pt x="145" y="290"/>
                    <a:pt x="145" y="290"/>
                    <a:pt x="145" y="290"/>
                  </a:cubicBezTo>
                  <a:cubicBezTo>
                    <a:pt x="153" y="282"/>
                    <a:pt x="153" y="270"/>
                    <a:pt x="145" y="262"/>
                  </a:cubicBezTo>
                  <a:cubicBezTo>
                    <a:pt x="137" y="254"/>
                    <a:pt x="125" y="254"/>
                    <a:pt x="117" y="262"/>
                  </a:cubicBezTo>
                  <a:close/>
                  <a:moveTo>
                    <a:pt x="298" y="32"/>
                  </a:moveTo>
                  <a:cubicBezTo>
                    <a:pt x="267" y="1"/>
                    <a:pt x="223" y="0"/>
                    <a:pt x="195" y="28"/>
                  </a:cubicBezTo>
                  <a:cubicBezTo>
                    <a:pt x="175" y="48"/>
                    <a:pt x="175" y="48"/>
                    <a:pt x="175" y="48"/>
                  </a:cubicBezTo>
                  <a:cubicBezTo>
                    <a:pt x="167" y="56"/>
                    <a:pt x="167" y="68"/>
                    <a:pt x="175" y="76"/>
                  </a:cubicBezTo>
                  <a:cubicBezTo>
                    <a:pt x="182" y="84"/>
                    <a:pt x="195" y="84"/>
                    <a:pt x="203" y="76"/>
                  </a:cubicBezTo>
                  <a:cubicBezTo>
                    <a:pt x="223" y="56"/>
                    <a:pt x="223" y="56"/>
                    <a:pt x="223" y="56"/>
                  </a:cubicBezTo>
                  <a:cubicBezTo>
                    <a:pt x="238" y="42"/>
                    <a:pt x="257" y="48"/>
                    <a:pt x="270" y="60"/>
                  </a:cubicBezTo>
                  <a:cubicBezTo>
                    <a:pt x="276" y="67"/>
                    <a:pt x="280" y="76"/>
                    <a:pt x="280" y="85"/>
                  </a:cubicBezTo>
                  <a:cubicBezTo>
                    <a:pt x="280" y="95"/>
                    <a:pt x="276" y="104"/>
                    <a:pt x="270" y="110"/>
                  </a:cubicBezTo>
                  <a:cubicBezTo>
                    <a:pt x="206" y="173"/>
                    <a:pt x="206" y="173"/>
                    <a:pt x="206" y="173"/>
                  </a:cubicBezTo>
                  <a:cubicBezTo>
                    <a:pt x="177" y="202"/>
                    <a:pt x="163" y="189"/>
                    <a:pt x="158" y="183"/>
                  </a:cubicBezTo>
                  <a:cubicBezTo>
                    <a:pt x="150" y="175"/>
                    <a:pt x="137" y="175"/>
                    <a:pt x="129" y="183"/>
                  </a:cubicBezTo>
                  <a:cubicBezTo>
                    <a:pt x="122" y="191"/>
                    <a:pt x="122" y="203"/>
                    <a:pt x="130" y="211"/>
                  </a:cubicBezTo>
                  <a:cubicBezTo>
                    <a:pt x="143" y="224"/>
                    <a:pt x="158" y="231"/>
                    <a:pt x="174" y="231"/>
                  </a:cubicBezTo>
                  <a:cubicBezTo>
                    <a:pt x="194" y="231"/>
                    <a:pt x="214" y="221"/>
                    <a:pt x="234" y="202"/>
                  </a:cubicBezTo>
                  <a:cubicBezTo>
                    <a:pt x="298" y="138"/>
                    <a:pt x="298" y="138"/>
                    <a:pt x="298" y="138"/>
                  </a:cubicBezTo>
                  <a:cubicBezTo>
                    <a:pt x="312" y="124"/>
                    <a:pt x="320" y="105"/>
                    <a:pt x="320" y="85"/>
                  </a:cubicBezTo>
                  <a:cubicBezTo>
                    <a:pt x="320" y="65"/>
                    <a:pt x="312" y="46"/>
                    <a:pt x="298" y="32"/>
                  </a:cubicBezTo>
                  <a:close/>
                </a:path>
              </a:pathLst>
            </a:custGeom>
            <a:solidFill>
              <a:schemeClr val="bg1"/>
            </a:solidFill>
            <a:ln>
              <a:noFill/>
            </a:ln>
          </p:spPr>
          <p:txBody>
            <a:bodyPr vert="horz" wrap="square" lIns="121882" tIns="60941" rIns="121882" bIns="60941" numCol="1" anchor="t" anchorCtr="0" compatLnSpc="1">
              <a:prstTxWarp prst="textNoShape">
                <a:avLst/>
              </a:prstTxWarp>
            </a:bodyPr>
            <a:lstStyle/>
            <a:p>
              <a:pPr defTabSz="914674">
                <a:defRPr/>
              </a:pPr>
              <a:endParaRPr lang="en-AU" sz="2399">
                <a:solidFill>
                  <a:prstClr val="black"/>
                </a:solidFill>
                <a:cs typeface="+mn-ea"/>
                <a:sym typeface="+mn-lt"/>
              </a:endParaRPr>
            </a:p>
          </p:txBody>
        </p:sp>
      </p:grpSp>
      <p:grpSp>
        <p:nvGrpSpPr>
          <p:cNvPr id="8" name="组合 7"/>
          <p:cNvGrpSpPr/>
          <p:nvPr/>
        </p:nvGrpSpPr>
        <p:grpSpPr>
          <a:xfrm>
            <a:off x="4502216" y="3507252"/>
            <a:ext cx="1477103" cy="1772328"/>
            <a:chOff x="4502215" y="3507252"/>
            <a:chExt cx="1477103" cy="1772328"/>
          </a:xfrm>
        </p:grpSpPr>
        <p:sp>
          <p:nvSpPr>
            <p:cNvPr id="9" name="Shape 1719"/>
            <p:cNvSpPr/>
            <p:nvPr/>
          </p:nvSpPr>
          <p:spPr>
            <a:xfrm>
              <a:off x="4502215" y="3507252"/>
              <a:ext cx="1477103" cy="1772328"/>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rgbClr val="F9C5B8"/>
            </a:solidFill>
            <a:ln w="12700">
              <a:miter lim="400000"/>
            </a:ln>
          </p:spPr>
          <p:txBody>
            <a:bodyPr lIns="9298" tIns="9298" rIns="9298" bIns="9298" anchor="ctr"/>
            <a:lstStyle/>
            <a:p>
              <a:pPr defTabSz="11157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dirty="0">
                <a:solidFill>
                  <a:srgbClr val="FFFFFF"/>
                </a:solidFill>
                <a:effectLst>
                  <a:outerShdw blurRad="38100" dist="12700" dir="5400000" rotWithShape="0">
                    <a:srgbClr val="000000">
                      <a:alpha val="50000"/>
                    </a:srgbClr>
                  </a:outerShdw>
                </a:effectLst>
                <a:cs typeface="+mn-ea"/>
                <a:sym typeface="+mn-lt"/>
              </a:endParaRPr>
            </a:p>
          </p:txBody>
        </p:sp>
        <p:sp>
          <p:nvSpPr>
            <p:cNvPr id="10" name="Freeform 153"/>
            <p:cNvSpPr>
              <a:spLocks noEditPoints="1"/>
            </p:cNvSpPr>
            <p:nvPr/>
          </p:nvSpPr>
          <p:spPr bwMode="auto">
            <a:xfrm>
              <a:off x="4960288" y="4197316"/>
              <a:ext cx="365171" cy="392199"/>
            </a:xfrm>
            <a:custGeom>
              <a:avLst/>
              <a:gdLst>
                <a:gd name="T0" fmla="*/ 207 w 328"/>
                <a:gd name="T1" fmla="*/ 333 h 352"/>
                <a:gd name="T2" fmla="*/ 218 w 328"/>
                <a:gd name="T3" fmla="*/ 345 h 352"/>
                <a:gd name="T4" fmla="*/ 298 w 328"/>
                <a:gd name="T5" fmla="*/ 352 h 352"/>
                <a:gd name="T6" fmla="*/ 311 w 328"/>
                <a:gd name="T7" fmla="*/ 342 h 352"/>
                <a:gd name="T8" fmla="*/ 317 w 328"/>
                <a:gd name="T9" fmla="*/ 276 h 352"/>
                <a:gd name="T10" fmla="*/ 213 w 328"/>
                <a:gd name="T11" fmla="*/ 267 h 352"/>
                <a:gd name="T12" fmla="*/ 207 w 328"/>
                <a:gd name="T13" fmla="*/ 333 h 352"/>
                <a:gd name="T14" fmla="*/ 11 w 328"/>
                <a:gd name="T15" fmla="*/ 276 h 352"/>
                <a:gd name="T16" fmla="*/ 17 w 328"/>
                <a:gd name="T17" fmla="*/ 342 h 352"/>
                <a:gd name="T18" fmla="*/ 30 w 328"/>
                <a:gd name="T19" fmla="*/ 352 h 352"/>
                <a:gd name="T20" fmla="*/ 110 w 328"/>
                <a:gd name="T21" fmla="*/ 345 h 352"/>
                <a:gd name="T22" fmla="*/ 120 w 328"/>
                <a:gd name="T23" fmla="*/ 333 h 352"/>
                <a:gd name="T24" fmla="*/ 114 w 328"/>
                <a:gd name="T25" fmla="*/ 267 h 352"/>
                <a:gd name="T26" fmla="*/ 11 w 328"/>
                <a:gd name="T27" fmla="*/ 276 h 352"/>
                <a:gd name="T28" fmla="*/ 0 w 328"/>
                <a:gd name="T29" fmla="*/ 168 h 352"/>
                <a:gd name="T30" fmla="*/ 7 w 328"/>
                <a:gd name="T31" fmla="*/ 235 h 352"/>
                <a:gd name="T32" fmla="*/ 110 w 328"/>
                <a:gd name="T33" fmla="*/ 227 h 352"/>
                <a:gd name="T34" fmla="*/ 104 w 328"/>
                <a:gd name="T35" fmla="*/ 159 h 352"/>
                <a:gd name="T36" fmla="*/ 104 w 328"/>
                <a:gd name="T37" fmla="*/ 154 h 352"/>
                <a:gd name="T38" fmla="*/ 164 w 328"/>
                <a:gd name="T39" fmla="*/ 98 h 352"/>
                <a:gd name="T40" fmla="*/ 224 w 328"/>
                <a:gd name="T41" fmla="*/ 154 h 352"/>
                <a:gd name="T42" fmla="*/ 224 w 328"/>
                <a:gd name="T43" fmla="*/ 159 h 352"/>
                <a:gd name="T44" fmla="*/ 217 w 328"/>
                <a:gd name="T45" fmla="*/ 227 h 352"/>
                <a:gd name="T46" fmla="*/ 321 w 328"/>
                <a:gd name="T47" fmla="*/ 235 h 352"/>
                <a:gd name="T48" fmla="*/ 327 w 328"/>
                <a:gd name="T49" fmla="*/ 168 h 352"/>
                <a:gd name="T50" fmla="*/ 328 w 328"/>
                <a:gd name="T51" fmla="*/ 154 h 352"/>
                <a:gd name="T52" fmla="*/ 164 w 328"/>
                <a:gd name="T53" fmla="*/ 0 h 352"/>
                <a:gd name="T54" fmla="*/ 0 w 328"/>
                <a:gd name="T55" fmla="*/ 154 h 352"/>
                <a:gd name="T56" fmla="*/ 0 w 328"/>
                <a:gd name="T57" fmla="*/ 1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8" h="352">
                  <a:moveTo>
                    <a:pt x="207" y="333"/>
                  </a:moveTo>
                  <a:cubicBezTo>
                    <a:pt x="206" y="339"/>
                    <a:pt x="211" y="345"/>
                    <a:pt x="218" y="345"/>
                  </a:cubicBezTo>
                  <a:cubicBezTo>
                    <a:pt x="298" y="352"/>
                    <a:pt x="298" y="352"/>
                    <a:pt x="298" y="352"/>
                  </a:cubicBezTo>
                  <a:cubicBezTo>
                    <a:pt x="304" y="352"/>
                    <a:pt x="310" y="348"/>
                    <a:pt x="311" y="342"/>
                  </a:cubicBezTo>
                  <a:cubicBezTo>
                    <a:pt x="317" y="276"/>
                    <a:pt x="317" y="276"/>
                    <a:pt x="317" y="276"/>
                  </a:cubicBezTo>
                  <a:cubicBezTo>
                    <a:pt x="213" y="267"/>
                    <a:pt x="213" y="267"/>
                    <a:pt x="213" y="267"/>
                  </a:cubicBezTo>
                  <a:lnTo>
                    <a:pt x="207" y="333"/>
                  </a:lnTo>
                  <a:close/>
                  <a:moveTo>
                    <a:pt x="11" y="276"/>
                  </a:moveTo>
                  <a:cubicBezTo>
                    <a:pt x="17" y="342"/>
                    <a:pt x="17" y="342"/>
                    <a:pt x="17" y="342"/>
                  </a:cubicBezTo>
                  <a:cubicBezTo>
                    <a:pt x="17" y="348"/>
                    <a:pt x="23" y="352"/>
                    <a:pt x="30" y="352"/>
                  </a:cubicBezTo>
                  <a:cubicBezTo>
                    <a:pt x="110" y="345"/>
                    <a:pt x="110" y="345"/>
                    <a:pt x="110" y="345"/>
                  </a:cubicBezTo>
                  <a:cubicBezTo>
                    <a:pt x="116" y="345"/>
                    <a:pt x="121" y="339"/>
                    <a:pt x="120" y="333"/>
                  </a:cubicBezTo>
                  <a:cubicBezTo>
                    <a:pt x="114" y="267"/>
                    <a:pt x="114" y="267"/>
                    <a:pt x="114" y="267"/>
                  </a:cubicBezTo>
                  <a:lnTo>
                    <a:pt x="11" y="276"/>
                  </a:lnTo>
                  <a:close/>
                  <a:moveTo>
                    <a:pt x="0" y="168"/>
                  </a:moveTo>
                  <a:cubicBezTo>
                    <a:pt x="7" y="235"/>
                    <a:pt x="7" y="235"/>
                    <a:pt x="7" y="235"/>
                  </a:cubicBezTo>
                  <a:cubicBezTo>
                    <a:pt x="110" y="227"/>
                    <a:pt x="110" y="227"/>
                    <a:pt x="110" y="227"/>
                  </a:cubicBezTo>
                  <a:cubicBezTo>
                    <a:pt x="104" y="159"/>
                    <a:pt x="104" y="159"/>
                    <a:pt x="104" y="159"/>
                  </a:cubicBezTo>
                  <a:cubicBezTo>
                    <a:pt x="104" y="157"/>
                    <a:pt x="104" y="156"/>
                    <a:pt x="104" y="154"/>
                  </a:cubicBezTo>
                  <a:cubicBezTo>
                    <a:pt x="104" y="123"/>
                    <a:pt x="131" y="98"/>
                    <a:pt x="164" y="98"/>
                  </a:cubicBezTo>
                  <a:cubicBezTo>
                    <a:pt x="197" y="98"/>
                    <a:pt x="224" y="123"/>
                    <a:pt x="224" y="154"/>
                  </a:cubicBezTo>
                  <a:cubicBezTo>
                    <a:pt x="224" y="156"/>
                    <a:pt x="224" y="157"/>
                    <a:pt x="224" y="159"/>
                  </a:cubicBezTo>
                  <a:cubicBezTo>
                    <a:pt x="217" y="227"/>
                    <a:pt x="217" y="227"/>
                    <a:pt x="217" y="227"/>
                  </a:cubicBezTo>
                  <a:cubicBezTo>
                    <a:pt x="321" y="235"/>
                    <a:pt x="321" y="235"/>
                    <a:pt x="321" y="235"/>
                  </a:cubicBezTo>
                  <a:cubicBezTo>
                    <a:pt x="327" y="168"/>
                    <a:pt x="327" y="168"/>
                    <a:pt x="327" y="168"/>
                  </a:cubicBezTo>
                  <a:cubicBezTo>
                    <a:pt x="328" y="163"/>
                    <a:pt x="328" y="159"/>
                    <a:pt x="328" y="154"/>
                  </a:cubicBezTo>
                  <a:cubicBezTo>
                    <a:pt x="328" y="69"/>
                    <a:pt x="254" y="0"/>
                    <a:pt x="164" y="0"/>
                  </a:cubicBezTo>
                  <a:cubicBezTo>
                    <a:pt x="73" y="0"/>
                    <a:pt x="0" y="69"/>
                    <a:pt x="0" y="154"/>
                  </a:cubicBezTo>
                  <a:cubicBezTo>
                    <a:pt x="0" y="159"/>
                    <a:pt x="0" y="163"/>
                    <a:pt x="0" y="168"/>
                  </a:cubicBezTo>
                  <a:close/>
                </a:path>
              </a:pathLst>
            </a:custGeom>
            <a:solidFill>
              <a:schemeClr val="bg1"/>
            </a:solidFill>
            <a:ln>
              <a:noFill/>
            </a:ln>
          </p:spPr>
          <p:txBody>
            <a:bodyPr vert="horz" wrap="square" lIns="121882" tIns="60941" rIns="121882" bIns="60941" numCol="1" anchor="t" anchorCtr="0" compatLnSpc="1">
              <a:prstTxWarp prst="textNoShape">
                <a:avLst/>
              </a:prstTxWarp>
            </a:bodyPr>
            <a:lstStyle/>
            <a:p>
              <a:pPr defTabSz="914674">
                <a:defRPr/>
              </a:pPr>
              <a:endParaRPr lang="en-AU" sz="2399">
                <a:solidFill>
                  <a:prstClr val="black"/>
                </a:solidFill>
                <a:cs typeface="+mn-ea"/>
                <a:sym typeface="+mn-lt"/>
              </a:endParaRPr>
            </a:p>
          </p:txBody>
        </p:sp>
      </p:grpSp>
      <p:grpSp>
        <p:nvGrpSpPr>
          <p:cNvPr id="11" name="组合 10"/>
          <p:cNvGrpSpPr/>
          <p:nvPr/>
        </p:nvGrpSpPr>
        <p:grpSpPr>
          <a:xfrm>
            <a:off x="5801136" y="3804455"/>
            <a:ext cx="1772273" cy="1477293"/>
            <a:chOff x="5801135" y="3804454"/>
            <a:chExt cx="1772273" cy="1477293"/>
          </a:xfrm>
        </p:grpSpPr>
        <p:sp>
          <p:nvSpPr>
            <p:cNvPr id="12" name="Shape 1720"/>
            <p:cNvSpPr/>
            <p:nvPr/>
          </p:nvSpPr>
          <p:spPr>
            <a:xfrm>
              <a:off x="5801135" y="3804454"/>
              <a:ext cx="1772273" cy="1477293"/>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rgbClr val="C3E2D2"/>
            </a:solidFill>
            <a:ln w="12700">
              <a:miter lim="400000"/>
            </a:ln>
          </p:spPr>
          <p:txBody>
            <a:bodyPr lIns="9298" tIns="9298" rIns="9298" bIns="9298" anchor="ctr"/>
            <a:lstStyle/>
            <a:p>
              <a:pPr defTabSz="11157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dirty="0">
                <a:solidFill>
                  <a:srgbClr val="FFFFFF"/>
                </a:solidFill>
                <a:effectLst>
                  <a:outerShdw blurRad="38100" dist="12700" dir="5400000" rotWithShape="0">
                    <a:srgbClr val="000000">
                      <a:alpha val="50000"/>
                    </a:srgbClr>
                  </a:outerShdw>
                </a:effectLst>
                <a:cs typeface="+mn-ea"/>
                <a:sym typeface="+mn-lt"/>
              </a:endParaRPr>
            </a:p>
          </p:txBody>
        </p:sp>
        <p:sp>
          <p:nvSpPr>
            <p:cNvPr id="13" name="Freeform 154"/>
            <p:cNvSpPr>
              <a:spLocks noEditPoints="1"/>
            </p:cNvSpPr>
            <p:nvPr/>
          </p:nvSpPr>
          <p:spPr bwMode="auto">
            <a:xfrm>
              <a:off x="6598886" y="4298379"/>
              <a:ext cx="394158" cy="39428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121882" tIns="60941" rIns="121882" bIns="60941" numCol="1" anchor="t" anchorCtr="0" compatLnSpc="1">
              <a:prstTxWarp prst="textNoShape">
                <a:avLst/>
              </a:prstTxWarp>
            </a:bodyPr>
            <a:lstStyle/>
            <a:p>
              <a:pPr defTabSz="914674">
                <a:defRPr/>
              </a:pPr>
              <a:endParaRPr lang="en-AU" sz="2399">
                <a:solidFill>
                  <a:prstClr val="black"/>
                </a:solidFill>
                <a:cs typeface="+mn-ea"/>
                <a:sym typeface="+mn-lt"/>
              </a:endParaRPr>
            </a:p>
          </p:txBody>
        </p:sp>
      </p:grpSp>
      <p:grpSp>
        <p:nvGrpSpPr>
          <p:cNvPr id="14" name="组合 13"/>
          <p:cNvGrpSpPr/>
          <p:nvPr/>
        </p:nvGrpSpPr>
        <p:grpSpPr>
          <a:xfrm>
            <a:off x="7379658" y="2201210"/>
            <a:ext cx="3721616" cy="1163860"/>
            <a:chOff x="7379657" y="2201212"/>
            <a:chExt cx="3721616" cy="1163861"/>
          </a:xfrm>
        </p:grpSpPr>
        <p:sp>
          <p:nvSpPr>
            <p:cNvPr id="15" name="Oval 18"/>
            <p:cNvSpPr>
              <a:spLocks noChangeArrowheads="1"/>
            </p:cNvSpPr>
            <p:nvPr/>
          </p:nvSpPr>
          <p:spPr bwMode="auto">
            <a:xfrm flipH="1">
              <a:off x="7379657" y="2201212"/>
              <a:ext cx="607843" cy="610067"/>
            </a:xfrm>
            <a:prstGeom prst="ellipse">
              <a:avLst/>
            </a:prstGeom>
            <a:solidFill>
              <a:srgbClr val="F9C5B8"/>
            </a:solidFill>
            <a:ln>
              <a:noFill/>
            </a:ln>
          </p:spPr>
          <p:txBody>
            <a:bodyPr vert="horz" wrap="square" lIns="75243" tIns="37623" rIns="75243" bIns="37623" numCol="1" anchor="t" anchorCtr="0" compatLnSpc="1">
              <a:prstTxWarp prst="textNoShape">
                <a:avLst/>
              </a:prstTxWarp>
            </a:bodyPr>
            <a:lstStyle/>
            <a:p>
              <a:pPr defTabSz="914674">
                <a:defRPr/>
              </a:pPr>
              <a:endParaRPr lang="id-ID" sz="1600" dirty="0">
                <a:ln>
                  <a:solidFill>
                    <a:srgbClr val="E7E6E6"/>
                  </a:solidFill>
                </a:ln>
                <a:solidFill>
                  <a:prstClr val="black"/>
                </a:solidFill>
                <a:cs typeface="+mn-ea"/>
                <a:sym typeface="+mn-lt"/>
              </a:endParaRPr>
            </a:p>
          </p:txBody>
        </p:sp>
        <p:sp>
          <p:nvSpPr>
            <p:cNvPr id="16" name="Text Placeholder 7"/>
            <p:cNvSpPr txBox="1">
              <a:spLocks/>
            </p:cNvSpPr>
            <p:nvPr/>
          </p:nvSpPr>
          <p:spPr>
            <a:xfrm>
              <a:off x="7382988" y="2281958"/>
              <a:ext cx="591317" cy="459322"/>
            </a:xfrm>
            <a:prstGeom prst="rect">
              <a:avLst/>
            </a:prstGeom>
          </p:spPr>
          <p:txBody>
            <a:bodyPr vert="horz" lIns="0" tIns="85486" rIns="0" bIns="8548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750">
                <a:defRPr/>
              </a:pPr>
              <a:r>
                <a:rPr lang="es-ES_tradnl" sz="1600" b="0" dirty="0">
                  <a:solidFill>
                    <a:prstClr val="white"/>
                  </a:solidFill>
                  <a:latin typeface="+mn-lt"/>
                  <a:cs typeface="+mn-ea"/>
                  <a:sym typeface="+mn-lt"/>
                </a:rPr>
                <a:t>02</a:t>
              </a:r>
            </a:p>
          </p:txBody>
        </p:sp>
        <p:sp>
          <p:nvSpPr>
            <p:cNvPr id="17" name="1"/>
            <p:cNvSpPr txBox="1">
              <a:spLocks noChangeArrowheads="1"/>
            </p:cNvSpPr>
            <p:nvPr/>
          </p:nvSpPr>
          <p:spPr bwMode="auto">
            <a:xfrm>
              <a:off x="8512241" y="2240730"/>
              <a:ext cx="1817840"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spcBef>
                  <a:spcPct val="20000"/>
                </a:spcBef>
                <a:defRPr/>
              </a:pPr>
              <a:r>
                <a:rPr lang="zh-CN" altLang="en-US" sz="2001" b="1" dirty="0">
                  <a:solidFill>
                    <a:prstClr val="black"/>
                  </a:solidFill>
                  <a:latin typeface="+mn-lt"/>
                  <a:ea typeface="+mn-ea"/>
                  <a:cs typeface="+mn-ea"/>
                  <a:sym typeface="+mn-lt"/>
                </a:rPr>
                <a:t>Add a title</a:t>
              </a:r>
              <a:endParaRPr lang="en-US" altLang="zh-CN" sz="2001" b="1" dirty="0">
                <a:solidFill>
                  <a:prstClr val="black"/>
                </a:solidFill>
                <a:latin typeface="+mn-lt"/>
                <a:ea typeface="+mn-ea"/>
                <a:cs typeface="+mn-ea"/>
                <a:sym typeface="+mn-lt"/>
              </a:endParaRPr>
            </a:p>
          </p:txBody>
        </p:sp>
        <p:sp>
          <p:nvSpPr>
            <p:cNvPr id="18" name="1"/>
            <p:cNvSpPr txBox="1">
              <a:spLocks noChangeArrowheads="1"/>
            </p:cNvSpPr>
            <p:nvPr/>
          </p:nvSpPr>
          <p:spPr bwMode="auto">
            <a:xfrm>
              <a:off x="8514923" y="2566504"/>
              <a:ext cx="2586350" cy="79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lnSpc>
                  <a:spcPct val="150000"/>
                </a:lnSpc>
                <a:defRPr/>
              </a:pPr>
              <a:r>
                <a:rPr lang="zh-CN" altLang="en-US" sz="1200" dirty="0">
                  <a:solidFill>
                    <a:prstClr val="black"/>
                  </a:solidFill>
                  <a:latin typeface="+mn-lt"/>
                  <a:ea typeface="+mn-ea"/>
                  <a:cs typeface="+mn-ea"/>
                  <a:sym typeface="+mn-lt"/>
                </a:rPr>
                <a:t>Click here to add content that matches the title and can be copied and pasted directly.</a:t>
              </a:r>
            </a:p>
          </p:txBody>
        </p:sp>
      </p:grpSp>
      <p:grpSp>
        <p:nvGrpSpPr>
          <p:cNvPr id="19" name="组合 18"/>
          <p:cNvGrpSpPr/>
          <p:nvPr/>
        </p:nvGrpSpPr>
        <p:grpSpPr>
          <a:xfrm>
            <a:off x="7442699" y="4258315"/>
            <a:ext cx="3701814" cy="1124342"/>
            <a:chOff x="7442698" y="4258315"/>
            <a:chExt cx="3701814" cy="1124342"/>
          </a:xfrm>
        </p:grpSpPr>
        <p:sp>
          <p:nvSpPr>
            <p:cNvPr id="20" name="Oval 18"/>
            <p:cNvSpPr>
              <a:spLocks noChangeArrowheads="1"/>
            </p:cNvSpPr>
            <p:nvPr/>
          </p:nvSpPr>
          <p:spPr bwMode="auto">
            <a:xfrm rot="9900000">
              <a:off x="7448251" y="4750396"/>
              <a:ext cx="607843" cy="610067"/>
            </a:xfrm>
            <a:prstGeom prst="ellipse">
              <a:avLst/>
            </a:prstGeom>
            <a:solidFill>
              <a:srgbClr val="C3E2D2"/>
            </a:solidFill>
            <a:ln>
              <a:noFill/>
            </a:ln>
          </p:spPr>
          <p:txBody>
            <a:bodyPr vert="horz" wrap="square" lIns="75243" tIns="37623" rIns="75243" bIns="37623" numCol="1" anchor="t" anchorCtr="0" compatLnSpc="1">
              <a:prstTxWarp prst="textNoShape">
                <a:avLst/>
              </a:prstTxWarp>
            </a:bodyPr>
            <a:lstStyle/>
            <a:p>
              <a:pPr defTabSz="914674">
                <a:defRPr/>
              </a:pPr>
              <a:endParaRPr lang="id-ID" sz="1600" dirty="0">
                <a:ln>
                  <a:solidFill>
                    <a:srgbClr val="E7E6E6"/>
                  </a:solidFill>
                </a:ln>
                <a:solidFill>
                  <a:prstClr val="black"/>
                </a:solidFill>
                <a:cs typeface="+mn-ea"/>
                <a:sym typeface="+mn-lt"/>
              </a:endParaRPr>
            </a:p>
          </p:txBody>
        </p:sp>
        <p:sp>
          <p:nvSpPr>
            <p:cNvPr id="21" name="Text Placeholder 7"/>
            <p:cNvSpPr txBox="1">
              <a:spLocks/>
            </p:cNvSpPr>
            <p:nvPr/>
          </p:nvSpPr>
          <p:spPr>
            <a:xfrm>
              <a:off x="7442698" y="4823168"/>
              <a:ext cx="591317" cy="459322"/>
            </a:xfrm>
            <a:prstGeom prst="rect">
              <a:avLst/>
            </a:prstGeom>
          </p:spPr>
          <p:txBody>
            <a:bodyPr vert="horz" lIns="0" tIns="85486" rIns="0" bIns="8548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750">
                <a:defRPr/>
              </a:pPr>
              <a:r>
                <a:rPr lang="es-ES_tradnl" sz="1600" b="0" dirty="0">
                  <a:solidFill>
                    <a:prstClr val="white"/>
                  </a:solidFill>
                  <a:latin typeface="+mn-lt"/>
                  <a:cs typeface="+mn-ea"/>
                  <a:sym typeface="+mn-lt"/>
                </a:rPr>
                <a:t>04</a:t>
              </a:r>
            </a:p>
          </p:txBody>
        </p:sp>
        <p:sp>
          <p:nvSpPr>
            <p:cNvPr id="22" name="1"/>
            <p:cNvSpPr txBox="1">
              <a:spLocks noChangeArrowheads="1"/>
            </p:cNvSpPr>
            <p:nvPr/>
          </p:nvSpPr>
          <p:spPr bwMode="auto">
            <a:xfrm>
              <a:off x="8555481" y="4258315"/>
              <a:ext cx="1817840"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spcBef>
                  <a:spcPct val="20000"/>
                </a:spcBef>
                <a:defRPr/>
              </a:pPr>
              <a:r>
                <a:rPr lang="zh-CN" altLang="en-US" sz="2001" b="1" dirty="0">
                  <a:solidFill>
                    <a:prstClr val="black"/>
                  </a:solidFill>
                  <a:latin typeface="+mn-lt"/>
                  <a:ea typeface="+mn-ea"/>
                  <a:cs typeface="+mn-ea"/>
                  <a:sym typeface="+mn-lt"/>
                </a:rPr>
                <a:t>Add a title</a:t>
              </a:r>
              <a:endParaRPr lang="en-US" altLang="zh-CN" sz="2001" b="1" dirty="0">
                <a:solidFill>
                  <a:prstClr val="black"/>
                </a:solidFill>
                <a:latin typeface="+mn-lt"/>
                <a:ea typeface="+mn-ea"/>
                <a:cs typeface="+mn-ea"/>
                <a:sym typeface="+mn-lt"/>
              </a:endParaRPr>
            </a:p>
          </p:txBody>
        </p:sp>
        <p:sp>
          <p:nvSpPr>
            <p:cNvPr id="23" name="1"/>
            <p:cNvSpPr txBox="1">
              <a:spLocks noChangeArrowheads="1"/>
            </p:cNvSpPr>
            <p:nvPr/>
          </p:nvSpPr>
          <p:spPr bwMode="auto">
            <a:xfrm>
              <a:off x="8558162" y="4584089"/>
              <a:ext cx="2586350" cy="79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lnSpc>
                  <a:spcPct val="150000"/>
                </a:lnSpc>
                <a:defRPr/>
              </a:pPr>
              <a:r>
                <a:rPr lang="zh-CN" altLang="en-US" sz="1200" dirty="0">
                  <a:solidFill>
                    <a:prstClr val="black"/>
                  </a:solidFill>
                  <a:latin typeface="+mn-lt"/>
                  <a:ea typeface="+mn-ea"/>
                  <a:cs typeface="+mn-ea"/>
                  <a:sym typeface="+mn-lt"/>
                </a:rPr>
                <a:t>Click here to add content that matches the title and can be copied and pasted directly.</a:t>
              </a:r>
            </a:p>
          </p:txBody>
        </p:sp>
      </p:grpSp>
      <p:grpSp>
        <p:nvGrpSpPr>
          <p:cNvPr id="24" name="组合 23"/>
          <p:cNvGrpSpPr/>
          <p:nvPr/>
        </p:nvGrpSpPr>
        <p:grpSpPr>
          <a:xfrm>
            <a:off x="1090728" y="2201210"/>
            <a:ext cx="3514420" cy="1163860"/>
            <a:chOff x="1090727" y="2201212"/>
            <a:chExt cx="3514420" cy="1163861"/>
          </a:xfrm>
        </p:grpSpPr>
        <p:sp>
          <p:nvSpPr>
            <p:cNvPr id="25" name="Oval 18"/>
            <p:cNvSpPr>
              <a:spLocks noChangeArrowheads="1"/>
            </p:cNvSpPr>
            <p:nvPr/>
          </p:nvSpPr>
          <p:spPr bwMode="auto">
            <a:xfrm>
              <a:off x="3997304" y="2201212"/>
              <a:ext cx="607843" cy="610067"/>
            </a:xfrm>
            <a:prstGeom prst="ellipse">
              <a:avLst/>
            </a:prstGeom>
            <a:solidFill>
              <a:srgbClr val="C3E2D2"/>
            </a:solidFill>
            <a:ln>
              <a:noFill/>
            </a:ln>
          </p:spPr>
          <p:txBody>
            <a:bodyPr vert="horz" wrap="square" lIns="75243" tIns="37623" rIns="75243" bIns="37623" numCol="1" anchor="t" anchorCtr="0" compatLnSpc="1">
              <a:prstTxWarp prst="textNoShape">
                <a:avLst/>
              </a:prstTxWarp>
            </a:bodyPr>
            <a:lstStyle/>
            <a:p>
              <a:pPr defTabSz="914674">
                <a:defRPr/>
              </a:pPr>
              <a:endParaRPr lang="id-ID" sz="1600" dirty="0">
                <a:ln>
                  <a:solidFill>
                    <a:srgbClr val="E7E6E6"/>
                  </a:solidFill>
                </a:ln>
                <a:solidFill>
                  <a:prstClr val="black"/>
                </a:solidFill>
                <a:cs typeface="+mn-ea"/>
                <a:sym typeface="+mn-lt"/>
              </a:endParaRPr>
            </a:p>
          </p:txBody>
        </p:sp>
        <p:sp>
          <p:nvSpPr>
            <p:cNvPr id="26" name="Text Placeholder 7"/>
            <p:cNvSpPr txBox="1">
              <a:spLocks/>
            </p:cNvSpPr>
            <p:nvPr/>
          </p:nvSpPr>
          <p:spPr>
            <a:xfrm>
              <a:off x="3988551" y="2269255"/>
              <a:ext cx="591317" cy="459322"/>
            </a:xfrm>
            <a:prstGeom prst="rect">
              <a:avLst/>
            </a:prstGeom>
          </p:spPr>
          <p:txBody>
            <a:bodyPr vert="horz" lIns="0" tIns="85486" rIns="0" bIns="85486" anchor="ctr"/>
            <a:lstStyle>
              <a:lvl1pPr marL="0" indent="0" algn="ctr" defTabSz="914476" rtl="0" eaLnBrk="1" latinLnBrk="0" hangingPunct="1">
                <a:lnSpc>
                  <a:spcPct val="100000"/>
                </a:lnSpc>
                <a:spcBef>
                  <a:spcPts val="0"/>
                </a:spcBef>
                <a:buFont typeface="Arial" panose="020B0604020202020204" pitchFamily="34" charset="0"/>
                <a:buNone/>
                <a:defRPr sz="2966" b="1" kern="1200">
                  <a:ln>
                    <a:noFill/>
                  </a:ln>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750">
                <a:defRPr/>
              </a:pPr>
              <a:r>
                <a:rPr lang="es-ES_tradnl" sz="1600" b="0" dirty="0">
                  <a:solidFill>
                    <a:prstClr val="white"/>
                  </a:solidFill>
                  <a:latin typeface="+mn-lt"/>
                  <a:cs typeface="+mn-ea"/>
                  <a:sym typeface="+mn-lt"/>
                </a:rPr>
                <a:t>01</a:t>
              </a:r>
            </a:p>
          </p:txBody>
        </p:sp>
        <p:sp>
          <p:nvSpPr>
            <p:cNvPr id="27" name="1"/>
            <p:cNvSpPr txBox="1">
              <a:spLocks noChangeArrowheads="1"/>
            </p:cNvSpPr>
            <p:nvPr/>
          </p:nvSpPr>
          <p:spPr bwMode="auto">
            <a:xfrm>
              <a:off x="1754035" y="2240730"/>
              <a:ext cx="1817840"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defTabSz="1216390">
                <a:spcBef>
                  <a:spcPct val="20000"/>
                </a:spcBef>
                <a:defRPr/>
              </a:pPr>
              <a:r>
                <a:rPr lang="zh-CN" altLang="en-US" sz="2001" b="1" dirty="0">
                  <a:solidFill>
                    <a:prstClr val="black"/>
                  </a:solidFill>
                  <a:latin typeface="+mn-lt"/>
                  <a:ea typeface="+mn-ea"/>
                  <a:cs typeface="+mn-ea"/>
                  <a:sym typeface="+mn-lt"/>
                </a:rPr>
                <a:t>Add a title</a:t>
              </a:r>
              <a:endParaRPr lang="en-US" altLang="zh-CN" sz="2001" b="1" dirty="0">
                <a:solidFill>
                  <a:prstClr val="black"/>
                </a:solidFill>
                <a:latin typeface="+mn-lt"/>
                <a:ea typeface="+mn-ea"/>
                <a:cs typeface="+mn-ea"/>
                <a:sym typeface="+mn-lt"/>
              </a:endParaRPr>
            </a:p>
          </p:txBody>
        </p:sp>
        <p:sp>
          <p:nvSpPr>
            <p:cNvPr id="28" name="1"/>
            <p:cNvSpPr txBox="1">
              <a:spLocks noChangeArrowheads="1"/>
            </p:cNvSpPr>
            <p:nvPr/>
          </p:nvSpPr>
          <p:spPr bwMode="auto">
            <a:xfrm>
              <a:off x="1090727" y="2566504"/>
              <a:ext cx="2516086" cy="79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defTabSz="1216390">
                <a:lnSpc>
                  <a:spcPct val="150000"/>
                </a:lnSpc>
                <a:defRPr/>
              </a:pPr>
              <a:r>
                <a:rPr lang="zh-CN" altLang="en-US" sz="1200" dirty="0">
                  <a:solidFill>
                    <a:prstClr val="black"/>
                  </a:solidFill>
                  <a:latin typeface="+mn-lt"/>
                  <a:ea typeface="+mn-ea"/>
                  <a:cs typeface="+mn-ea"/>
                  <a:sym typeface="+mn-lt"/>
                </a:rPr>
                <a:t>Click here to add content that matches the title and can be copied and pasted directly.</a:t>
              </a:r>
            </a:p>
          </p:txBody>
        </p:sp>
      </p:grpSp>
      <p:grpSp>
        <p:nvGrpSpPr>
          <p:cNvPr id="29" name="组合 28"/>
          <p:cNvGrpSpPr/>
          <p:nvPr/>
        </p:nvGrpSpPr>
        <p:grpSpPr>
          <a:xfrm>
            <a:off x="1133967" y="4258314"/>
            <a:ext cx="3541632" cy="1124343"/>
            <a:chOff x="1133967" y="4258314"/>
            <a:chExt cx="3541632" cy="1124343"/>
          </a:xfrm>
        </p:grpSpPr>
        <p:sp>
          <p:nvSpPr>
            <p:cNvPr id="30" name="Oval 18"/>
            <p:cNvSpPr>
              <a:spLocks noChangeArrowheads="1"/>
            </p:cNvSpPr>
            <p:nvPr/>
          </p:nvSpPr>
          <p:spPr bwMode="auto">
            <a:xfrm rot="17100000">
              <a:off x="4066644" y="4751190"/>
              <a:ext cx="607890" cy="610021"/>
            </a:xfrm>
            <a:prstGeom prst="ellipse">
              <a:avLst/>
            </a:prstGeom>
            <a:solidFill>
              <a:srgbClr val="F9C5B8"/>
            </a:solidFill>
            <a:ln>
              <a:noFill/>
            </a:ln>
          </p:spPr>
          <p:txBody>
            <a:bodyPr vert="horz" wrap="square" lIns="75243" tIns="37623" rIns="75243" bIns="37623" numCol="1" anchor="t" anchorCtr="0" compatLnSpc="1">
              <a:prstTxWarp prst="textNoShape">
                <a:avLst/>
              </a:prstTxWarp>
            </a:bodyPr>
            <a:lstStyle/>
            <a:p>
              <a:pPr defTabSz="914674">
                <a:defRPr/>
              </a:pPr>
              <a:endParaRPr lang="id-ID" sz="1600" dirty="0">
                <a:ln>
                  <a:solidFill>
                    <a:srgbClr val="E7E6E6"/>
                  </a:solidFill>
                </a:ln>
                <a:solidFill>
                  <a:prstClr val="black"/>
                </a:solidFill>
                <a:cs typeface="+mn-ea"/>
                <a:sym typeface="+mn-lt"/>
              </a:endParaRPr>
            </a:p>
          </p:txBody>
        </p:sp>
        <p:sp>
          <p:nvSpPr>
            <p:cNvPr id="31" name="Text Placeholder 7"/>
            <p:cNvSpPr txBox="1">
              <a:spLocks/>
            </p:cNvSpPr>
            <p:nvPr/>
          </p:nvSpPr>
          <p:spPr>
            <a:xfrm>
              <a:off x="4072540" y="4820260"/>
              <a:ext cx="591317" cy="459322"/>
            </a:xfrm>
            <a:prstGeom prst="rect">
              <a:avLst/>
            </a:prstGeom>
            <a:ln>
              <a:noFill/>
            </a:ln>
          </p:spPr>
          <p:txBody>
            <a:bodyPr vert="horz" lIns="0" tIns="85486" rIns="0" bIns="8548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750">
                <a:defRPr/>
              </a:pPr>
              <a:r>
                <a:rPr lang="es-ES_tradnl" sz="1600" b="0" dirty="0">
                  <a:solidFill>
                    <a:prstClr val="white"/>
                  </a:solidFill>
                  <a:latin typeface="+mn-lt"/>
                  <a:cs typeface="+mn-ea"/>
                  <a:sym typeface="+mn-lt"/>
                </a:rPr>
                <a:t>03</a:t>
              </a:r>
            </a:p>
          </p:txBody>
        </p:sp>
        <p:sp>
          <p:nvSpPr>
            <p:cNvPr id="32" name="1"/>
            <p:cNvSpPr txBox="1">
              <a:spLocks noChangeArrowheads="1"/>
            </p:cNvSpPr>
            <p:nvPr/>
          </p:nvSpPr>
          <p:spPr bwMode="auto">
            <a:xfrm>
              <a:off x="1133967" y="4584089"/>
              <a:ext cx="2516086" cy="79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defTabSz="1216390">
                <a:lnSpc>
                  <a:spcPct val="150000"/>
                </a:lnSpc>
                <a:defRPr/>
              </a:pPr>
              <a:r>
                <a:rPr lang="zh-CN" altLang="en-US" sz="1200" dirty="0">
                  <a:solidFill>
                    <a:prstClr val="black"/>
                  </a:solidFill>
                  <a:latin typeface="+mn-lt"/>
                  <a:ea typeface="+mn-ea"/>
                  <a:cs typeface="+mn-ea"/>
                  <a:sym typeface="+mn-lt"/>
                </a:rPr>
                <a:t>Click here to add content that matches the title and can be copied and pasted directly.</a:t>
              </a:r>
            </a:p>
          </p:txBody>
        </p:sp>
        <p:sp>
          <p:nvSpPr>
            <p:cNvPr id="33" name="1"/>
            <p:cNvSpPr txBox="1">
              <a:spLocks noChangeArrowheads="1"/>
            </p:cNvSpPr>
            <p:nvPr/>
          </p:nvSpPr>
          <p:spPr bwMode="auto">
            <a:xfrm>
              <a:off x="1832213" y="4258314"/>
              <a:ext cx="1817840"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defTabSz="1216390">
                <a:spcBef>
                  <a:spcPct val="20000"/>
                </a:spcBef>
                <a:defRPr/>
              </a:pPr>
              <a:r>
                <a:rPr lang="zh-CN" altLang="en-US" sz="2001" b="1" dirty="0">
                  <a:solidFill>
                    <a:prstClr val="black">
                      <a:lumMod val="75000"/>
                      <a:lumOff val="25000"/>
                    </a:prstClr>
                  </a:solidFill>
                  <a:latin typeface="+mn-lt"/>
                  <a:ea typeface="+mn-ea"/>
                  <a:cs typeface="+mn-ea"/>
                  <a:sym typeface="+mn-lt"/>
                </a:rPr>
                <a:t>Add a title</a:t>
              </a:r>
              <a:endParaRPr lang="en-US" altLang="zh-CN" sz="2001" b="1" dirty="0">
                <a:solidFill>
                  <a:prstClr val="black">
                    <a:lumMod val="75000"/>
                    <a:lumOff val="25000"/>
                  </a:prstClr>
                </a:solidFill>
                <a:latin typeface="+mn-lt"/>
                <a:ea typeface="+mn-ea"/>
                <a:cs typeface="+mn-ea"/>
                <a:sym typeface="+mn-lt"/>
              </a:endParaRPr>
            </a:p>
          </p:txBody>
        </p:sp>
      </p:grpSp>
      <p:sp>
        <p:nvSpPr>
          <p:cNvPr id="37" name="文本框 36">
            <a:extLst>
              <a:ext uri="{FF2B5EF4-FFF2-40B4-BE49-F238E27FC236}">
                <a16:creationId xmlns:a16="http://schemas.microsoft.com/office/drawing/2014/main" id="{21D0F28C-80F9-4C1C-A189-0F767C809FD3}"/>
              </a:ext>
            </a:extLst>
          </p:cNvPr>
          <p:cNvSpPr txBox="1"/>
          <p:nvPr/>
        </p:nvSpPr>
        <p:spPr>
          <a:xfrm>
            <a:off x="3771125" y="432221"/>
            <a:ext cx="4784357"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338316398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4="http://schemas.microsoft.com/office/drawing/2010/main"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354031"/>
            <a:ext cx="12192000" cy="941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en-US" sz="1600">
              <a:solidFill>
                <a:prstClr val="white"/>
              </a:solidFill>
              <a:cs typeface="+mn-ea"/>
              <a:sym typeface="+mn-lt"/>
            </a:endParaRPr>
          </a:p>
        </p:txBody>
      </p:sp>
      <p:sp>
        <p:nvSpPr>
          <p:cNvPr id="6" name="Freeform 22"/>
          <p:cNvSpPr>
            <a:spLocks/>
          </p:cNvSpPr>
          <p:nvPr/>
        </p:nvSpPr>
        <p:spPr bwMode="auto">
          <a:xfrm>
            <a:off x="1923037" y="4786830"/>
            <a:ext cx="236086" cy="203522"/>
          </a:xfrm>
          <a:custGeom>
            <a:avLst/>
            <a:gdLst>
              <a:gd name="T0" fmla="*/ 87 w 174"/>
              <a:gd name="T1" fmla="*/ 150 h 150"/>
              <a:gd name="T2" fmla="*/ 174 w 174"/>
              <a:gd name="T3" fmla="*/ 0 h 150"/>
              <a:gd name="T4" fmla="*/ 0 w 174"/>
              <a:gd name="T5" fmla="*/ 0 h 150"/>
              <a:gd name="T6" fmla="*/ 87 w 174"/>
              <a:gd name="T7" fmla="*/ 150 h 150"/>
            </a:gdLst>
            <a:ahLst/>
            <a:cxnLst>
              <a:cxn ang="0">
                <a:pos x="T0" y="T1"/>
              </a:cxn>
              <a:cxn ang="0">
                <a:pos x="T2" y="T3"/>
              </a:cxn>
              <a:cxn ang="0">
                <a:pos x="T4" y="T5"/>
              </a:cxn>
              <a:cxn ang="0">
                <a:pos x="T6" y="T7"/>
              </a:cxn>
            </a:cxnLst>
            <a:rect l="0" t="0" r="r" b="b"/>
            <a:pathLst>
              <a:path w="174" h="150">
                <a:moveTo>
                  <a:pt x="87" y="150"/>
                </a:moveTo>
                <a:lnTo>
                  <a:pt x="174" y="0"/>
                </a:lnTo>
                <a:lnTo>
                  <a:pt x="0" y="0"/>
                </a:lnTo>
                <a:lnTo>
                  <a:pt x="87" y="150"/>
                </a:lnTo>
                <a:close/>
              </a:path>
            </a:pathLst>
          </a:custGeom>
          <a:solidFill>
            <a:srgbClr val="C3E2D2"/>
          </a:solidFill>
          <a:ln>
            <a:noFill/>
          </a:ln>
        </p:spPr>
        <p:txBody>
          <a:bodyPr vert="horz" wrap="square" lIns="91440" tIns="45720" rIns="91440" bIns="45720" numCol="1" anchor="t" anchorCtr="0" compatLnSpc="1">
            <a:prstTxWarp prst="textNoShape">
              <a:avLst/>
            </a:prstTxWarp>
          </a:bodyPr>
          <a:lstStyle/>
          <a:p>
            <a:pPr defTabSz="914674">
              <a:defRPr/>
            </a:pPr>
            <a:endParaRPr lang="en-US" sz="1600" dirty="0">
              <a:solidFill>
                <a:prstClr val="black"/>
              </a:solidFill>
              <a:cs typeface="+mn-ea"/>
              <a:sym typeface="+mn-lt"/>
            </a:endParaRPr>
          </a:p>
        </p:txBody>
      </p:sp>
      <p:sp>
        <p:nvSpPr>
          <p:cNvPr id="7" name="Freeform 23"/>
          <p:cNvSpPr>
            <a:spLocks/>
          </p:cNvSpPr>
          <p:nvPr/>
        </p:nvSpPr>
        <p:spPr bwMode="auto">
          <a:xfrm>
            <a:off x="4565005" y="2686976"/>
            <a:ext cx="236086" cy="204879"/>
          </a:xfrm>
          <a:custGeom>
            <a:avLst/>
            <a:gdLst>
              <a:gd name="T0" fmla="*/ 87 w 174"/>
              <a:gd name="T1" fmla="*/ 0 h 151"/>
              <a:gd name="T2" fmla="*/ 0 w 174"/>
              <a:gd name="T3" fmla="*/ 151 h 151"/>
              <a:gd name="T4" fmla="*/ 174 w 174"/>
              <a:gd name="T5" fmla="*/ 151 h 151"/>
              <a:gd name="T6" fmla="*/ 87 w 174"/>
              <a:gd name="T7" fmla="*/ 0 h 151"/>
            </a:gdLst>
            <a:ahLst/>
            <a:cxnLst>
              <a:cxn ang="0">
                <a:pos x="T0" y="T1"/>
              </a:cxn>
              <a:cxn ang="0">
                <a:pos x="T2" y="T3"/>
              </a:cxn>
              <a:cxn ang="0">
                <a:pos x="T4" y="T5"/>
              </a:cxn>
              <a:cxn ang="0">
                <a:pos x="T6" y="T7"/>
              </a:cxn>
            </a:cxnLst>
            <a:rect l="0" t="0" r="r" b="b"/>
            <a:pathLst>
              <a:path w="174" h="151">
                <a:moveTo>
                  <a:pt x="87" y="0"/>
                </a:moveTo>
                <a:lnTo>
                  <a:pt x="0" y="151"/>
                </a:lnTo>
                <a:lnTo>
                  <a:pt x="174" y="151"/>
                </a:lnTo>
                <a:lnTo>
                  <a:pt x="87" y="0"/>
                </a:lnTo>
                <a:close/>
              </a:path>
            </a:pathLst>
          </a:custGeom>
          <a:solidFill>
            <a:srgbClr val="F9C5B8"/>
          </a:solidFill>
          <a:ln>
            <a:noFill/>
          </a:ln>
        </p:spPr>
        <p:txBody>
          <a:bodyPr vert="horz" wrap="square" lIns="91440" tIns="45720" rIns="91440" bIns="45720" numCol="1" anchor="t" anchorCtr="0" compatLnSpc="1">
            <a:prstTxWarp prst="textNoShape">
              <a:avLst/>
            </a:prstTxWarp>
          </a:bodyPr>
          <a:lstStyle/>
          <a:p>
            <a:pPr defTabSz="914674">
              <a:defRPr/>
            </a:pPr>
            <a:endParaRPr lang="en-US" sz="1600">
              <a:solidFill>
                <a:prstClr val="black"/>
              </a:solidFill>
              <a:cs typeface="+mn-ea"/>
              <a:sym typeface="+mn-lt"/>
            </a:endParaRPr>
          </a:p>
        </p:txBody>
      </p:sp>
      <p:sp>
        <p:nvSpPr>
          <p:cNvPr id="8" name="Freeform 24"/>
          <p:cNvSpPr>
            <a:spLocks/>
          </p:cNvSpPr>
          <p:nvPr/>
        </p:nvSpPr>
        <p:spPr bwMode="auto">
          <a:xfrm>
            <a:off x="7206973" y="4786830"/>
            <a:ext cx="236086" cy="203522"/>
          </a:xfrm>
          <a:custGeom>
            <a:avLst/>
            <a:gdLst>
              <a:gd name="T0" fmla="*/ 87 w 174"/>
              <a:gd name="T1" fmla="*/ 150 h 150"/>
              <a:gd name="T2" fmla="*/ 174 w 174"/>
              <a:gd name="T3" fmla="*/ 0 h 150"/>
              <a:gd name="T4" fmla="*/ 0 w 174"/>
              <a:gd name="T5" fmla="*/ 0 h 150"/>
              <a:gd name="T6" fmla="*/ 87 w 174"/>
              <a:gd name="T7" fmla="*/ 150 h 150"/>
            </a:gdLst>
            <a:ahLst/>
            <a:cxnLst>
              <a:cxn ang="0">
                <a:pos x="T0" y="T1"/>
              </a:cxn>
              <a:cxn ang="0">
                <a:pos x="T2" y="T3"/>
              </a:cxn>
              <a:cxn ang="0">
                <a:pos x="T4" y="T5"/>
              </a:cxn>
              <a:cxn ang="0">
                <a:pos x="T6" y="T7"/>
              </a:cxn>
            </a:cxnLst>
            <a:rect l="0" t="0" r="r" b="b"/>
            <a:pathLst>
              <a:path w="174" h="150">
                <a:moveTo>
                  <a:pt x="87" y="150"/>
                </a:moveTo>
                <a:lnTo>
                  <a:pt x="174" y="0"/>
                </a:lnTo>
                <a:lnTo>
                  <a:pt x="0" y="0"/>
                </a:lnTo>
                <a:lnTo>
                  <a:pt x="87" y="150"/>
                </a:lnTo>
                <a:close/>
              </a:path>
            </a:pathLst>
          </a:custGeom>
          <a:solidFill>
            <a:srgbClr val="C3E2D2"/>
          </a:solidFill>
          <a:ln>
            <a:noFill/>
          </a:ln>
        </p:spPr>
        <p:txBody>
          <a:bodyPr vert="horz" wrap="square" lIns="91440" tIns="45720" rIns="91440" bIns="45720" numCol="1" anchor="t" anchorCtr="0" compatLnSpc="1">
            <a:prstTxWarp prst="textNoShape">
              <a:avLst/>
            </a:prstTxWarp>
          </a:bodyPr>
          <a:lstStyle/>
          <a:p>
            <a:pPr defTabSz="914674">
              <a:defRPr/>
            </a:pPr>
            <a:endParaRPr lang="en-US" sz="1600">
              <a:solidFill>
                <a:prstClr val="black"/>
              </a:solidFill>
              <a:cs typeface="+mn-ea"/>
              <a:sym typeface="+mn-lt"/>
            </a:endParaRPr>
          </a:p>
        </p:txBody>
      </p:sp>
      <p:sp>
        <p:nvSpPr>
          <p:cNvPr id="9" name="Freeform 25"/>
          <p:cNvSpPr>
            <a:spLocks/>
          </p:cNvSpPr>
          <p:nvPr/>
        </p:nvSpPr>
        <p:spPr bwMode="auto">
          <a:xfrm>
            <a:off x="9848941" y="2682906"/>
            <a:ext cx="236086" cy="203522"/>
          </a:xfrm>
          <a:custGeom>
            <a:avLst/>
            <a:gdLst>
              <a:gd name="T0" fmla="*/ 86 w 174"/>
              <a:gd name="T1" fmla="*/ 0 h 150"/>
              <a:gd name="T2" fmla="*/ 0 w 174"/>
              <a:gd name="T3" fmla="*/ 150 h 150"/>
              <a:gd name="T4" fmla="*/ 174 w 174"/>
              <a:gd name="T5" fmla="*/ 150 h 150"/>
              <a:gd name="T6" fmla="*/ 86 w 174"/>
              <a:gd name="T7" fmla="*/ 0 h 150"/>
            </a:gdLst>
            <a:ahLst/>
            <a:cxnLst>
              <a:cxn ang="0">
                <a:pos x="T0" y="T1"/>
              </a:cxn>
              <a:cxn ang="0">
                <a:pos x="T2" y="T3"/>
              </a:cxn>
              <a:cxn ang="0">
                <a:pos x="T4" y="T5"/>
              </a:cxn>
              <a:cxn ang="0">
                <a:pos x="T6" y="T7"/>
              </a:cxn>
            </a:cxnLst>
            <a:rect l="0" t="0" r="r" b="b"/>
            <a:pathLst>
              <a:path w="174" h="150">
                <a:moveTo>
                  <a:pt x="86" y="0"/>
                </a:moveTo>
                <a:lnTo>
                  <a:pt x="0" y="150"/>
                </a:lnTo>
                <a:lnTo>
                  <a:pt x="174" y="150"/>
                </a:lnTo>
                <a:lnTo>
                  <a:pt x="86" y="0"/>
                </a:lnTo>
                <a:close/>
              </a:path>
            </a:pathLst>
          </a:custGeom>
          <a:solidFill>
            <a:srgbClr val="F9C5B8"/>
          </a:solidFill>
          <a:ln>
            <a:noFill/>
          </a:ln>
        </p:spPr>
        <p:txBody>
          <a:bodyPr vert="horz" wrap="square" lIns="91440" tIns="45720" rIns="91440" bIns="45720" numCol="1" anchor="t" anchorCtr="0" compatLnSpc="1">
            <a:prstTxWarp prst="textNoShape">
              <a:avLst/>
            </a:prstTxWarp>
          </a:bodyPr>
          <a:lstStyle/>
          <a:p>
            <a:pPr defTabSz="914674">
              <a:defRPr/>
            </a:pPr>
            <a:endParaRPr lang="en-US" sz="1600">
              <a:solidFill>
                <a:prstClr val="black"/>
              </a:solidFill>
              <a:cs typeface="+mn-ea"/>
              <a:sym typeface="+mn-lt"/>
            </a:endParaRPr>
          </a:p>
        </p:txBody>
      </p:sp>
      <p:grpSp>
        <p:nvGrpSpPr>
          <p:cNvPr id="10" name="组合 9"/>
          <p:cNvGrpSpPr/>
          <p:nvPr/>
        </p:nvGrpSpPr>
        <p:grpSpPr>
          <a:xfrm>
            <a:off x="1282619" y="3072326"/>
            <a:ext cx="1516921" cy="1515564"/>
            <a:chOff x="1993290" y="3093416"/>
            <a:chExt cx="1516921" cy="1515564"/>
          </a:xfrm>
        </p:grpSpPr>
        <p:sp>
          <p:nvSpPr>
            <p:cNvPr id="11" name="Oval 19"/>
            <p:cNvSpPr>
              <a:spLocks noChangeArrowheads="1"/>
            </p:cNvSpPr>
            <p:nvPr/>
          </p:nvSpPr>
          <p:spPr bwMode="auto">
            <a:xfrm>
              <a:off x="1993290" y="3093416"/>
              <a:ext cx="1516921" cy="1515564"/>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674">
                <a:defRPr/>
              </a:pPr>
              <a:endParaRPr lang="en-US" sz="1600">
                <a:solidFill>
                  <a:prstClr val="black"/>
                </a:solidFill>
                <a:cs typeface="+mn-ea"/>
                <a:sym typeface="+mn-lt"/>
              </a:endParaRPr>
            </a:p>
          </p:txBody>
        </p:sp>
        <p:sp>
          <p:nvSpPr>
            <p:cNvPr id="12" name="Oval 20"/>
            <p:cNvSpPr>
              <a:spLocks noChangeArrowheads="1"/>
            </p:cNvSpPr>
            <p:nvPr/>
          </p:nvSpPr>
          <p:spPr bwMode="auto">
            <a:xfrm>
              <a:off x="2086910" y="3185679"/>
              <a:ext cx="1329680" cy="1329680"/>
            </a:xfrm>
            <a:prstGeom prst="ellipse">
              <a:avLst/>
            </a:prstGeom>
            <a:solidFill>
              <a:srgbClr val="C3E2D2"/>
            </a:solidFill>
            <a:ln>
              <a:noFill/>
            </a:ln>
          </p:spPr>
          <p:txBody>
            <a:bodyPr vert="horz" wrap="square" lIns="91440" tIns="45720" rIns="91440" bIns="45720" numCol="1" anchor="t" anchorCtr="0" compatLnSpc="1">
              <a:prstTxWarp prst="textNoShape">
                <a:avLst/>
              </a:prstTxWarp>
            </a:bodyPr>
            <a:lstStyle/>
            <a:p>
              <a:pPr defTabSz="914674">
                <a:defRPr/>
              </a:pPr>
              <a:endParaRPr lang="en-US" sz="1600" dirty="0">
                <a:solidFill>
                  <a:prstClr val="black"/>
                </a:solidFill>
                <a:cs typeface="+mn-ea"/>
                <a:sym typeface="+mn-lt"/>
              </a:endParaRPr>
            </a:p>
          </p:txBody>
        </p:sp>
        <p:sp>
          <p:nvSpPr>
            <p:cNvPr id="13" name="Freeform 187"/>
            <p:cNvSpPr>
              <a:spLocks noEditPoints="1"/>
            </p:cNvSpPr>
            <p:nvPr/>
          </p:nvSpPr>
          <p:spPr bwMode="auto">
            <a:xfrm>
              <a:off x="2403355" y="3658167"/>
              <a:ext cx="598460" cy="386759"/>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375467">
                <a:defRPr/>
              </a:pPr>
              <a:endParaRPr lang="en-US" sz="2401">
                <a:solidFill>
                  <a:srgbClr val="262626"/>
                </a:solidFill>
                <a:cs typeface="+mn-ea"/>
                <a:sym typeface="+mn-lt"/>
              </a:endParaRPr>
            </a:p>
          </p:txBody>
        </p:sp>
      </p:grpSp>
      <p:grpSp>
        <p:nvGrpSpPr>
          <p:cNvPr id="14" name="组合 13"/>
          <p:cNvGrpSpPr/>
          <p:nvPr/>
        </p:nvGrpSpPr>
        <p:grpSpPr>
          <a:xfrm>
            <a:off x="3924587" y="3072326"/>
            <a:ext cx="1516921" cy="1515564"/>
            <a:chOff x="4268671" y="3093416"/>
            <a:chExt cx="1516921" cy="1515564"/>
          </a:xfrm>
        </p:grpSpPr>
        <p:sp>
          <p:nvSpPr>
            <p:cNvPr id="15" name="Oval 6"/>
            <p:cNvSpPr>
              <a:spLocks noChangeArrowheads="1"/>
            </p:cNvSpPr>
            <p:nvPr/>
          </p:nvSpPr>
          <p:spPr bwMode="auto">
            <a:xfrm>
              <a:off x="4268671" y="3093416"/>
              <a:ext cx="1516921" cy="15155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674">
                <a:defRPr/>
              </a:pPr>
              <a:endParaRPr lang="en-US" sz="1600">
                <a:solidFill>
                  <a:prstClr val="black"/>
                </a:solidFill>
                <a:cs typeface="+mn-ea"/>
                <a:sym typeface="+mn-lt"/>
              </a:endParaRPr>
            </a:p>
          </p:txBody>
        </p:sp>
        <p:sp>
          <p:nvSpPr>
            <p:cNvPr id="16" name="Oval 7"/>
            <p:cNvSpPr>
              <a:spLocks noChangeArrowheads="1"/>
            </p:cNvSpPr>
            <p:nvPr/>
          </p:nvSpPr>
          <p:spPr bwMode="auto">
            <a:xfrm>
              <a:off x="4362292" y="3185679"/>
              <a:ext cx="1329680" cy="1329680"/>
            </a:xfrm>
            <a:prstGeom prst="ellipse">
              <a:avLst/>
            </a:prstGeom>
            <a:solidFill>
              <a:srgbClr val="FBC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674">
                <a:defRPr/>
              </a:pPr>
              <a:endParaRPr lang="en-US" sz="1600">
                <a:solidFill>
                  <a:prstClr val="black"/>
                </a:solidFill>
                <a:cs typeface="+mn-ea"/>
                <a:sym typeface="+mn-lt"/>
              </a:endParaRPr>
            </a:p>
          </p:txBody>
        </p:sp>
        <p:sp>
          <p:nvSpPr>
            <p:cNvPr id="17" name="Oval 8"/>
            <p:cNvSpPr>
              <a:spLocks noChangeArrowheads="1"/>
            </p:cNvSpPr>
            <p:nvPr/>
          </p:nvSpPr>
          <p:spPr bwMode="auto">
            <a:xfrm>
              <a:off x="4268671" y="3093416"/>
              <a:ext cx="1516921" cy="1515564"/>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674">
                <a:defRPr/>
              </a:pPr>
              <a:endParaRPr lang="en-US" sz="1600">
                <a:solidFill>
                  <a:prstClr val="black"/>
                </a:solidFill>
                <a:cs typeface="+mn-ea"/>
                <a:sym typeface="+mn-lt"/>
              </a:endParaRPr>
            </a:p>
          </p:txBody>
        </p:sp>
        <p:sp>
          <p:nvSpPr>
            <p:cNvPr id="19" name="Oval 9"/>
            <p:cNvSpPr>
              <a:spLocks noChangeArrowheads="1"/>
            </p:cNvSpPr>
            <p:nvPr/>
          </p:nvSpPr>
          <p:spPr bwMode="auto">
            <a:xfrm>
              <a:off x="4362292" y="3185679"/>
              <a:ext cx="1329680" cy="1329680"/>
            </a:xfrm>
            <a:prstGeom prst="ellipse">
              <a:avLst/>
            </a:prstGeom>
            <a:solidFill>
              <a:srgbClr val="FBC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674">
                <a:defRPr/>
              </a:pPr>
              <a:endParaRPr lang="en-US" sz="1600">
                <a:solidFill>
                  <a:prstClr val="black"/>
                </a:solidFill>
                <a:cs typeface="+mn-ea"/>
                <a:sym typeface="+mn-lt"/>
              </a:endParaRPr>
            </a:p>
          </p:txBody>
        </p:sp>
        <p:sp>
          <p:nvSpPr>
            <p:cNvPr id="20" name="Oval 10"/>
            <p:cNvSpPr>
              <a:spLocks noChangeArrowheads="1"/>
            </p:cNvSpPr>
            <p:nvPr/>
          </p:nvSpPr>
          <p:spPr bwMode="auto">
            <a:xfrm>
              <a:off x="4362292" y="3185679"/>
              <a:ext cx="1329680" cy="1329680"/>
            </a:xfrm>
            <a:prstGeom prst="ellipse">
              <a:avLst/>
            </a:prstGeom>
            <a:solidFill>
              <a:srgbClr val="F9C5B8"/>
            </a:solidFill>
            <a:ln>
              <a:noFill/>
            </a:ln>
          </p:spPr>
          <p:txBody>
            <a:bodyPr vert="horz" wrap="square" lIns="91440" tIns="45720" rIns="91440" bIns="45720" numCol="1" anchor="t" anchorCtr="0" compatLnSpc="1">
              <a:prstTxWarp prst="textNoShape">
                <a:avLst/>
              </a:prstTxWarp>
            </a:bodyPr>
            <a:lstStyle/>
            <a:p>
              <a:pPr defTabSz="914674">
                <a:defRPr/>
              </a:pPr>
              <a:endParaRPr lang="en-US" sz="1600" dirty="0">
                <a:solidFill>
                  <a:prstClr val="black"/>
                </a:solidFill>
                <a:cs typeface="+mn-ea"/>
                <a:sym typeface="+mn-lt"/>
              </a:endParaRPr>
            </a:p>
          </p:txBody>
        </p:sp>
        <p:sp>
          <p:nvSpPr>
            <p:cNvPr id="21" name="Freeform 52"/>
            <p:cNvSpPr>
              <a:spLocks noEditPoints="1"/>
            </p:cNvSpPr>
            <p:nvPr/>
          </p:nvSpPr>
          <p:spPr bwMode="auto">
            <a:xfrm>
              <a:off x="4743740" y="3593436"/>
              <a:ext cx="545413" cy="545411"/>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375467">
                <a:defRPr/>
              </a:pPr>
              <a:endParaRPr lang="en-US" sz="2401">
                <a:solidFill>
                  <a:srgbClr val="262626"/>
                </a:solidFill>
                <a:cs typeface="+mn-ea"/>
                <a:sym typeface="+mn-lt"/>
              </a:endParaRPr>
            </a:p>
          </p:txBody>
        </p:sp>
      </p:grpSp>
      <p:grpSp>
        <p:nvGrpSpPr>
          <p:cNvPr id="22" name="组合 21"/>
          <p:cNvGrpSpPr/>
          <p:nvPr/>
        </p:nvGrpSpPr>
        <p:grpSpPr>
          <a:xfrm>
            <a:off x="6566555" y="3072326"/>
            <a:ext cx="1516921" cy="1515564"/>
            <a:chOff x="6544052" y="3093416"/>
            <a:chExt cx="1516921" cy="1515564"/>
          </a:xfrm>
        </p:grpSpPr>
        <p:sp>
          <p:nvSpPr>
            <p:cNvPr id="23" name="Oval 12"/>
            <p:cNvSpPr>
              <a:spLocks noChangeArrowheads="1"/>
            </p:cNvSpPr>
            <p:nvPr/>
          </p:nvSpPr>
          <p:spPr bwMode="auto">
            <a:xfrm>
              <a:off x="6544052" y="3093416"/>
              <a:ext cx="1516921" cy="1515564"/>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674">
                <a:defRPr/>
              </a:pPr>
              <a:endParaRPr lang="en-US" sz="1600">
                <a:solidFill>
                  <a:prstClr val="black"/>
                </a:solidFill>
                <a:cs typeface="+mn-ea"/>
                <a:sym typeface="+mn-lt"/>
              </a:endParaRPr>
            </a:p>
          </p:txBody>
        </p:sp>
        <p:sp>
          <p:nvSpPr>
            <p:cNvPr id="24" name="Oval 13"/>
            <p:cNvSpPr>
              <a:spLocks noChangeArrowheads="1"/>
            </p:cNvSpPr>
            <p:nvPr/>
          </p:nvSpPr>
          <p:spPr bwMode="auto">
            <a:xfrm>
              <a:off x="6636316" y="3185679"/>
              <a:ext cx="1331037" cy="1329680"/>
            </a:xfrm>
            <a:prstGeom prst="ellipse">
              <a:avLst/>
            </a:prstGeom>
            <a:solidFill>
              <a:srgbClr val="C3E2D2"/>
            </a:solidFill>
            <a:ln>
              <a:noFill/>
            </a:ln>
          </p:spPr>
          <p:txBody>
            <a:bodyPr vert="horz" wrap="square" lIns="91440" tIns="45720" rIns="91440" bIns="45720" numCol="1" anchor="t" anchorCtr="0" compatLnSpc="1">
              <a:prstTxWarp prst="textNoShape">
                <a:avLst/>
              </a:prstTxWarp>
            </a:bodyPr>
            <a:lstStyle/>
            <a:p>
              <a:pPr defTabSz="914674">
                <a:defRPr/>
              </a:pPr>
              <a:endParaRPr lang="en-US" sz="1600" dirty="0">
                <a:solidFill>
                  <a:prstClr val="black"/>
                </a:solidFill>
                <a:cs typeface="+mn-ea"/>
                <a:sym typeface="+mn-lt"/>
              </a:endParaRPr>
            </a:p>
          </p:txBody>
        </p:sp>
        <p:sp>
          <p:nvSpPr>
            <p:cNvPr id="25" name="Freeform 56"/>
            <p:cNvSpPr>
              <a:spLocks noEditPoints="1"/>
            </p:cNvSpPr>
            <p:nvPr/>
          </p:nvSpPr>
          <p:spPr bwMode="auto">
            <a:xfrm>
              <a:off x="7047949" y="3602878"/>
              <a:ext cx="522273" cy="52227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375467">
                <a:defRPr/>
              </a:pPr>
              <a:endParaRPr lang="en-US" sz="2401">
                <a:solidFill>
                  <a:srgbClr val="262626"/>
                </a:solidFill>
                <a:cs typeface="+mn-ea"/>
                <a:sym typeface="+mn-lt"/>
              </a:endParaRPr>
            </a:p>
          </p:txBody>
        </p:sp>
      </p:grpSp>
      <p:grpSp>
        <p:nvGrpSpPr>
          <p:cNvPr id="26" name="组合 25"/>
          <p:cNvGrpSpPr/>
          <p:nvPr/>
        </p:nvGrpSpPr>
        <p:grpSpPr>
          <a:xfrm>
            <a:off x="9208523" y="3072326"/>
            <a:ext cx="1516921" cy="1515564"/>
            <a:chOff x="8819433" y="3093416"/>
            <a:chExt cx="1516921" cy="1515564"/>
          </a:xfrm>
        </p:grpSpPr>
        <p:sp>
          <p:nvSpPr>
            <p:cNvPr id="27" name="Oval 15"/>
            <p:cNvSpPr>
              <a:spLocks noChangeArrowheads="1"/>
            </p:cNvSpPr>
            <p:nvPr/>
          </p:nvSpPr>
          <p:spPr bwMode="auto">
            <a:xfrm>
              <a:off x="8819433" y="3093416"/>
              <a:ext cx="1516921" cy="1515564"/>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674">
                <a:defRPr/>
              </a:pPr>
              <a:endParaRPr lang="en-US" sz="1600">
                <a:solidFill>
                  <a:prstClr val="black"/>
                </a:solidFill>
                <a:cs typeface="+mn-ea"/>
                <a:sym typeface="+mn-lt"/>
              </a:endParaRPr>
            </a:p>
          </p:txBody>
        </p:sp>
        <p:sp>
          <p:nvSpPr>
            <p:cNvPr id="28" name="Oval 16"/>
            <p:cNvSpPr>
              <a:spLocks noChangeArrowheads="1"/>
            </p:cNvSpPr>
            <p:nvPr/>
          </p:nvSpPr>
          <p:spPr bwMode="auto">
            <a:xfrm>
              <a:off x="8913054" y="3185679"/>
              <a:ext cx="1329680" cy="1329680"/>
            </a:xfrm>
            <a:prstGeom prst="ellipse">
              <a:avLst/>
            </a:prstGeom>
            <a:solidFill>
              <a:srgbClr val="E23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674">
                <a:defRPr/>
              </a:pPr>
              <a:endParaRPr lang="en-US" sz="1600">
                <a:solidFill>
                  <a:prstClr val="black"/>
                </a:solidFill>
                <a:cs typeface="+mn-ea"/>
                <a:sym typeface="+mn-lt"/>
              </a:endParaRPr>
            </a:p>
          </p:txBody>
        </p:sp>
        <p:sp>
          <p:nvSpPr>
            <p:cNvPr id="29" name="Oval 17"/>
            <p:cNvSpPr>
              <a:spLocks noChangeArrowheads="1"/>
            </p:cNvSpPr>
            <p:nvPr/>
          </p:nvSpPr>
          <p:spPr bwMode="auto">
            <a:xfrm>
              <a:off x="8913054" y="3185679"/>
              <a:ext cx="1329680" cy="1329680"/>
            </a:xfrm>
            <a:prstGeom prst="ellipse">
              <a:avLst/>
            </a:prstGeom>
            <a:solidFill>
              <a:srgbClr val="F9C5B8"/>
            </a:solidFill>
            <a:ln>
              <a:noFill/>
            </a:ln>
          </p:spPr>
          <p:txBody>
            <a:bodyPr vert="horz" wrap="square" lIns="91440" tIns="45720" rIns="91440" bIns="45720" numCol="1" anchor="t" anchorCtr="0" compatLnSpc="1">
              <a:prstTxWarp prst="textNoShape">
                <a:avLst/>
              </a:prstTxWarp>
            </a:bodyPr>
            <a:lstStyle/>
            <a:p>
              <a:pPr defTabSz="914674">
                <a:defRPr/>
              </a:pPr>
              <a:endParaRPr lang="en-US" sz="1600" dirty="0">
                <a:solidFill>
                  <a:prstClr val="black"/>
                </a:solidFill>
                <a:cs typeface="+mn-ea"/>
                <a:sym typeface="+mn-lt"/>
              </a:endParaRPr>
            </a:p>
          </p:txBody>
        </p:sp>
        <p:sp>
          <p:nvSpPr>
            <p:cNvPr id="30" name="Freeform 152"/>
            <p:cNvSpPr>
              <a:spLocks noEditPoints="1"/>
            </p:cNvSpPr>
            <p:nvPr/>
          </p:nvSpPr>
          <p:spPr bwMode="auto">
            <a:xfrm>
              <a:off x="9355073" y="3632981"/>
              <a:ext cx="509808" cy="47113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375467">
                <a:defRPr/>
              </a:pPr>
              <a:endParaRPr lang="en-US" sz="2401">
                <a:solidFill>
                  <a:srgbClr val="262626"/>
                </a:solidFill>
                <a:cs typeface="+mn-ea"/>
                <a:sym typeface="+mn-lt"/>
              </a:endParaRPr>
            </a:p>
          </p:txBody>
        </p:sp>
      </p:grpSp>
      <p:grpSp>
        <p:nvGrpSpPr>
          <p:cNvPr id="31" name="组合 30"/>
          <p:cNvGrpSpPr/>
          <p:nvPr/>
        </p:nvGrpSpPr>
        <p:grpSpPr>
          <a:xfrm>
            <a:off x="3459968" y="1460190"/>
            <a:ext cx="2445037" cy="840565"/>
            <a:chOff x="3774646" y="1556249"/>
            <a:chExt cx="2445037" cy="840565"/>
          </a:xfrm>
        </p:grpSpPr>
        <p:sp>
          <p:nvSpPr>
            <p:cNvPr id="32" name="1"/>
            <p:cNvSpPr txBox="1">
              <a:spLocks noChangeArrowheads="1"/>
            </p:cNvSpPr>
            <p:nvPr/>
          </p:nvSpPr>
          <p:spPr bwMode="auto">
            <a:xfrm>
              <a:off x="4283014" y="1556249"/>
              <a:ext cx="1428298"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defRPr/>
              </a:pPr>
              <a:r>
                <a:rPr lang="zh-CN" altLang="en-US" sz="2001" dirty="0">
                  <a:solidFill>
                    <a:prstClr val="black"/>
                  </a:solidFill>
                  <a:latin typeface="+mn-lt"/>
                  <a:ea typeface="+mn-ea"/>
                  <a:cs typeface="+mn-ea"/>
                  <a:sym typeface="+mn-lt"/>
                </a:rPr>
                <a:t>Add a title</a:t>
              </a:r>
            </a:p>
          </p:txBody>
        </p:sp>
        <p:sp>
          <p:nvSpPr>
            <p:cNvPr id="33" name="1"/>
            <p:cNvSpPr txBox="1">
              <a:spLocks noChangeArrowheads="1"/>
            </p:cNvSpPr>
            <p:nvPr/>
          </p:nvSpPr>
          <p:spPr bwMode="auto">
            <a:xfrm>
              <a:off x="3774646" y="1875317"/>
              <a:ext cx="2445037" cy="52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lnSpc>
                  <a:spcPct val="150000"/>
                </a:lnSpc>
                <a:defRPr/>
              </a:pPr>
              <a:r>
                <a:rPr lang="zh-CN" altLang="en-US" sz="1200" dirty="0">
                  <a:solidFill>
                    <a:prstClr val="black"/>
                  </a:solidFill>
                  <a:latin typeface="+mn-lt"/>
                  <a:ea typeface="+mn-ea"/>
                  <a:cs typeface="+mn-ea"/>
                  <a:sym typeface="+mn-lt"/>
                </a:rPr>
                <a:t>Click here to add content that matches the title.</a:t>
              </a:r>
            </a:p>
          </p:txBody>
        </p:sp>
      </p:grpSp>
      <p:grpSp>
        <p:nvGrpSpPr>
          <p:cNvPr id="34" name="组合 33"/>
          <p:cNvGrpSpPr/>
          <p:nvPr/>
        </p:nvGrpSpPr>
        <p:grpSpPr>
          <a:xfrm>
            <a:off x="8744465" y="1460191"/>
            <a:ext cx="2445037" cy="840566"/>
            <a:chOff x="8294387" y="1562244"/>
            <a:chExt cx="2445036" cy="840566"/>
          </a:xfrm>
        </p:grpSpPr>
        <p:sp>
          <p:nvSpPr>
            <p:cNvPr id="35" name="1"/>
            <p:cNvSpPr txBox="1">
              <a:spLocks noChangeArrowheads="1"/>
            </p:cNvSpPr>
            <p:nvPr/>
          </p:nvSpPr>
          <p:spPr bwMode="auto">
            <a:xfrm>
              <a:off x="8873495" y="1562244"/>
              <a:ext cx="1286821"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defRPr/>
              </a:pPr>
              <a:r>
                <a:rPr lang="zh-CN" altLang="en-US" sz="2001" dirty="0">
                  <a:solidFill>
                    <a:prstClr val="black"/>
                  </a:solidFill>
                  <a:latin typeface="+mn-lt"/>
                  <a:ea typeface="+mn-ea"/>
                  <a:cs typeface="+mn-ea"/>
                  <a:sym typeface="+mn-lt"/>
                </a:rPr>
                <a:t>Add a title</a:t>
              </a:r>
            </a:p>
          </p:txBody>
        </p:sp>
        <p:sp>
          <p:nvSpPr>
            <p:cNvPr id="36" name="1"/>
            <p:cNvSpPr txBox="1">
              <a:spLocks noChangeArrowheads="1"/>
            </p:cNvSpPr>
            <p:nvPr/>
          </p:nvSpPr>
          <p:spPr bwMode="auto">
            <a:xfrm>
              <a:off x="8294387" y="1881313"/>
              <a:ext cx="2445036" cy="52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lnSpc>
                  <a:spcPct val="150000"/>
                </a:lnSpc>
                <a:defRPr/>
              </a:pPr>
              <a:r>
                <a:rPr lang="zh-CN" altLang="en-US" sz="1200" dirty="0">
                  <a:solidFill>
                    <a:prstClr val="black"/>
                  </a:solidFill>
                  <a:latin typeface="+mn-lt"/>
                  <a:ea typeface="+mn-ea"/>
                  <a:cs typeface="+mn-ea"/>
                  <a:sym typeface="+mn-lt"/>
                </a:rPr>
                <a:t>Click here to add content that matches the title.</a:t>
              </a:r>
            </a:p>
          </p:txBody>
        </p:sp>
      </p:grpSp>
      <p:grpSp>
        <p:nvGrpSpPr>
          <p:cNvPr id="37" name="组合 36"/>
          <p:cNvGrpSpPr/>
          <p:nvPr/>
        </p:nvGrpSpPr>
        <p:grpSpPr>
          <a:xfrm>
            <a:off x="819401" y="5121415"/>
            <a:ext cx="2443356" cy="840570"/>
            <a:chOff x="1554368" y="5136514"/>
            <a:chExt cx="2443356" cy="840571"/>
          </a:xfrm>
        </p:grpSpPr>
        <p:sp>
          <p:nvSpPr>
            <p:cNvPr id="38" name="1"/>
            <p:cNvSpPr txBox="1">
              <a:spLocks noChangeArrowheads="1"/>
            </p:cNvSpPr>
            <p:nvPr/>
          </p:nvSpPr>
          <p:spPr bwMode="auto">
            <a:xfrm>
              <a:off x="1989196" y="5136514"/>
              <a:ext cx="1573702"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defRPr/>
              </a:pPr>
              <a:r>
                <a:rPr lang="zh-CN" altLang="en-US" sz="2001" dirty="0">
                  <a:solidFill>
                    <a:prstClr val="black"/>
                  </a:solidFill>
                  <a:latin typeface="+mn-lt"/>
                  <a:ea typeface="+mn-ea"/>
                  <a:cs typeface="+mn-ea"/>
                  <a:sym typeface="+mn-lt"/>
                </a:rPr>
                <a:t>Add a title</a:t>
              </a:r>
            </a:p>
          </p:txBody>
        </p:sp>
        <p:sp>
          <p:nvSpPr>
            <p:cNvPr id="39" name="1"/>
            <p:cNvSpPr txBox="1">
              <a:spLocks noChangeArrowheads="1"/>
            </p:cNvSpPr>
            <p:nvPr/>
          </p:nvSpPr>
          <p:spPr bwMode="auto">
            <a:xfrm>
              <a:off x="1554368" y="5455587"/>
              <a:ext cx="2443356" cy="52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lnSpc>
                  <a:spcPct val="150000"/>
                </a:lnSpc>
                <a:defRPr/>
              </a:pPr>
              <a:r>
                <a:rPr lang="zh-CN" altLang="en-US" sz="1200" dirty="0">
                  <a:solidFill>
                    <a:prstClr val="black"/>
                  </a:solidFill>
                  <a:latin typeface="+mn-lt"/>
                  <a:ea typeface="+mn-ea"/>
                  <a:cs typeface="+mn-ea"/>
                  <a:sym typeface="+mn-lt"/>
                </a:rPr>
                <a:t>Click here to add content that matches the title.</a:t>
              </a:r>
            </a:p>
          </p:txBody>
        </p:sp>
      </p:grpSp>
      <p:grpSp>
        <p:nvGrpSpPr>
          <p:cNvPr id="40" name="组合 39"/>
          <p:cNvGrpSpPr/>
          <p:nvPr/>
        </p:nvGrpSpPr>
        <p:grpSpPr>
          <a:xfrm>
            <a:off x="6102216" y="5121422"/>
            <a:ext cx="2445037" cy="840564"/>
            <a:chOff x="6023436" y="5142510"/>
            <a:chExt cx="2445036" cy="840564"/>
          </a:xfrm>
        </p:grpSpPr>
        <p:sp>
          <p:nvSpPr>
            <p:cNvPr id="41" name="1"/>
            <p:cNvSpPr txBox="1">
              <a:spLocks noChangeArrowheads="1"/>
            </p:cNvSpPr>
            <p:nvPr/>
          </p:nvSpPr>
          <p:spPr bwMode="auto">
            <a:xfrm>
              <a:off x="6524149" y="5142510"/>
              <a:ext cx="1443610"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defRPr/>
              </a:pPr>
              <a:r>
                <a:rPr lang="zh-CN" altLang="en-US" sz="2001" dirty="0">
                  <a:solidFill>
                    <a:prstClr val="black"/>
                  </a:solidFill>
                  <a:latin typeface="+mn-lt"/>
                  <a:ea typeface="+mn-ea"/>
                  <a:cs typeface="+mn-ea"/>
                  <a:sym typeface="+mn-lt"/>
                </a:rPr>
                <a:t>Add a title</a:t>
              </a:r>
            </a:p>
          </p:txBody>
        </p:sp>
        <p:sp>
          <p:nvSpPr>
            <p:cNvPr id="42" name="1"/>
            <p:cNvSpPr txBox="1">
              <a:spLocks noChangeArrowheads="1"/>
            </p:cNvSpPr>
            <p:nvPr/>
          </p:nvSpPr>
          <p:spPr bwMode="auto">
            <a:xfrm>
              <a:off x="6023436" y="5461577"/>
              <a:ext cx="2445036" cy="52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1216390">
                <a:lnSpc>
                  <a:spcPct val="150000"/>
                </a:lnSpc>
                <a:defRPr/>
              </a:pPr>
              <a:r>
                <a:rPr lang="zh-CN" altLang="en-US" sz="1200" dirty="0">
                  <a:solidFill>
                    <a:prstClr val="black"/>
                  </a:solidFill>
                  <a:latin typeface="+mn-lt"/>
                  <a:ea typeface="+mn-ea"/>
                  <a:cs typeface="+mn-ea"/>
                  <a:sym typeface="+mn-lt"/>
                </a:rPr>
                <a:t>Click here to add content that matches the title.</a:t>
              </a:r>
            </a:p>
          </p:txBody>
        </p:sp>
      </p:grpSp>
      <p:sp>
        <p:nvSpPr>
          <p:cNvPr id="43" name="文本框 42">
            <a:extLst>
              <a:ext uri="{FF2B5EF4-FFF2-40B4-BE49-F238E27FC236}">
                <a16:creationId xmlns:a16="http://schemas.microsoft.com/office/drawing/2014/main" id="{E98CC63B-02A9-44D9-95EA-B14B07E2FAC8}"/>
              </a:ext>
            </a:extLst>
          </p:cNvPr>
          <p:cNvSpPr txBox="1"/>
          <p:nvPr/>
        </p:nvSpPr>
        <p:spPr>
          <a:xfrm>
            <a:off x="4179195" y="432221"/>
            <a:ext cx="4565271"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292206769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4="http://schemas.microsoft.com/office/drawing/2010/main"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 calcmode="lin" valueType="num">
                                      <p:cBhvr>
                                        <p:cTn id="13" dur="500" fill="hold"/>
                                        <p:tgtEl>
                                          <p:spTgt spid="10"/>
                                        </p:tgtEl>
                                        <p:attrNameLst>
                                          <p:attrName>style.rotation</p:attrName>
                                        </p:attrNameLst>
                                      </p:cBhvr>
                                      <p:tavLst>
                                        <p:tav tm="0">
                                          <p:val>
                                            <p:fltVal val="360"/>
                                          </p:val>
                                        </p:tav>
                                        <p:tav tm="100000">
                                          <p:val>
                                            <p:fltVal val="0"/>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up)">
                                      <p:cBhvr>
                                        <p:cTn id="24" dur="500"/>
                                        <p:tgtEl>
                                          <p:spTgt spid="37"/>
                                        </p:tgtEl>
                                      </p:cBhvr>
                                    </p:animEffect>
                                  </p:childTnLst>
                                </p:cTn>
                              </p:par>
                            </p:childTnLst>
                          </p:cTn>
                        </p:par>
                        <p:par>
                          <p:cTn id="25" fill="hold">
                            <p:stCondLst>
                              <p:cond delay="2000"/>
                            </p:stCondLst>
                            <p:childTnLst>
                              <p:par>
                                <p:cTn id="26" presetID="49" presetClass="entr" presetSubtype="0" decel="10000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style.rotation</p:attrName>
                                        </p:attrNameLst>
                                      </p:cBhvr>
                                      <p:tavLst>
                                        <p:tav tm="0">
                                          <p:val>
                                            <p:fltVal val="360"/>
                                          </p:val>
                                        </p:tav>
                                        <p:tav tm="100000">
                                          <p:val>
                                            <p:fltVal val="0"/>
                                          </p:val>
                                        </p:tav>
                                      </p:tavLst>
                                    </p:anim>
                                    <p:animEffect transition="in" filter="fade">
                                      <p:cBhvr>
                                        <p:cTn id="31" dur="500"/>
                                        <p:tgtEl>
                                          <p:spTgt spid="14"/>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childTnLst>
                          </p:cTn>
                        </p:par>
                        <p:par>
                          <p:cTn id="42" fill="hold">
                            <p:stCondLst>
                              <p:cond delay="3500"/>
                            </p:stCondLst>
                            <p:childTnLst>
                              <p:par>
                                <p:cTn id="43" presetID="49" presetClass="entr" presetSubtype="0" decel="10000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 calcmode="lin" valueType="num">
                                      <p:cBhvr>
                                        <p:cTn id="47" dur="500" fill="hold"/>
                                        <p:tgtEl>
                                          <p:spTgt spid="22"/>
                                        </p:tgtEl>
                                        <p:attrNameLst>
                                          <p:attrName>style.rotation</p:attrName>
                                        </p:attrNameLst>
                                      </p:cBhvr>
                                      <p:tavLst>
                                        <p:tav tm="0">
                                          <p:val>
                                            <p:fltVal val="360"/>
                                          </p:val>
                                        </p:tav>
                                        <p:tav tm="100000">
                                          <p:val>
                                            <p:fltVal val="0"/>
                                          </p:val>
                                        </p:tav>
                                      </p:tavLst>
                                    </p:anim>
                                    <p:animEffect transition="in" filter="fade">
                                      <p:cBhvr>
                                        <p:cTn id="48" dur="500"/>
                                        <p:tgtEl>
                                          <p:spTgt spid="22"/>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up)">
                                      <p:cBhvr>
                                        <p:cTn id="58" dur="500"/>
                                        <p:tgtEl>
                                          <p:spTgt spid="40"/>
                                        </p:tgtEl>
                                      </p:cBhvr>
                                    </p:animEffect>
                                  </p:childTnLst>
                                </p:cTn>
                              </p:par>
                            </p:childTnLst>
                          </p:cTn>
                        </p:par>
                        <p:par>
                          <p:cTn id="59" fill="hold">
                            <p:stCondLst>
                              <p:cond delay="5000"/>
                            </p:stCondLst>
                            <p:childTnLst>
                              <p:par>
                                <p:cTn id="60" presetID="49" presetClass="entr" presetSubtype="0" decel="100000"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 calcmode="lin" valueType="num">
                                      <p:cBhvr>
                                        <p:cTn id="64" dur="500" fill="hold"/>
                                        <p:tgtEl>
                                          <p:spTgt spid="26"/>
                                        </p:tgtEl>
                                        <p:attrNameLst>
                                          <p:attrName>style.rotation</p:attrName>
                                        </p:attrNameLst>
                                      </p:cBhvr>
                                      <p:tavLst>
                                        <p:tav tm="0">
                                          <p:val>
                                            <p:fltVal val="360"/>
                                          </p:val>
                                        </p:tav>
                                        <p:tav tm="100000">
                                          <p:val>
                                            <p:fltVal val="0"/>
                                          </p:val>
                                        </p:tav>
                                      </p:tavLst>
                                    </p:anim>
                                    <p:animEffect transition="in" filter="fade">
                                      <p:cBhvr>
                                        <p:cTn id="65" dur="500"/>
                                        <p:tgtEl>
                                          <p:spTgt spid="26"/>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childTnLst>
                          </p:cTn>
                        </p:par>
                        <p:par>
                          <p:cTn id="72" fill="hold">
                            <p:stCondLst>
                              <p:cond delay="6000"/>
                            </p:stCondLst>
                            <p:childTnLst>
                              <p:par>
                                <p:cTn id="73" presetID="22" presetClass="entr" presetSubtype="1"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up)">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a:extLst>
              <a:ext uri="{FF2B5EF4-FFF2-40B4-BE49-F238E27FC236}">
                <a16:creationId xmlns:a16="http://schemas.microsoft.com/office/drawing/2014/main" id="{EC4FD123-D2D8-4ECA-9872-0A63107CE19D}"/>
              </a:ext>
            </a:extLst>
          </p:cNvPr>
          <p:cNvGraphicFramePr/>
          <p:nvPr/>
        </p:nvGraphicFramePr>
        <p:xfrm>
          <a:off x="1050178" y="1562174"/>
          <a:ext cx="5652171" cy="4365705"/>
        </p:xfrm>
        <a:graphic>
          <a:graphicData uri="http://schemas.openxmlformats.org/drawingml/2006/chart">
            <c:chart xmlns:c="http://schemas.openxmlformats.org/drawingml/2006/chart" xmlns:r="http://schemas.openxmlformats.org/officeDocument/2006/relationships" r:id="rId3"/>
          </a:graphicData>
        </a:graphic>
      </p:graphicFrame>
      <p:sp>
        <p:nvSpPr>
          <p:cNvPr id="12" name="矩形 11">
            <a:extLst>
              <a:ext uri="{FF2B5EF4-FFF2-40B4-BE49-F238E27FC236}">
                <a16:creationId xmlns:a16="http://schemas.microsoft.com/office/drawing/2014/main" id="{E4223319-182E-4882-A388-7CEA3A4EA3C6}"/>
              </a:ext>
            </a:extLst>
          </p:cNvPr>
          <p:cNvSpPr/>
          <p:nvPr/>
        </p:nvSpPr>
        <p:spPr>
          <a:xfrm>
            <a:off x="7217626" y="1771908"/>
            <a:ext cx="120445" cy="486196"/>
          </a:xfrm>
          <a:prstGeom prst="rect">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dirty="0">
              <a:solidFill>
                <a:prstClr val="white"/>
              </a:solidFill>
              <a:cs typeface="+mn-ea"/>
              <a:sym typeface="+mn-lt"/>
            </a:endParaRPr>
          </a:p>
        </p:txBody>
      </p:sp>
      <p:sp>
        <p:nvSpPr>
          <p:cNvPr id="13" name="文本框 12">
            <a:extLst>
              <a:ext uri="{FF2B5EF4-FFF2-40B4-BE49-F238E27FC236}">
                <a16:creationId xmlns:a16="http://schemas.microsoft.com/office/drawing/2014/main" id="{E34175D9-DB31-472C-9611-889945B91C30}"/>
              </a:ext>
            </a:extLst>
          </p:cNvPr>
          <p:cNvSpPr txBox="1"/>
          <p:nvPr/>
        </p:nvSpPr>
        <p:spPr>
          <a:xfrm>
            <a:off x="7603512" y="1814898"/>
            <a:ext cx="1639427" cy="400214"/>
          </a:xfrm>
          <a:prstGeom prst="rect">
            <a:avLst/>
          </a:prstGeom>
          <a:noFill/>
        </p:spPr>
        <p:txBody>
          <a:bodyPr wrap="square" rtlCol="0">
            <a:spAutoFit/>
          </a:bodyPr>
          <a:lstStyle/>
          <a:p>
            <a:pPr defTabSz="914674">
              <a:defRPr/>
            </a:pPr>
            <a:r>
              <a:rPr lang="zh-CN" altLang="en-US" sz="2001" dirty="0">
                <a:solidFill>
                  <a:prstClr val="black"/>
                </a:solidFill>
                <a:cs typeface="+mn-ea"/>
                <a:sym typeface="+mn-lt"/>
              </a:rPr>
              <a:t>Add a title</a:t>
            </a:r>
          </a:p>
        </p:txBody>
      </p:sp>
      <p:sp>
        <p:nvSpPr>
          <p:cNvPr id="14" name="文本框 13">
            <a:extLst>
              <a:ext uri="{FF2B5EF4-FFF2-40B4-BE49-F238E27FC236}">
                <a16:creationId xmlns:a16="http://schemas.microsoft.com/office/drawing/2014/main" id="{1DC66542-F663-4DCC-9943-02B4D1FCAF4D}"/>
              </a:ext>
            </a:extLst>
          </p:cNvPr>
          <p:cNvSpPr txBox="1"/>
          <p:nvPr/>
        </p:nvSpPr>
        <p:spPr>
          <a:xfrm>
            <a:off x="7603512" y="2220678"/>
            <a:ext cx="3538311" cy="890925"/>
          </a:xfrm>
          <a:prstGeom prst="rect">
            <a:avLst/>
          </a:prstGeom>
          <a:noFill/>
        </p:spPr>
        <p:txBody>
          <a:bodyPr wrap="square" rtlCol="0">
            <a:spAutoFit/>
          </a:bodyPr>
          <a:lstStyle/>
          <a:p>
            <a:pPr defTabSz="914674">
              <a:lnSpc>
                <a:spcPct val="150000"/>
              </a:lnSpc>
              <a:defRPr/>
            </a:pPr>
            <a:r>
              <a:rPr lang="zh-CN" altLang="en-US" sz="1200" dirty="0">
                <a:solidFill>
                  <a:prstClr val="black"/>
                </a:solidFill>
                <a:cs typeface="+mn-ea"/>
                <a:sym typeface="+mn-lt"/>
              </a:rPr>
              <a:t>Click here to add content, content to match the title, you can copy and paste directly, to select useful keyword entry.</a:t>
            </a:r>
          </a:p>
        </p:txBody>
      </p:sp>
      <p:sp>
        <p:nvSpPr>
          <p:cNvPr id="15" name="矩形 14">
            <a:extLst>
              <a:ext uri="{FF2B5EF4-FFF2-40B4-BE49-F238E27FC236}">
                <a16:creationId xmlns:a16="http://schemas.microsoft.com/office/drawing/2014/main" id="{009FFB4F-5A1B-4E59-A90A-B6D2DE71005C}"/>
              </a:ext>
            </a:extLst>
          </p:cNvPr>
          <p:cNvSpPr/>
          <p:nvPr/>
        </p:nvSpPr>
        <p:spPr>
          <a:xfrm>
            <a:off x="7217626" y="3258831"/>
            <a:ext cx="120445" cy="486196"/>
          </a:xfrm>
          <a:prstGeom prst="rect">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a:solidFill>
                <a:prstClr val="white"/>
              </a:solidFill>
              <a:cs typeface="+mn-ea"/>
              <a:sym typeface="+mn-lt"/>
            </a:endParaRPr>
          </a:p>
        </p:txBody>
      </p:sp>
      <p:sp>
        <p:nvSpPr>
          <p:cNvPr id="16" name="文本框 15">
            <a:extLst>
              <a:ext uri="{FF2B5EF4-FFF2-40B4-BE49-F238E27FC236}">
                <a16:creationId xmlns:a16="http://schemas.microsoft.com/office/drawing/2014/main" id="{A284ACFB-D182-448A-A97F-3F7159573534}"/>
              </a:ext>
            </a:extLst>
          </p:cNvPr>
          <p:cNvSpPr txBox="1"/>
          <p:nvPr/>
        </p:nvSpPr>
        <p:spPr>
          <a:xfrm>
            <a:off x="7603512" y="3301821"/>
            <a:ext cx="1639427" cy="400214"/>
          </a:xfrm>
          <a:prstGeom prst="rect">
            <a:avLst/>
          </a:prstGeom>
          <a:noFill/>
        </p:spPr>
        <p:txBody>
          <a:bodyPr wrap="square" rtlCol="0">
            <a:spAutoFit/>
          </a:bodyPr>
          <a:lstStyle/>
          <a:p>
            <a:pPr defTabSz="914674">
              <a:defRPr/>
            </a:pPr>
            <a:r>
              <a:rPr lang="zh-CN" altLang="en-US" sz="2001" dirty="0">
                <a:solidFill>
                  <a:prstClr val="black"/>
                </a:solidFill>
                <a:cs typeface="+mn-ea"/>
                <a:sym typeface="+mn-lt"/>
              </a:rPr>
              <a:t>Add a title</a:t>
            </a:r>
          </a:p>
        </p:txBody>
      </p:sp>
      <p:sp>
        <p:nvSpPr>
          <p:cNvPr id="17" name="文本框 16">
            <a:extLst>
              <a:ext uri="{FF2B5EF4-FFF2-40B4-BE49-F238E27FC236}">
                <a16:creationId xmlns:a16="http://schemas.microsoft.com/office/drawing/2014/main" id="{C54B050A-E88B-4954-9E42-709B78269753}"/>
              </a:ext>
            </a:extLst>
          </p:cNvPr>
          <p:cNvSpPr txBox="1"/>
          <p:nvPr/>
        </p:nvSpPr>
        <p:spPr>
          <a:xfrm>
            <a:off x="7603512" y="3707601"/>
            <a:ext cx="3538311" cy="890925"/>
          </a:xfrm>
          <a:prstGeom prst="rect">
            <a:avLst/>
          </a:prstGeom>
          <a:noFill/>
        </p:spPr>
        <p:txBody>
          <a:bodyPr wrap="square" rtlCol="0">
            <a:spAutoFit/>
          </a:bodyPr>
          <a:lstStyle/>
          <a:p>
            <a:pPr defTabSz="914674">
              <a:lnSpc>
                <a:spcPct val="150000"/>
              </a:lnSpc>
              <a:defRPr/>
            </a:pPr>
            <a:r>
              <a:rPr lang="zh-CN" altLang="en-US" sz="1200" dirty="0">
                <a:solidFill>
                  <a:prstClr val="black"/>
                </a:solidFill>
                <a:cs typeface="+mn-ea"/>
                <a:sym typeface="+mn-lt"/>
              </a:rPr>
              <a:t>Click here to add content, content to match the title, you can copy and paste directly, to select useful keyword entry.</a:t>
            </a:r>
          </a:p>
        </p:txBody>
      </p:sp>
      <p:sp>
        <p:nvSpPr>
          <p:cNvPr id="19" name="矩形 18">
            <a:extLst>
              <a:ext uri="{FF2B5EF4-FFF2-40B4-BE49-F238E27FC236}">
                <a16:creationId xmlns:a16="http://schemas.microsoft.com/office/drawing/2014/main" id="{918F1C0D-37FE-4023-954C-268C7F20CCD7}"/>
              </a:ext>
            </a:extLst>
          </p:cNvPr>
          <p:cNvSpPr/>
          <p:nvPr/>
        </p:nvSpPr>
        <p:spPr>
          <a:xfrm>
            <a:off x="7217626" y="4745754"/>
            <a:ext cx="120445" cy="486196"/>
          </a:xfrm>
          <a:prstGeom prst="rect">
            <a:avLst/>
          </a:prstGeom>
          <a:solidFill>
            <a:srgbClr val="FFF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a:solidFill>
                <a:prstClr val="white"/>
              </a:solidFill>
              <a:cs typeface="+mn-ea"/>
              <a:sym typeface="+mn-lt"/>
            </a:endParaRPr>
          </a:p>
        </p:txBody>
      </p:sp>
      <p:sp>
        <p:nvSpPr>
          <p:cNvPr id="20" name="文本框 19">
            <a:extLst>
              <a:ext uri="{FF2B5EF4-FFF2-40B4-BE49-F238E27FC236}">
                <a16:creationId xmlns:a16="http://schemas.microsoft.com/office/drawing/2014/main" id="{374A2FD8-54E9-49C5-A440-320650E42918}"/>
              </a:ext>
            </a:extLst>
          </p:cNvPr>
          <p:cNvSpPr txBox="1"/>
          <p:nvPr/>
        </p:nvSpPr>
        <p:spPr>
          <a:xfrm>
            <a:off x="7603512" y="4788744"/>
            <a:ext cx="1639427" cy="400214"/>
          </a:xfrm>
          <a:prstGeom prst="rect">
            <a:avLst/>
          </a:prstGeom>
          <a:noFill/>
        </p:spPr>
        <p:txBody>
          <a:bodyPr wrap="square" rtlCol="0">
            <a:spAutoFit/>
          </a:bodyPr>
          <a:lstStyle/>
          <a:p>
            <a:pPr defTabSz="914674">
              <a:defRPr/>
            </a:pPr>
            <a:r>
              <a:rPr lang="zh-CN" altLang="en-US" sz="2001" dirty="0">
                <a:solidFill>
                  <a:prstClr val="black"/>
                </a:solidFill>
                <a:cs typeface="+mn-ea"/>
                <a:sym typeface="+mn-lt"/>
              </a:rPr>
              <a:t>Add a title</a:t>
            </a:r>
          </a:p>
        </p:txBody>
      </p:sp>
      <p:sp>
        <p:nvSpPr>
          <p:cNvPr id="21" name="文本框 20">
            <a:extLst>
              <a:ext uri="{FF2B5EF4-FFF2-40B4-BE49-F238E27FC236}">
                <a16:creationId xmlns:a16="http://schemas.microsoft.com/office/drawing/2014/main" id="{B7980E9C-D45E-4B53-95E4-89BD839E7AA0}"/>
              </a:ext>
            </a:extLst>
          </p:cNvPr>
          <p:cNvSpPr txBox="1"/>
          <p:nvPr/>
        </p:nvSpPr>
        <p:spPr>
          <a:xfrm>
            <a:off x="7603512" y="5194524"/>
            <a:ext cx="3538311" cy="890925"/>
          </a:xfrm>
          <a:prstGeom prst="rect">
            <a:avLst/>
          </a:prstGeom>
          <a:noFill/>
        </p:spPr>
        <p:txBody>
          <a:bodyPr wrap="square" rtlCol="0">
            <a:spAutoFit/>
          </a:bodyPr>
          <a:lstStyle/>
          <a:p>
            <a:pPr defTabSz="914674">
              <a:lnSpc>
                <a:spcPct val="150000"/>
              </a:lnSpc>
              <a:defRPr/>
            </a:pPr>
            <a:r>
              <a:rPr lang="zh-CN" altLang="en-US" sz="1200" dirty="0">
                <a:solidFill>
                  <a:prstClr val="black"/>
                </a:solidFill>
                <a:cs typeface="+mn-ea"/>
                <a:sym typeface="+mn-lt"/>
              </a:rPr>
              <a:t>Click here to add content, content to match the title, you can copy and paste directly, to select useful keyword entry.</a:t>
            </a:r>
          </a:p>
        </p:txBody>
      </p:sp>
      <p:sp>
        <p:nvSpPr>
          <p:cNvPr id="22" name="文本框 21">
            <a:extLst>
              <a:ext uri="{FF2B5EF4-FFF2-40B4-BE49-F238E27FC236}">
                <a16:creationId xmlns:a16="http://schemas.microsoft.com/office/drawing/2014/main" id="{CBAD0F4B-12E4-4866-BF11-AF2422AE0DF1}"/>
              </a:ext>
            </a:extLst>
          </p:cNvPr>
          <p:cNvSpPr txBox="1"/>
          <p:nvPr/>
        </p:nvSpPr>
        <p:spPr>
          <a:xfrm>
            <a:off x="4207337" y="432221"/>
            <a:ext cx="4263621"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39712435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xmlns:c="http://schemas.openxmlformats.org/drawingml/2006/chart">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animBg="1"/>
      <p:bldP spid="13" grpId="0"/>
      <p:bldP spid="14" grpId="0"/>
      <p:bldP spid="15" grpId="0" animBg="1"/>
      <p:bldP spid="16" grpId="0"/>
      <p:bldP spid="17" grpId="0"/>
      <p:bldP spid="19" grpId="0" animBg="1"/>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grpSp>
        <p:nvGrpSpPr>
          <p:cNvPr id="10" name="组合 9">
            <a:extLst>
              <a:ext uri="{FF2B5EF4-FFF2-40B4-BE49-F238E27FC236}">
                <a16:creationId xmlns:a16="http://schemas.microsoft.com/office/drawing/2014/main" id="{230FEB4A-E8DC-4221-A8D9-92C8E5694F5C}"/>
              </a:ext>
            </a:extLst>
          </p:cNvPr>
          <p:cNvGrpSpPr/>
          <p:nvPr/>
        </p:nvGrpSpPr>
        <p:grpSpPr>
          <a:xfrm>
            <a:off x="5069778" y="1616316"/>
            <a:ext cx="2160742" cy="1867650"/>
            <a:chOff x="4734611" y="1107486"/>
            <a:chExt cx="2160179" cy="1867164"/>
          </a:xfrm>
        </p:grpSpPr>
        <p:sp>
          <p:nvSpPr>
            <p:cNvPr id="71" name="文本框 70">
              <a:extLst>
                <a:ext uri="{FF2B5EF4-FFF2-40B4-BE49-F238E27FC236}">
                  <a16:creationId xmlns:a16="http://schemas.microsoft.com/office/drawing/2014/main" id="{A355DE67-014B-47DB-9022-1E4B3A12A027}"/>
                </a:ext>
              </a:extLst>
            </p:cNvPr>
            <p:cNvSpPr txBox="1"/>
            <p:nvPr/>
          </p:nvSpPr>
          <p:spPr>
            <a:xfrm>
              <a:off x="5801221" y="1107486"/>
              <a:ext cx="1093569" cy="1862048"/>
            </a:xfrm>
            <a:prstGeom prst="rect">
              <a:avLst/>
            </a:prstGeom>
            <a:noFill/>
          </p:spPr>
          <p:txBody>
            <a:bodyPr wrap="none" rtlCol="0">
              <a:spAutoFit/>
            </a:bodyPr>
            <a:lstStyle/>
            <a:p>
              <a:pPr defTabSz="914674">
                <a:defRPr/>
              </a:pPr>
              <a:r>
                <a:rPr lang="en-US" altLang="zh-CN" sz="11503" b="1" dirty="0">
                  <a:solidFill>
                    <a:srgbClr val="F9C5B8"/>
                  </a:solidFill>
                  <a:cs typeface="+mn-ea"/>
                  <a:sym typeface="+mn-lt"/>
                </a:rPr>
                <a:t>3</a:t>
              </a:r>
              <a:endParaRPr lang="zh-CN" altLang="en-US" sz="11503" b="1" dirty="0">
                <a:solidFill>
                  <a:srgbClr val="F9C5B8"/>
                </a:solidFill>
                <a:cs typeface="+mn-ea"/>
                <a:sym typeface="+mn-lt"/>
              </a:endParaRPr>
            </a:p>
          </p:txBody>
        </p:sp>
        <p:sp>
          <p:nvSpPr>
            <p:cNvPr id="6" name="文本框 5">
              <a:extLst>
                <a:ext uri="{FF2B5EF4-FFF2-40B4-BE49-F238E27FC236}">
                  <a16:creationId xmlns:a16="http://schemas.microsoft.com/office/drawing/2014/main" id="{B8E1EAE4-0079-44B2-AAFD-985EFDB832F0}"/>
                </a:ext>
              </a:extLst>
            </p:cNvPr>
            <p:cNvSpPr txBox="1"/>
            <p:nvPr/>
          </p:nvSpPr>
          <p:spPr>
            <a:xfrm>
              <a:off x="4734611" y="1112602"/>
              <a:ext cx="1093569" cy="1862048"/>
            </a:xfrm>
            <a:prstGeom prst="rect">
              <a:avLst/>
            </a:prstGeom>
            <a:noFill/>
          </p:spPr>
          <p:txBody>
            <a:bodyPr wrap="none" rtlCol="0">
              <a:spAutoFit/>
            </a:bodyPr>
            <a:lstStyle/>
            <a:p>
              <a:pPr defTabSz="914674">
                <a:defRPr/>
              </a:pPr>
              <a:r>
                <a:rPr lang="en-US" altLang="zh-CN" sz="11503" b="1" dirty="0">
                  <a:solidFill>
                    <a:srgbClr val="C3E2D2"/>
                  </a:solidFill>
                  <a:cs typeface="+mn-ea"/>
                  <a:sym typeface="+mn-lt"/>
                </a:rPr>
                <a:t>0</a:t>
              </a:r>
              <a:endParaRPr lang="zh-CN" altLang="en-US" sz="11503" b="1" dirty="0">
                <a:solidFill>
                  <a:srgbClr val="C3E2D2"/>
                </a:solidFill>
                <a:cs typeface="+mn-ea"/>
                <a:sym typeface="+mn-lt"/>
              </a:endParaRPr>
            </a:p>
          </p:txBody>
        </p:sp>
      </p:grpSp>
      <p:grpSp>
        <p:nvGrpSpPr>
          <p:cNvPr id="52" name="组合 51">
            <a:extLst>
              <a:ext uri="{FF2B5EF4-FFF2-40B4-BE49-F238E27FC236}">
                <a16:creationId xmlns:a16="http://schemas.microsoft.com/office/drawing/2014/main" id="{F02FE2B8-246E-4ABA-BF5C-57132E7BCC42}"/>
              </a:ext>
            </a:extLst>
          </p:cNvPr>
          <p:cNvGrpSpPr/>
          <p:nvPr/>
        </p:nvGrpSpPr>
        <p:grpSpPr>
          <a:xfrm>
            <a:off x="3465403" y="3545745"/>
            <a:ext cx="5395005" cy="1015928"/>
            <a:chOff x="3292813" y="3576346"/>
            <a:chExt cx="5393600" cy="1015663"/>
          </a:xfrm>
        </p:grpSpPr>
        <p:sp>
          <p:nvSpPr>
            <p:cNvPr id="53" name="文本框 52">
              <a:extLst>
                <a:ext uri="{FF2B5EF4-FFF2-40B4-BE49-F238E27FC236}">
                  <a16:creationId xmlns:a16="http://schemas.microsoft.com/office/drawing/2014/main" id="{60491E6E-908E-4DC5-9AB8-5810E6483974}"/>
                </a:ext>
              </a:extLst>
            </p:cNvPr>
            <p:cNvSpPr txBox="1"/>
            <p:nvPr/>
          </p:nvSpPr>
          <p:spPr>
            <a:xfrm>
              <a:off x="3418389" y="3576346"/>
              <a:ext cx="5259727" cy="1015663"/>
            </a:xfrm>
            <a:prstGeom prst="rect">
              <a:avLst/>
            </a:prstGeom>
            <a:noFill/>
          </p:spPr>
          <p:txBody>
            <a:bodyPr wrap="square" rtlCol="0">
              <a:spAutoFit/>
            </a:bodyPr>
            <a:lstStyle/>
            <a:p>
              <a:pPr algn="ctr" defTabSz="914674">
                <a:defRPr/>
              </a:pPr>
              <a:r>
                <a:rPr lang="zh-CN" altLang="en-US" sz="6002" dirty="0">
                  <a:solidFill>
                    <a:srgbClr val="373536"/>
                  </a:solidFill>
                  <a:cs typeface="+mn-ea"/>
                  <a:sym typeface="+mn-lt"/>
                </a:rPr>
                <a:t>title</a:t>
              </a:r>
            </a:p>
          </p:txBody>
        </p:sp>
        <p:sp>
          <p:nvSpPr>
            <p:cNvPr id="54" name="文本框 53">
              <a:extLst>
                <a:ext uri="{FF2B5EF4-FFF2-40B4-BE49-F238E27FC236}">
                  <a16:creationId xmlns:a16="http://schemas.microsoft.com/office/drawing/2014/main" id="{79C553CA-C219-4A9A-AAF7-D0E68CCFC5EA}"/>
                </a:ext>
              </a:extLst>
            </p:cNvPr>
            <p:cNvSpPr txBox="1"/>
            <p:nvPr/>
          </p:nvSpPr>
          <p:spPr>
            <a:xfrm>
              <a:off x="3292813" y="3997449"/>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F9C5B8"/>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sp>
          <p:nvSpPr>
            <p:cNvPr id="15" name="文本框 14">
              <a:extLst>
                <a:ext uri="{FF2B5EF4-FFF2-40B4-BE49-F238E27FC236}">
                  <a16:creationId xmlns:a16="http://schemas.microsoft.com/office/drawing/2014/main" id="{56EF79A0-60F1-433E-B201-0E6B805DFBC2}"/>
                </a:ext>
              </a:extLst>
            </p:cNvPr>
            <p:cNvSpPr txBox="1"/>
            <p:nvPr/>
          </p:nvSpPr>
          <p:spPr>
            <a:xfrm>
              <a:off x="7966413" y="3997449"/>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C3E2D2"/>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grpSp>
      <p:sp>
        <p:nvSpPr>
          <p:cNvPr id="56" name="Rectangle 44">
            <a:extLst>
              <a:ext uri="{FF2B5EF4-FFF2-40B4-BE49-F238E27FC236}">
                <a16:creationId xmlns:a16="http://schemas.microsoft.com/office/drawing/2014/main" id="{0D8CE84D-B29F-4A4B-92FE-27A31882A5A0}"/>
              </a:ext>
            </a:extLst>
          </p:cNvPr>
          <p:cNvSpPr/>
          <p:nvPr/>
        </p:nvSpPr>
        <p:spPr>
          <a:xfrm>
            <a:off x="3206229" y="4631003"/>
            <a:ext cx="5792670" cy="554142"/>
          </a:xfrm>
          <a:prstGeom prst="rect">
            <a:avLst/>
          </a:prstGeom>
        </p:spPr>
        <p:txBody>
          <a:bodyPr wrap="square">
            <a:spAutoFit/>
          </a:bodyPr>
          <a:lstStyle/>
          <a:p>
            <a:pPr algn="ctr" defTabSz="914674">
              <a:lnSpc>
                <a:spcPct val="120000"/>
              </a:lnSpc>
              <a:defRPr/>
            </a:pPr>
            <a:r>
              <a:rPr lang="en-US" sz="1250" dirty="0">
                <a:solidFill>
                  <a:prstClr val="black">
                    <a:lumMod val="65000"/>
                    <a:lumOff val="35000"/>
                  </a:prstClr>
                </a:solidFill>
                <a:cs typeface="+mn-ea"/>
                <a:sym typeface="+mn-lt"/>
              </a:rPr>
              <a:t>A wonderful serenity has taken possession of my entire soul, like these sweet mornings of spring which I enjoy with my whole heart. </a:t>
            </a:r>
          </a:p>
        </p:txBody>
      </p:sp>
    </p:spTree>
    <p:custDataLst>
      <p:tags r:id="rId1"/>
    </p:custDataLst>
    <p:extLst>
      <p:ext uri="{BB962C8B-B14F-4D97-AF65-F5344CB8AC3E}">
        <p14:creationId xmlns:p14="http://schemas.microsoft.com/office/powerpoint/2010/main" val="22107045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strVal val="(6*min(max(#ppt_w*#ppt_h,.3),1)-7.4)/-.7*#ppt_w"/>
                                          </p:val>
                                        </p:tav>
                                        <p:tav tm="100000">
                                          <p:val>
                                            <p:strVal val="#ppt_w"/>
                                          </p:val>
                                        </p:tav>
                                      </p:tavLst>
                                    </p:anim>
                                    <p:anim calcmode="lin" valueType="num">
                                      <p:cBhvr>
                                        <p:cTn id="12" dur="500" fill="hold"/>
                                        <p:tgtEl>
                                          <p:spTgt spid="52"/>
                                        </p:tgtEl>
                                        <p:attrNameLst>
                                          <p:attrName>ppt_h</p:attrName>
                                        </p:attrNameLst>
                                      </p:cBhvr>
                                      <p:tavLst>
                                        <p:tav tm="0">
                                          <p:val>
                                            <p:strVal val="(6*min(max(#ppt_w*#ppt_h,.3),1)-7.4)/-.7*#ppt_h"/>
                                          </p:val>
                                        </p:tav>
                                        <p:tav tm="100000">
                                          <p:val>
                                            <p:strVal val="#ppt_h"/>
                                          </p:val>
                                        </p:tav>
                                      </p:tavLst>
                                    </p:anim>
                                    <p:anim calcmode="lin" valueType="num">
                                      <p:cBhvr>
                                        <p:cTn id="13" dur="500" fill="hold"/>
                                        <p:tgtEl>
                                          <p:spTgt spid="52"/>
                                        </p:tgtEl>
                                        <p:attrNameLst>
                                          <p:attrName>ppt_x</p:attrName>
                                        </p:attrNameLst>
                                      </p:cBhvr>
                                      <p:tavLst>
                                        <p:tav tm="0">
                                          <p:val>
                                            <p:fltVal val="0.5"/>
                                          </p:val>
                                        </p:tav>
                                        <p:tav tm="100000">
                                          <p:val>
                                            <p:strVal val="#ppt_x"/>
                                          </p:val>
                                        </p:tav>
                                      </p:tavLst>
                                    </p:anim>
                                    <p:anim calcmode="lin" valueType="num">
                                      <p:cBhvr>
                                        <p:cTn id="14" dur="50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91162" y="2067894"/>
            <a:ext cx="8609676" cy="3125138"/>
            <a:chOff x="2211528" y="2165503"/>
            <a:chExt cx="7768945" cy="2819970"/>
          </a:xfrm>
        </p:grpSpPr>
        <p:sp>
          <p:nvSpPr>
            <p:cNvPr id="3" name="Oval 23"/>
            <p:cNvSpPr/>
            <p:nvPr/>
          </p:nvSpPr>
          <p:spPr>
            <a:xfrm>
              <a:off x="2775368" y="2752459"/>
              <a:ext cx="1701495" cy="1701495"/>
            </a:xfrm>
            <a:prstGeom prst="ellipse">
              <a:avLst/>
            </a:prstGeom>
            <a:blipFill>
              <a:blip r:embed="rId3" cstate="print">
                <a:extLst>
                  <a:ext uri="{28A0092B-C50C-407E-A947-70E740481C1C}">
                    <a14:useLocalDpi xmlns:a14="http://schemas.microsoft.com/office/drawing/2010/main" val="0"/>
                  </a:ext>
                </a:extLst>
              </a:blip>
              <a:stretch>
                <a:fillRect/>
              </a:stretch>
            </a:blipFill>
            <a:ln w="285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dirty="0">
                <a:solidFill>
                  <a:prstClr val="black"/>
                </a:solidFill>
                <a:cs typeface="+mn-ea"/>
                <a:sym typeface="+mn-lt"/>
              </a:endParaRPr>
            </a:p>
          </p:txBody>
        </p:sp>
        <p:sp>
          <p:nvSpPr>
            <p:cNvPr id="4" name="任意多边形 3"/>
            <p:cNvSpPr/>
            <p:nvPr/>
          </p:nvSpPr>
          <p:spPr bwMode="auto">
            <a:xfrm>
              <a:off x="2211528" y="2165503"/>
              <a:ext cx="7768945" cy="2819970"/>
            </a:xfrm>
            <a:custGeom>
              <a:avLst/>
              <a:gdLst>
                <a:gd name="connsiteX0" fmla="*/ 1374139 w 7768945"/>
                <a:gd name="connsiteY0" fmla="*/ 0 h 2819970"/>
                <a:gd name="connsiteX1" fmla="*/ 1409986 w 7768945"/>
                <a:gd name="connsiteY1" fmla="*/ 0 h 2819970"/>
                <a:gd name="connsiteX2" fmla="*/ 1447671 w 7768945"/>
                <a:gd name="connsiteY2" fmla="*/ 0 h 2819970"/>
                <a:gd name="connsiteX3" fmla="*/ 1483519 w 7768945"/>
                <a:gd name="connsiteY3" fmla="*/ 1838 h 2819970"/>
                <a:gd name="connsiteX4" fmla="*/ 1518446 w 7768945"/>
                <a:gd name="connsiteY4" fmla="*/ 3677 h 2819970"/>
                <a:gd name="connsiteX5" fmla="*/ 1555212 w 7768945"/>
                <a:gd name="connsiteY5" fmla="*/ 6434 h 2819970"/>
                <a:gd name="connsiteX6" fmla="*/ 1590140 w 7768945"/>
                <a:gd name="connsiteY6" fmla="*/ 11030 h 2819970"/>
                <a:gd name="connsiteX7" fmla="*/ 1625987 w 7768945"/>
                <a:gd name="connsiteY7" fmla="*/ 16545 h 2819970"/>
                <a:gd name="connsiteX8" fmla="*/ 1659996 w 7768945"/>
                <a:gd name="connsiteY8" fmla="*/ 21141 h 2819970"/>
                <a:gd name="connsiteX9" fmla="*/ 1694005 w 7768945"/>
                <a:gd name="connsiteY9" fmla="*/ 28494 h 2819970"/>
                <a:gd name="connsiteX10" fmla="*/ 1728933 w 7768945"/>
                <a:gd name="connsiteY10" fmla="*/ 35847 h 2819970"/>
                <a:gd name="connsiteX11" fmla="*/ 1762942 w 7768945"/>
                <a:gd name="connsiteY11" fmla="*/ 44120 h 2819970"/>
                <a:gd name="connsiteX12" fmla="*/ 1796032 w 7768945"/>
                <a:gd name="connsiteY12" fmla="*/ 54230 h 2819970"/>
                <a:gd name="connsiteX13" fmla="*/ 1829121 w 7768945"/>
                <a:gd name="connsiteY13" fmla="*/ 63422 h 2819970"/>
                <a:gd name="connsiteX14" fmla="*/ 1863130 w 7768945"/>
                <a:gd name="connsiteY14" fmla="*/ 74452 h 2819970"/>
                <a:gd name="connsiteX15" fmla="*/ 1895301 w 7768945"/>
                <a:gd name="connsiteY15" fmla="*/ 85482 h 2819970"/>
                <a:gd name="connsiteX16" fmla="*/ 1927471 w 7768945"/>
                <a:gd name="connsiteY16" fmla="*/ 98350 h 2819970"/>
                <a:gd name="connsiteX17" fmla="*/ 1959641 w 7768945"/>
                <a:gd name="connsiteY17" fmla="*/ 110299 h 2819970"/>
                <a:gd name="connsiteX18" fmla="*/ 1990893 w 7768945"/>
                <a:gd name="connsiteY18" fmla="*/ 124086 h 2819970"/>
                <a:gd name="connsiteX19" fmla="*/ 2021225 w 7768945"/>
                <a:gd name="connsiteY19" fmla="*/ 138793 h 2819970"/>
                <a:gd name="connsiteX20" fmla="*/ 2052476 w 7768945"/>
                <a:gd name="connsiteY20" fmla="*/ 153499 h 2819970"/>
                <a:gd name="connsiteX21" fmla="*/ 2081889 w 7768945"/>
                <a:gd name="connsiteY21" fmla="*/ 170044 h 2819970"/>
                <a:gd name="connsiteX22" fmla="*/ 2112221 w 7768945"/>
                <a:gd name="connsiteY22" fmla="*/ 187508 h 2819970"/>
                <a:gd name="connsiteX23" fmla="*/ 2141634 w 7768945"/>
                <a:gd name="connsiteY23" fmla="*/ 204053 h 2819970"/>
                <a:gd name="connsiteX24" fmla="*/ 2170128 w 7768945"/>
                <a:gd name="connsiteY24" fmla="*/ 222436 h 2819970"/>
                <a:gd name="connsiteX25" fmla="*/ 2198622 w 7768945"/>
                <a:gd name="connsiteY25" fmla="*/ 240819 h 2819970"/>
                <a:gd name="connsiteX26" fmla="*/ 2227116 w 7768945"/>
                <a:gd name="connsiteY26" fmla="*/ 259202 h 2819970"/>
                <a:gd name="connsiteX27" fmla="*/ 2253771 w 7768945"/>
                <a:gd name="connsiteY27" fmla="*/ 280343 h 2819970"/>
                <a:gd name="connsiteX28" fmla="*/ 2281346 w 7768945"/>
                <a:gd name="connsiteY28" fmla="*/ 300564 h 2819970"/>
                <a:gd name="connsiteX29" fmla="*/ 2308002 w 7768945"/>
                <a:gd name="connsiteY29" fmla="*/ 322624 h 2819970"/>
                <a:gd name="connsiteX30" fmla="*/ 2332819 w 7768945"/>
                <a:gd name="connsiteY30" fmla="*/ 343764 h 2819970"/>
                <a:gd name="connsiteX31" fmla="*/ 2358555 w 7768945"/>
                <a:gd name="connsiteY31" fmla="*/ 366743 h 2819970"/>
                <a:gd name="connsiteX32" fmla="*/ 2383372 w 7768945"/>
                <a:gd name="connsiteY32" fmla="*/ 388803 h 2819970"/>
                <a:gd name="connsiteX33" fmla="*/ 2407270 w 7768945"/>
                <a:gd name="connsiteY33" fmla="*/ 412701 h 2819970"/>
                <a:gd name="connsiteX34" fmla="*/ 2431169 w 7768945"/>
                <a:gd name="connsiteY34" fmla="*/ 436599 h 2819970"/>
                <a:gd name="connsiteX35" fmla="*/ 2455067 w 7768945"/>
                <a:gd name="connsiteY35" fmla="*/ 461416 h 2819970"/>
                <a:gd name="connsiteX36" fmla="*/ 2477126 w 7768945"/>
                <a:gd name="connsiteY36" fmla="*/ 487153 h 2819970"/>
                <a:gd name="connsiteX37" fmla="*/ 2498267 w 7768945"/>
                <a:gd name="connsiteY37" fmla="*/ 513808 h 2819970"/>
                <a:gd name="connsiteX38" fmla="*/ 2520327 w 7768945"/>
                <a:gd name="connsiteY38" fmla="*/ 539545 h 2819970"/>
                <a:gd name="connsiteX39" fmla="*/ 2540548 w 7768945"/>
                <a:gd name="connsiteY39" fmla="*/ 566200 h 2819970"/>
                <a:gd name="connsiteX40" fmla="*/ 2560770 w 7768945"/>
                <a:gd name="connsiteY40" fmla="*/ 593775 h 2819970"/>
                <a:gd name="connsiteX41" fmla="*/ 2580072 w 7768945"/>
                <a:gd name="connsiteY41" fmla="*/ 621349 h 2819970"/>
                <a:gd name="connsiteX42" fmla="*/ 2598455 w 7768945"/>
                <a:gd name="connsiteY42" fmla="*/ 649843 h 2819970"/>
                <a:gd name="connsiteX43" fmla="*/ 2615919 w 7768945"/>
                <a:gd name="connsiteY43" fmla="*/ 679256 h 2819970"/>
                <a:gd name="connsiteX44" fmla="*/ 2634302 w 7768945"/>
                <a:gd name="connsiteY44" fmla="*/ 708669 h 2819970"/>
                <a:gd name="connsiteX45" fmla="*/ 2650847 w 7768945"/>
                <a:gd name="connsiteY45" fmla="*/ 738082 h 2819970"/>
                <a:gd name="connsiteX46" fmla="*/ 2666473 w 7768945"/>
                <a:gd name="connsiteY46" fmla="*/ 768414 h 2819970"/>
                <a:gd name="connsiteX47" fmla="*/ 2682098 w 7768945"/>
                <a:gd name="connsiteY47" fmla="*/ 798747 h 2819970"/>
                <a:gd name="connsiteX48" fmla="*/ 2695886 w 7768945"/>
                <a:gd name="connsiteY48" fmla="*/ 829998 h 2819970"/>
                <a:gd name="connsiteX49" fmla="*/ 2709673 w 7768945"/>
                <a:gd name="connsiteY49" fmla="*/ 861249 h 2819970"/>
                <a:gd name="connsiteX50" fmla="*/ 2723460 w 7768945"/>
                <a:gd name="connsiteY50" fmla="*/ 892500 h 2819970"/>
                <a:gd name="connsiteX51" fmla="*/ 2734490 w 7768945"/>
                <a:gd name="connsiteY51" fmla="*/ 924671 h 2819970"/>
                <a:gd name="connsiteX52" fmla="*/ 2746439 w 7768945"/>
                <a:gd name="connsiteY52" fmla="*/ 956841 h 2819970"/>
                <a:gd name="connsiteX53" fmla="*/ 2757469 w 7768945"/>
                <a:gd name="connsiteY53" fmla="*/ 990850 h 2819970"/>
                <a:gd name="connsiteX54" fmla="*/ 2767580 w 7768945"/>
                <a:gd name="connsiteY54" fmla="*/ 1023940 h 2819970"/>
                <a:gd name="connsiteX55" fmla="*/ 2775852 w 7768945"/>
                <a:gd name="connsiteY55" fmla="*/ 1057029 h 2819970"/>
                <a:gd name="connsiteX56" fmla="*/ 2785044 w 7768945"/>
                <a:gd name="connsiteY56" fmla="*/ 1091957 h 2819970"/>
                <a:gd name="connsiteX57" fmla="*/ 2791478 w 7768945"/>
                <a:gd name="connsiteY57" fmla="*/ 1125966 h 2819970"/>
                <a:gd name="connsiteX58" fmla="*/ 2798831 w 7768945"/>
                <a:gd name="connsiteY58" fmla="*/ 1159975 h 2819970"/>
                <a:gd name="connsiteX59" fmla="*/ 2804346 w 7768945"/>
                <a:gd name="connsiteY59" fmla="*/ 1195822 h 2819970"/>
                <a:gd name="connsiteX60" fmla="*/ 2808942 w 7768945"/>
                <a:gd name="connsiteY60" fmla="*/ 1230750 h 2819970"/>
                <a:gd name="connsiteX61" fmla="*/ 2813538 w 7768945"/>
                <a:gd name="connsiteY61" fmla="*/ 1265678 h 2819970"/>
                <a:gd name="connsiteX62" fmla="*/ 2816295 w 7768945"/>
                <a:gd name="connsiteY62" fmla="*/ 1301525 h 2819970"/>
                <a:gd name="connsiteX63" fmla="*/ 2819053 w 7768945"/>
                <a:gd name="connsiteY63" fmla="*/ 1337372 h 2819970"/>
                <a:gd name="connsiteX64" fmla="*/ 2819972 w 7768945"/>
                <a:gd name="connsiteY64" fmla="*/ 1374138 h 2819970"/>
                <a:gd name="connsiteX65" fmla="*/ 2820891 w 7768945"/>
                <a:gd name="connsiteY65" fmla="*/ 1409985 h 2819970"/>
                <a:gd name="connsiteX66" fmla="*/ 2819971 w 7768945"/>
                <a:gd name="connsiteY66" fmla="*/ 1409985 h 2819970"/>
                <a:gd name="connsiteX67" fmla="*/ 2819971 w 7768945"/>
                <a:gd name="connsiteY67" fmla="*/ 1437560 h 2819970"/>
                <a:gd name="connsiteX68" fmla="*/ 2821810 w 7768945"/>
                <a:gd name="connsiteY68" fmla="*/ 1465134 h 2819970"/>
                <a:gd name="connsiteX69" fmla="*/ 2822729 w 7768945"/>
                <a:gd name="connsiteY69" fmla="*/ 1492709 h 2819970"/>
                <a:gd name="connsiteX70" fmla="*/ 2826405 w 7768945"/>
                <a:gd name="connsiteY70" fmla="*/ 1518446 h 2819970"/>
                <a:gd name="connsiteX71" fmla="*/ 2829163 w 7768945"/>
                <a:gd name="connsiteY71" fmla="*/ 1545101 h 2819970"/>
                <a:gd name="connsiteX72" fmla="*/ 2832839 w 7768945"/>
                <a:gd name="connsiteY72" fmla="*/ 1571757 h 2819970"/>
                <a:gd name="connsiteX73" fmla="*/ 2836516 w 7768945"/>
                <a:gd name="connsiteY73" fmla="*/ 1598412 h 2819970"/>
                <a:gd name="connsiteX74" fmla="*/ 2842031 w 7768945"/>
                <a:gd name="connsiteY74" fmla="*/ 1624148 h 2819970"/>
                <a:gd name="connsiteX75" fmla="*/ 2847546 w 7768945"/>
                <a:gd name="connsiteY75" fmla="*/ 1649885 h 2819970"/>
                <a:gd name="connsiteX76" fmla="*/ 2853061 w 7768945"/>
                <a:gd name="connsiteY76" fmla="*/ 1675621 h 2819970"/>
                <a:gd name="connsiteX77" fmla="*/ 2860414 w 7768945"/>
                <a:gd name="connsiteY77" fmla="*/ 1701358 h 2819970"/>
                <a:gd name="connsiteX78" fmla="*/ 2867767 w 7768945"/>
                <a:gd name="connsiteY78" fmla="*/ 1726175 h 2819970"/>
                <a:gd name="connsiteX79" fmla="*/ 2876040 w 7768945"/>
                <a:gd name="connsiteY79" fmla="*/ 1750992 h 2819970"/>
                <a:gd name="connsiteX80" fmla="*/ 2885231 w 7768945"/>
                <a:gd name="connsiteY80" fmla="*/ 1775809 h 2819970"/>
                <a:gd name="connsiteX81" fmla="*/ 2893504 w 7768945"/>
                <a:gd name="connsiteY81" fmla="*/ 1799707 h 2819970"/>
                <a:gd name="connsiteX82" fmla="*/ 2903614 w 7768945"/>
                <a:gd name="connsiteY82" fmla="*/ 1824524 h 2819970"/>
                <a:gd name="connsiteX83" fmla="*/ 2914644 w 7768945"/>
                <a:gd name="connsiteY83" fmla="*/ 1848422 h 2819970"/>
                <a:gd name="connsiteX84" fmla="*/ 2924755 w 7768945"/>
                <a:gd name="connsiteY84" fmla="*/ 1871401 h 2819970"/>
                <a:gd name="connsiteX85" fmla="*/ 2936704 w 7768945"/>
                <a:gd name="connsiteY85" fmla="*/ 1894380 h 2819970"/>
                <a:gd name="connsiteX86" fmla="*/ 2948653 w 7768945"/>
                <a:gd name="connsiteY86" fmla="*/ 1916440 h 2819970"/>
                <a:gd name="connsiteX87" fmla="*/ 2961521 w 7768945"/>
                <a:gd name="connsiteY87" fmla="*/ 1939419 h 2819970"/>
                <a:gd name="connsiteX88" fmla="*/ 2974389 w 7768945"/>
                <a:gd name="connsiteY88" fmla="*/ 1961479 h 2819970"/>
                <a:gd name="connsiteX89" fmla="*/ 2987258 w 7768945"/>
                <a:gd name="connsiteY89" fmla="*/ 1983538 h 2819970"/>
                <a:gd name="connsiteX90" fmla="*/ 3001964 w 7768945"/>
                <a:gd name="connsiteY90" fmla="*/ 2004679 h 2819970"/>
                <a:gd name="connsiteX91" fmla="*/ 3015751 w 7768945"/>
                <a:gd name="connsiteY91" fmla="*/ 2024900 h 2819970"/>
                <a:gd name="connsiteX92" fmla="*/ 3031377 w 7768945"/>
                <a:gd name="connsiteY92" fmla="*/ 2046960 h 2819970"/>
                <a:gd name="connsiteX93" fmla="*/ 3047003 w 7768945"/>
                <a:gd name="connsiteY93" fmla="*/ 2066262 h 2819970"/>
                <a:gd name="connsiteX94" fmla="*/ 3063547 w 7768945"/>
                <a:gd name="connsiteY94" fmla="*/ 2087403 h 2819970"/>
                <a:gd name="connsiteX95" fmla="*/ 3080092 w 7768945"/>
                <a:gd name="connsiteY95" fmla="*/ 2105786 h 2819970"/>
                <a:gd name="connsiteX96" fmla="*/ 3096637 w 7768945"/>
                <a:gd name="connsiteY96" fmla="*/ 2125088 h 2819970"/>
                <a:gd name="connsiteX97" fmla="*/ 3114101 w 7768945"/>
                <a:gd name="connsiteY97" fmla="*/ 2143472 h 2819970"/>
                <a:gd name="connsiteX98" fmla="*/ 3131565 w 7768945"/>
                <a:gd name="connsiteY98" fmla="*/ 2162774 h 2819970"/>
                <a:gd name="connsiteX99" fmla="*/ 3149948 w 7768945"/>
                <a:gd name="connsiteY99" fmla="*/ 2180238 h 2819970"/>
                <a:gd name="connsiteX100" fmla="*/ 3169250 w 7768945"/>
                <a:gd name="connsiteY100" fmla="*/ 2197702 h 2819970"/>
                <a:gd name="connsiteX101" fmla="*/ 3187633 w 7768945"/>
                <a:gd name="connsiteY101" fmla="*/ 2214247 h 2819970"/>
                <a:gd name="connsiteX102" fmla="*/ 3206936 w 7768945"/>
                <a:gd name="connsiteY102" fmla="*/ 2230791 h 2819970"/>
                <a:gd name="connsiteX103" fmla="*/ 3227157 w 7768945"/>
                <a:gd name="connsiteY103" fmla="*/ 2246417 h 2819970"/>
                <a:gd name="connsiteX104" fmla="*/ 3247379 w 7768945"/>
                <a:gd name="connsiteY104" fmla="*/ 2262043 h 2819970"/>
                <a:gd name="connsiteX105" fmla="*/ 3267600 w 7768945"/>
                <a:gd name="connsiteY105" fmla="*/ 2276749 h 2819970"/>
                <a:gd name="connsiteX106" fmla="*/ 3289660 w 7768945"/>
                <a:gd name="connsiteY106" fmla="*/ 2291456 h 2819970"/>
                <a:gd name="connsiteX107" fmla="*/ 3310800 w 7768945"/>
                <a:gd name="connsiteY107" fmla="*/ 2306162 h 2819970"/>
                <a:gd name="connsiteX108" fmla="*/ 3332860 w 7768945"/>
                <a:gd name="connsiteY108" fmla="*/ 2319030 h 2819970"/>
                <a:gd name="connsiteX109" fmla="*/ 3354001 w 7768945"/>
                <a:gd name="connsiteY109" fmla="*/ 2332818 h 2819970"/>
                <a:gd name="connsiteX110" fmla="*/ 3376979 w 7768945"/>
                <a:gd name="connsiteY110" fmla="*/ 2345686 h 2819970"/>
                <a:gd name="connsiteX111" fmla="*/ 3399039 w 7768945"/>
                <a:gd name="connsiteY111" fmla="*/ 2357635 h 2819970"/>
                <a:gd name="connsiteX112" fmla="*/ 3422937 w 7768945"/>
                <a:gd name="connsiteY112" fmla="*/ 2369584 h 2819970"/>
                <a:gd name="connsiteX113" fmla="*/ 3445916 w 7768945"/>
                <a:gd name="connsiteY113" fmla="*/ 2379695 h 2819970"/>
                <a:gd name="connsiteX114" fmla="*/ 3469814 w 7768945"/>
                <a:gd name="connsiteY114" fmla="*/ 2389805 h 2819970"/>
                <a:gd name="connsiteX115" fmla="*/ 3494631 w 7768945"/>
                <a:gd name="connsiteY115" fmla="*/ 2399916 h 2819970"/>
                <a:gd name="connsiteX116" fmla="*/ 3517610 w 7768945"/>
                <a:gd name="connsiteY116" fmla="*/ 2409108 h 2819970"/>
                <a:gd name="connsiteX117" fmla="*/ 3543347 w 7768945"/>
                <a:gd name="connsiteY117" fmla="*/ 2418299 h 2819970"/>
                <a:gd name="connsiteX118" fmla="*/ 3568164 w 7768945"/>
                <a:gd name="connsiteY118" fmla="*/ 2425652 h 2819970"/>
                <a:gd name="connsiteX119" fmla="*/ 3592981 w 7768945"/>
                <a:gd name="connsiteY119" fmla="*/ 2433006 h 2819970"/>
                <a:gd name="connsiteX120" fmla="*/ 3617798 w 7768945"/>
                <a:gd name="connsiteY120" fmla="*/ 2439440 h 2819970"/>
                <a:gd name="connsiteX121" fmla="*/ 3644454 w 7768945"/>
                <a:gd name="connsiteY121" fmla="*/ 2446793 h 2819970"/>
                <a:gd name="connsiteX122" fmla="*/ 3669271 w 7768945"/>
                <a:gd name="connsiteY122" fmla="*/ 2452308 h 2819970"/>
                <a:gd name="connsiteX123" fmla="*/ 3695926 w 7768945"/>
                <a:gd name="connsiteY123" fmla="*/ 2457823 h 2819970"/>
                <a:gd name="connsiteX124" fmla="*/ 3721663 w 7768945"/>
                <a:gd name="connsiteY124" fmla="*/ 2461499 h 2819970"/>
                <a:gd name="connsiteX125" fmla="*/ 3748318 w 7768945"/>
                <a:gd name="connsiteY125" fmla="*/ 2465176 h 2819970"/>
                <a:gd name="connsiteX126" fmla="*/ 3775893 w 7768945"/>
                <a:gd name="connsiteY126" fmla="*/ 2467934 h 2819970"/>
                <a:gd name="connsiteX127" fmla="*/ 3801629 w 7768945"/>
                <a:gd name="connsiteY127" fmla="*/ 2469772 h 2819970"/>
                <a:gd name="connsiteX128" fmla="*/ 3829204 w 7768945"/>
                <a:gd name="connsiteY128" fmla="*/ 2472529 h 2819970"/>
                <a:gd name="connsiteX129" fmla="*/ 3856779 w 7768945"/>
                <a:gd name="connsiteY129" fmla="*/ 2473448 h 2819970"/>
                <a:gd name="connsiteX130" fmla="*/ 3884353 w 7768945"/>
                <a:gd name="connsiteY130" fmla="*/ 2474368 h 2819970"/>
                <a:gd name="connsiteX131" fmla="*/ 3911928 w 7768945"/>
                <a:gd name="connsiteY131" fmla="*/ 2473448 h 2819970"/>
                <a:gd name="connsiteX132" fmla="*/ 3939503 w 7768945"/>
                <a:gd name="connsiteY132" fmla="*/ 2472529 h 2819970"/>
                <a:gd name="connsiteX133" fmla="*/ 3965239 w 7768945"/>
                <a:gd name="connsiteY133" fmla="*/ 2469772 h 2819970"/>
                <a:gd name="connsiteX134" fmla="*/ 3992814 w 7768945"/>
                <a:gd name="connsiteY134" fmla="*/ 2467934 h 2819970"/>
                <a:gd name="connsiteX135" fmla="*/ 4019469 w 7768945"/>
                <a:gd name="connsiteY135" fmla="*/ 2465176 h 2819970"/>
                <a:gd name="connsiteX136" fmla="*/ 4046125 w 7768945"/>
                <a:gd name="connsiteY136" fmla="*/ 2461499 h 2819970"/>
                <a:gd name="connsiteX137" fmla="*/ 4072780 w 7768945"/>
                <a:gd name="connsiteY137" fmla="*/ 2457823 h 2819970"/>
                <a:gd name="connsiteX138" fmla="*/ 4097597 w 7768945"/>
                <a:gd name="connsiteY138" fmla="*/ 2452308 h 2819970"/>
                <a:gd name="connsiteX139" fmla="*/ 4124253 w 7768945"/>
                <a:gd name="connsiteY139" fmla="*/ 2446793 h 2819970"/>
                <a:gd name="connsiteX140" fmla="*/ 4149989 w 7768945"/>
                <a:gd name="connsiteY140" fmla="*/ 2439440 h 2819970"/>
                <a:gd name="connsiteX141" fmla="*/ 4175726 w 7768945"/>
                <a:gd name="connsiteY141" fmla="*/ 2433006 h 2819970"/>
                <a:gd name="connsiteX142" fmla="*/ 4200543 w 7768945"/>
                <a:gd name="connsiteY142" fmla="*/ 2425652 h 2819970"/>
                <a:gd name="connsiteX143" fmla="*/ 4225360 w 7768945"/>
                <a:gd name="connsiteY143" fmla="*/ 2418299 h 2819970"/>
                <a:gd name="connsiteX144" fmla="*/ 4250177 w 7768945"/>
                <a:gd name="connsiteY144" fmla="*/ 2409108 h 2819970"/>
                <a:gd name="connsiteX145" fmla="*/ 4274075 w 7768945"/>
                <a:gd name="connsiteY145" fmla="*/ 2399916 h 2819970"/>
                <a:gd name="connsiteX146" fmla="*/ 4297973 w 7768945"/>
                <a:gd name="connsiteY146" fmla="*/ 2389805 h 2819970"/>
                <a:gd name="connsiteX147" fmla="*/ 4320952 w 7768945"/>
                <a:gd name="connsiteY147" fmla="*/ 2379695 h 2819970"/>
                <a:gd name="connsiteX148" fmla="*/ 4344850 w 7768945"/>
                <a:gd name="connsiteY148" fmla="*/ 2369584 h 2819970"/>
                <a:gd name="connsiteX149" fmla="*/ 4368748 w 7768945"/>
                <a:gd name="connsiteY149" fmla="*/ 2357635 h 2819970"/>
                <a:gd name="connsiteX150" fmla="*/ 4390808 w 7768945"/>
                <a:gd name="connsiteY150" fmla="*/ 2345686 h 2819970"/>
                <a:gd name="connsiteX151" fmla="*/ 4413787 w 7768945"/>
                <a:gd name="connsiteY151" fmla="*/ 2332818 h 2819970"/>
                <a:gd name="connsiteX152" fmla="*/ 4435847 w 7768945"/>
                <a:gd name="connsiteY152" fmla="*/ 2319030 h 2819970"/>
                <a:gd name="connsiteX153" fmla="*/ 4457906 w 7768945"/>
                <a:gd name="connsiteY153" fmla="*/ 2306162 h 2819970"/>
                <a:gd name="connsiteX154" fmla="*/ 4479047 w 7768945"/>
                <a:gd name="connsiteY154" fmla="*/ 2291456 h 2819970"/>
                <a:gd name="connsiteX155" fmla="*/ 4499268 w 7768945"/>
                <a:gd name="connsiteY155" fmla="*/ 2276749 h 2819970"/>
                <a:gd name="connsiteX156" fmla="*/ 4520409 w 7768945"/>
                <a:gd name="connsiteY156" fmla="*/ 2262043 h 2819970"/>
                <a:gd name="connsiteX157" fmla="*/ 4540630 w 7768945"/>
                <a:gd name="connsiteY157" fmla="*/ 2246417 h 2819970"/>
                <a:gd name="connsiteX158" fmla="*/ 4560852 w 7768945"/>
                <a:gd name="connsiteY158" fmla="*/ 2230791 h 2819970"/>
                <a:gd name="connsiteX159" fmla="*/ 4580154 w 7768945"/>
                <a:gd name="connsiteY159" fmla="*/ 2214247 h 2819970"/>
                <a:gd name="connsiteX160" fmla="*/ 4599456 w 7768945"/>
                <a:gd name="connsiteY160" fmla="*/ 2197702 h 2819970"/>
                <a:gd name="connsiteX161" fmla="*/ 4617839 w 7768945"/>
                <a:gd name="connsiteY161" fmla="*/ 2180238 h 2819970"/>
                <a:gd name="connsiteX162" fmla="*/ 4636223 w 7768945"/>
                <a:gd name="connsiteY162" fmla="*/ 2162774 h 2819970"/>
                <a:gd name="connsiteX163" fmla="*/ 4654606 w 7768945"/>
                <a:gd name="connsiteY163" fmla="*/ 2143472 h 2819970"/>
                <a:gd name="connsiteX164" fmla="*/ 4671150 w 7768945"/>
                <a:gd name="connsiteY164" fmla="*/ 2125088 h 2819970"/>
                <a:gd name="connsiteX165" fmla="*/ 4688614 w 7768945"/>
                <a:gd name="connsiteY165" fmla="*/ 2105786 h 2819970"/>
                <a:gd name="connsiteX166" fmla="*/ 4704240 w 7768945"/>
                <a:gd name="connsiteY166" fmla="*/ 2087403 h 2819970"/>
                <a:gd name="connsiteX167" fmla="*/ 4720785 w 7768945"/>
                <a:gd name="connsiteY167" fmla="*/ 2066262 h 2819970"/>
                <a:gd name="connsiteX168" fmla="*/ 4736411 w 7768945"/>
                <a:gd name="connsiteY168" fmla="*/ 2046960 h 2819970"/>
                <a:gd name="connsiteX169" fmla="*/ 4751117 w 7768945"/>
                <a:gd name="connsiteY169" fmla="*/ 2024900 h 2819970"/>
                <a:gd name="connsiteX170" fmla="*/ 4765823 w 7768945"/>
                <a:gd name="connsiteY170" fmla="*/ 2004679 h 2819970"/>
                <a:gd name="connsiteX171" fmla="*/ 4779611 w 7768945"/>
                <a:gd name="connsiteY171" fmla="*/ 1983538 h 2819970"/>
                <a:gd name="connsiteX172" fmla="*/ 4793398 w 7768945"/>
                <a:gd name="connsiteY172" fmla="*/ 1961479 h 2819970"/>
                <a:gd name="connsiteX173" fmla="*/ 4806266 w 7768945"/>
                <a:gd name="connsiteY173" fmla="*/ 1939419 h 2819970"/>
                <a:gd name="connsiteX174" fmla="*/ 4819134 w 7768945"/>
                <a:gd name="connsiteY174" fmla="*/ 1916440 h 2819970"/>
                <a:gd name="connsiteX175" fmla="*/ 4832003 w 7768945"/>
                <a:gd name="connsiteY175" fmla="*/ 1894380 h 2819970"/>
                <a:gd name="connsiteX176" fmla="*/ 4843033 w 7768945"/>
                <a:gd name="connsiteY176" fmla="*/ 1871401 h 2819970"/>
                <a:gd name="connsiteX177" fmla="*/ 4853143 w 7768945"/>
                <a:gd name="connsiteY177" fmla="*/ 1848422 h 2819970"/>
                <a:gd name="connsiteX178" fmla="*/ 4864173 w 7768945"/>
                <a:gd name="connsiteY178" fmla="*/ 1824524 h 2819970"/>
                <a:gd name="connsiteX179" fmla="*/ 4874284 w 7768945"/>
                <a:gd name="connsiteY179" fmla="*/ 1799707 h 2819970"/>
                <a:gd name="connsiteX180" fmla="*/ 4882556 w 7768945"/>
                <a:gd name="connsiteY180" fmla="*/ 1775809 h 2819970"/>
                <a:gd name="connsiteX181" fmla="*/ 4891748 w 7768945"/>
                <a:gd name="connsiteY181" fmla="*/ 1750992 h 2819970"/>
                <a:gd name="connsiteX182" fmla="*/ 4899101 w 7768945"/>
                <a:gd name="connsiteY182" fmla="*/ 1726175 h 2819970"/>
                <a:gd name="connsiteX183" fmla="*/ 4907373 w 7768945"/>
                <a:gd name="connsiteY183" fmla="*/ 1701358 h 2819970"/>
                <a:gd name="connsiteX184" fmla="*/ 4913808 w 7768945"/>
                <a:gd name="connsiteY184" fmla="*/ 1675621 h 2819970"/>
                <a:gd name="connsiteX185" fmla="*/ 4920242 w 7768945"/>
                <a:gd name="connsiteY185" fmla="*/ 1649885 h 2819970"/>
                <a:gd name="connsiteX186" fmla="*/ 4925757 w 7768945"/>
                <a:gd name="connsiteY186" fmla="*/ 1624148 h 2819970"/>
                <a:gd name="connsiteX187" fmla="*/ 4930352 w 7768945"/>
                <a:gd name="connsiteY187" fmla="*/ 1598412 h 2819970"/>
                <a:gd name="connsiteX188" fmla="*/ 4935867 w 7768945"/>
                <a:gd name="connsiteY188" fmla="*/ 1571757 h 2819970"/>
                <a:gd name="connsiteX189" fmla="*/ 4939544 w 7768945"/>
                <a:gd name="connsiteY189" fmla="*/ 1545101 h 2819970"/>
                <a:gd name="connsiteX190" fmla="*/ 4942301 w 7768945"/>
                <a:gd name="connsiteY190" fmla="*/ 1518446 h 2819970"/>
                <a:gd name="connsiteX191" fmla="*/ 4944140 w 7768945"/>
                <a:gd name="connsiteY191" fmla="*/ 1492709 h 2819970"/>
                <a:gd name="connsiteX192" fmla="*/ 4946897 w 7768945"/>
                <a:gd name="connsiteY192" fmla="*/ 1465134 h 2819970"/>
                <a:gd name="connsiteX193" fmla="*/ 4947816 w 7768945"/>
                <a:gd name="connsiteY193" fmla="*/ 1437560 h 2819970"/>
                <a:gd name="connsiteX194" fmla="*/ 4947816 w 7768945"/>
                <a:gd name="connsiteY194" fmla="*/ 1409985 h 2819970"/>
                <a:gd name="connsiteX195" fmla="*/ 4948056 w 7768945"/>
                <a:gd name="connsiteY195" fmla="*/ 1409985 h 2819970"/>
                <a:gd name="connsiteX196" fmla="*/ 4948975 w 7768945"/>
                <a:gd name="connsiteY196" fmla="*/ 1374138 h 2819970"/>
                <a:gd name="connsiteX197" fmla="*/ 4949895 w 7768945"/>
                <a:gd name="connsiteY197" fmla="*/ 1337372 h 2819970"/>
                <a:gd name="connsiteX198" fmla="*/ 4952652 w 7768945"/>
                <a:gd name="connsiteY198" fmla="*/ 1301525 h 2819970"/>
                <a:gd name="connsiteX199" fmla="*/ 4956329 w 7768945"/>
                <a:gd name="connsiteY199" fmla="*/ 1265678 h 2819970"/>
                <a:gd name="connsiteX200" fmla="*/ 4960005 w 7768945"/>
                <a:gd name="connsiteY200" fmla="*/ 1230750 h 2819970"/>
                <a:gd name="connsiteX201" fmla="*/ 4964601 w 7768945"/>
                <a:gd name="connsiteY201" fmla="*/ 1195822 h 2819970"/>
                <a:gd name="connsiteX202" fmla="*/ 4971035 w 7768945"/>
                <a:gd name="connsiteY202" fmla="*/ 1159975 h 2819970"/>
                <a:gd name="connsiteX203" fmla="*/ 4977469 w 7768945"/>
                <a:gd name="connsiteY203" fmla="*/ 1125966 h 2819970"/>
                <a:gd name="connsiteX204" fmla="*/ 4983903 w 7768945"/>
                <a:gd name="connsiteY204" fmla="*/ 1091957 h 2819970"/>
                <a:gd name="connsiteX205" fmla="*/ 4993095 w 7768945"/>
                <a:gd name="connsiteY205" fmla="*/ 1057029 h 2819970"/>
                <a:gd name="connsiteX206" fmla="*/ 5002286 w 7768945"/>
                <a:gd name="connsiteY206" fmla="*/ 1023940 h 2819970"/>
                <a:gd name="connsiteX207" fmla="*/ 5011478 w 7768945"/>
                <a:gd name="connsiteY207" fmla="*/ 990850 h 2819970"/>
                <a:gd name="connsiteX208" fmla="*/ 5022508 w 7768945"/>
                <a:gd name="connsiteY208" fmla="*/ 956841 h 2819970"/>
                <a:gd name="connsiteX209" fmla="*/ 5034457 w 7768945"/>
                <a:gd name="connsiteY209" fmla="*/ 924671 h 2819970"/>
                <a:gd name="connsiteX210" fmla="*/ 5046406 w 7768945"/>
                <a:gd name="connsiteY210" fmla="*/ 892500 h 2819970"/>
                <a:gd name="connsiteX211" fmla="*/ 5058355 w 7768945"/>
                <a:gd name="connsiteY211" fmla="*/ 861249 h 2819970"/>
                <a:gd name="connsiteX212" fmla="*/ 5072142 w 7768945"/>
                <a:gd name="connsiteY212" fmla="*/ 829998 h 2819970"/>
                <a:gd name="connsiteX213" fmla="*/ 5086849 w 7768945"/>
                <a:gd name="connsiteY213" fmla="*/ 798747 h 2819970"/>
                <a:gd name="connsiteX214" fmla="*/ 5102474 w 7768945"/>
                <a:gd name="connsiteY214" fmla="*/ 768414 h 2819970"/>
                <a:gd name="connsiteX215" fmla="*/ 5118100 w 7768945"/>
                <a:gd name="connsiteY215" fmla="*/ 738082 h 2819970"/>
                <a:gd name="connsiteX216" fmla="*/ 5135564 w 7768945"/>
                <a:gd name="connsiteY216" fmla="*/ 708669 h 2819970"/>
                <a:gd name="connsiteX217" fmla="*/ 5153028 w 7768945"/>
                <a:gd name="connsiteY217" fmla="*/ 679256 h 2819970"/>
                <a:gd name="connsiteX218" fmla="*/ 5170492 w 7768945"/>
                <a:gd name="connsiteY218" fmla="*/ 649843 h 2819970"/>
                <a:gd name="connsiteX219" fmla="*/ 5188875 w 7768945"/>
                <a:gd name="connsiteY219" fmla="*/ 621349 h 2819970"/>
                <a:gd name="connsiteX220" fmla="*/ 5209096 w 7768945"/>
                <a:gd name="connsiteY220" fmla="*/ 593775 h 2819970"/>
                <a:gd name="connsiteX221" fmla="*/ 5228399 w 7768945"/>
                <a:gd name="connsiteY221" fmla="*/ 566200 h 2819970"/>
                <a:gd name="connsiteX222" fmla="*/ 5248620 w 7768945"/>
                <a:gd name="connsiteY222" fmla="*/ 539545 h 2819970"/>
                <a:gd name="connsiteX223" fmla="*/ 5270680 w 7768945"/>
                <a:gd name="connsiteY223" fmla="*/ 513808 h 2819970"/>
                <a:gd name="connsiteX224" fmla="*/ 5291820 w 7768945"/>
                <a:gd name="connsiteY224" fmla="*/ 487153 h 2819970"/>
                <a:gd name="connsiteX225" fmla="*/ 5314799 w 7768945"/>
                <a:gd name="connsiteY225" fmla="*/ 461416 h 2819970"/>
                <a:gd name="connsiteX226" fmla="*/ 5337778 w 7768945"/>
                <a:gd name="connsiteY226" fmla="*/ 436599 h 2819970"/>
                <a:gd name="connsiteX227" fmla="*/ 5361676 w 7768945"/>
                <a:gd name="connsiteY227" fmla="*/ 412701 h 2819970"/>
                <a:gd name="connsiteX228" fmla="*/ 5386494 w 7768945"/>
                <a:gd name="connsiteY228" fmla="*/ 388803 h 2819970"/>
                <a:gd name="connsiteX229" fmla="*/ 5410392 w 7768945"/>
                <a:gd name="connsiteY229" fmla="*/ 366743 h 2819970"/>
                <a:gd name="connsiteX230" fmla="*/ 5436128 w 7768945"/>
                <a:gd name="connsiteY230" fmla="*/ 343764 h 2819970"/>
                <a:gd name="connsiteX231" fmla="*/ 5461864 w 7768945"/>
                <a:gd name="connsiteY231" fmla="*/ 322624 h 2819970"/>
                <a:gd name="connsiteX232" fmla="*/ 5487601 w 7768945"/>
                <a:gd name="connsiteY232" fmla="*/ 300564 h 2819970"/>
                <a:gd name="connsiteX233" fmla="*/ 5514256 w 7768945"/>
                <a:gd name="connsiteY233" fmla="*/ 280343 h 2819970"/>
                <a:gd name="connsiteX234" fmla="*/ 5541831 w 7768945"/>
                <a:gd name="connsiteY234" fmla="*/ 259202 h 2819970"/>
                <a:gd name="connsiteX235" fmla="*/ 5570325 w 7768945"/>
                <a:gd name="connsiteY235" fmla="*/ 240819 h 2819970"/>
                <a:gd name="connsiteX236" fmla="*/ 5598818 w 7768945"/>
                <a:gd name="connsiteY236" fmla="*/ 222436 h 2819970"/>
                <a:gd name="connsiteX237" fmla="*/ 5627312 w 7768945"/>
                <a:gd name="connsiteY237" fmla="*/ 204053 h 2819970"/>
                <a:gd name="connsiteX238" fmla="*/ 5656725 w 7768945"/>
                <a:gd name="connsiteY238" fmla="*/ 187508 h 2819970"/>
                <a:gd name="connsiteX239" fmla="*/ 5686138 w 7768945"/>
                <a:gd name="connsiteY239" fmla="*/ 170044 h 2819970"/>
                <a:gd name="connsiteX240" fmla="*/ 5716470 w 7768945"/>
                <a:gd name="connsiteY240" fmla="*/ 153499 h 2819970"/>
                <a:gd name="connsiteX241" fmla="*/ 5747722 w 7768945"/>
                <a:gd name="connsiteY241" fmla="*/ 138793 h 2819970"/>
                <a:gd name="connsiteX242" fmla="*/ 5778054 w 7768945"/>
                <a:gd name="connsiteY242" fmla="*/ 124086 h 2819970"/>
                <a:gd name="connsiteX243" fmla="*/ 5809305 w 7768945"/>
                <a:gd name="connsiteY243" fmla="*/ 110299 h 2819970"/>
                <a:gd name="connsiteX244" fmla="*/ 5841476 w 7768945"/>
                <a:gd name="connsiteY244" fmla="*/ 98350 h 2819970"/>
                <a:gd name="connsiteX245" fmla="*/ 5873646 w 7768945"/>
                <a:gd name="connsiteY245" fmla="*/ 85482 h 2819970"/>
                <a:gd name="connsiteX246" fmla="*/ 5906736 w 7768945"/>
                <a:gd name="connsiteY246" fmla="*/ 74452 h 2819970"/>
                <a:gd name="connsiteX247" fmla="*/ 5939825 w 7768945"/>
                <a:gd name="connsiteY247" fmla="*/ 63422 h 2819970"/>
                <a:gd name="connsiteX248" fmla="*/ 5971996 w 7768945"/>
                <a:gd name="connsiteY248" fmla="*/ 54230 h 2819970"/>
                <a:gd name="connsiteX249" fmla="*/ 6006004 w 7768945"/>
                <a:gd name="connsiteY249" fmla="*/ 44120 h 2819970"/>
                <a:gd name="connsiteX250" fmla="*/ 6040013 w 7768945"/>
                <a:gd name="connsiteY250" fmla="*/ 35847 h 2819970"/>
                <a:gd name="connsiteX251" fmla="*/ 6074022 w 7768945"/>
                <a:gd name="connsiteY251" fmla="*/ 28494 h 2819970"/>
                <a:gd name="connsiteX252" fmla="*/ 6108950 w 7768945"/>
                <a:gd name="connsiteY252" fmla="*/ 21141 h 2819970"/>
                <a:gd name="connsiteX253" fmla="*/ 6143878 w 7768945"/>
                <a:gd name="connsiteY253" fmla="*/ 16545 h 2819970"/>
                <a:gd name="connsiteX254" fmla="*/ 6178806 w 7768945"/>
                <a:gd name="connsiteY254" fmla="*/ 11030 h 2819970"/>
                <a:gd name="connsiteX255" fmla="*/ 6213734 w 7768945"/>
                <a:gd name="connsiteY255" fmla="*/ 6434 h 2819970"/>
                <a:gd name="connsiteX256" fmla="*/ 6250500 w 7768945"/>
                <a:gd name="connsiteY256" fmla="*/ 3677 h 2819970"/>
                <a:gd name="connsiteX257" fmla="*/ 6285428 w 7768945"/>
                <a:gd name="connsiteY257" fmla="*/ 1838 h 2819970"/>
                <a:gd name="connsiteX258" fmla="*/ 6322194 w 7768945"/>
                <a:gd name="connsiteY258" fmla="*/ 0 h 2819970"/>
                <a:gd name="connsiteX259" fmla="*/ 6358041 w 7768945"/>
                <a:gd name="connsiteY259" fmla="*/ 0 h 2819970"/>
                <a:gd name="connsiteX260" fmla="*/ 6395726 w 7768945"/>
                <a:gd name="connsiteY260" fmla="*/ 0 h 2819970"/>
                <a:gd name="connsiteX261" fmla="*/ 6431573 w 7768945"/>
                <a:gd name="connsiteY261" fmla="*/ 1838 h 2819970"/>
                <a:gd name="connsiteX262" fmla="*/ 6466501 w 7768945"/>
                <a:gd name="connsiteY262" fmla="*/ 3677 h 2819970"/>
                <a:gd name="connsiteX263" fmla="*/ 6503268 w 7768945"/>
                <a:gd name="connsiteY263" fmla="*/ 6434 h 2819970"/>
                <a:gd name="connsiteX264" fmla="*/ 6538196 w 7768945"/>
                <a:gd name="connsiteY264" fmla="*/ 11030 h 2819970"/>
                <a:gd name="connsiteX265" fmla="*/ 6574042 w 7768945"/>
                <a:gd name="connsiteY265" fmla="*/ 16545 h 2819970"/>
                <a:gd name="connsiteX266" fmla="*/ 6608051 w 7768945"/>
                <a:gd name="connsiteY266" fmla="*/ 21141 h 2819970"/>
                <a:gd name="connsiteX267" fmla="*/ 6642060 w 7768945"/>
                <a:gd name="connsiteY267" fmla="*/ 28494 h 2819970"/>
                <a:gd name="connsiteX268" fmla="*/ 6676988 w 7768945"/>
                <a:gd name="connsiteY268" fmla="*/ 35847 h 2819970"/>
                <a:gd name="connsiteX269" fmla="*/ 6710997 w 7768945"/>
                <a:gd name="connsiteY269" fmla="*/ 44120 h 2819970"/>
                <a:gd name="connsiteX270" fmla="*/ 6744086 w 7768945"/>
                <a:gd name="connsiteY270" fmla="*/ 54230 h 2819970"/>
                <a:gd name="connsiteX271" fmla="*/ 6777176 w 7768945"/>
                <a:gd name="connsiteY271" fmla="*/ 63422 h 2819970"/>
                <a:gd name="connsiteX272" fmla="*/ 6811185 w 7768945"/>
                <a:gd name="connsiteY272" fmla="*/ 74452 h 2819970"/>
                <a:gd name="connsiteX273" fmla="*/ 6843355 w 7768945"/>
                <a:gd name="connsiteY273" fmla="*/ 85482 h 2819970"/>
                <a:gd name="connsiteX274" fmla="*/ 6875526 w 7768945"/>
                <a:gd name="connsiteY274" fmla="*/ 98350 h 2819970"/>
                <a:gd name="connsiteX275" fmla="*/ 6907696 w 7768945"/>
                <a:gd name="connsiteY275" fmla="*/ 110299 h 2819970"/>
                <a:gd name="connsiteX276" fmla="*/ 6938947 w 7768945"/>
                <a:gd name="connsiteY276" fmla="*/ 124086 h 2819970"/>
                <a:gd name="connsiteX277" fmla="*/ 6969280 w 7768945"/>
                <a:gd name="connsiteY277" fmla="*/ 138793 h 2819970"/>
                <a:gd name="connsiteX278" fmla="*/ 7000531 w 7768945"/>
                <a:gd name="connsiteY278" fmla="*/ 153499 h 2819970"/>
                <a:gd name="connsiteX279" fmla="*/ 7029944 w 7768945"/>
                <a:gd name="connsiteY279" fmla="*/ 170044 h 2819970"/>
                <a:gd name="connsiteX280" fmla="*/ 7060276 w 7768945"/>
                <a:gd name="connsiteY280" fmla="*/ 187508 h 2819970"/>
                <a:gd name="connsiteX281" fmla="*/ 7089689 w 7768945"/>
                <a:gd name="connsiteY281" fmla="*/ 204053 h 2819970"/>
                <a:gd name="connsiteX282" fmla="*/ 7118183 w 7768945"/>
                <a:gd name="connsiteY282" fmla="*/ 222436 h 2819970"/>
                <a:gd name="connsiteX283" fmla="*/ 7146676 w 7768945"/>
                <a:gd name="connsiteY283" fmla="*/ 240819 h 2819970"/>
                <a:gd name="connsiteX284" fmla="*/ 7175170 w 7768945"/>
                <a:gd name="connsiteY284" fmla="*/ 259202 h 2819970"/>
                <a:gd name="connsiteX285" fmla="*/ 7201826 w 7768945"/>
                <a:gd name="connsiteY285" fmla="*/ 280343 h 2819970"/>
                <a:gd name="connsiteX286" fmla="*/ 7229400 w 7768945"/>
                <a:gd name="connsiteY286" fmla="*/ 300564 h 2819970"/>
                <a:gd name="connsiteX287" fmla="*/ 7256056 w 7768945"/>
                <a:gd name="connsiteY287" fmla="*/ 322624 h 2819970"/>
                <a:gd name="connsiteX288" fmla="*/ 7280873 w 7768945"/>
                <a:gd name="connsiteY288" fmla="*/ 343764 h 2819970"/>
                <a:gd name="connsiteX289" fmla="*/ 7306610 w 7768945"/>
                <a:gd name="connsiteY289" fmla="*/ 366743 h 2819970"/>
                <a:gd name="connsiteX290" fmla="*/ 7331427 w 7768945"/>
                <a:gd name="connsiteY290" fmla="*/ 388803 h 2819970"/>
                <a:gd name="connsiteX291" fmla="*/ 7355325 w 7768945"/>
                <a:gd name="connsiteY291" fmla="*/ 412701 h 2819970"/>
                <a:gd name="connsiteX292" fmla="*/ 7379223 w 7768945"/>
                <a:gd name="connsiteY292" fmla="*/ 436599 h 2819970"/>
                <a:gd name="connsiteX293" fmla="*/ 7403121 w 7768945"/>
                <a:gd name="connsiteY293" fmla="*/ 461416 h 2819970"/>
                <a:gd name="connsiteX294" fmla="*/ 7425181 w 7768945"/>
                <a:gd name="connsiteY294" fmla="*/ 487153 h 2819970"/>
                <a:gd name="connsiteX295" fmla="*/ 7446321 w 7768945"/>
                <a:gd name="connsiteY295" fmla="*/ 513808 h 2819970"/>
                <a:gd name="connsiteX296" fmla="*/ 7468381 w 7768945"/>
                <a:gd name="connsiteY296" fmla="*/ 539545 h 2819970"/>
                <a:gd name="connsiteX297" fmla="*/ 7488602 w 7768945"/>
                <a:gd name="connsiteY297" fmla="*/ 566200 h 2819970"/>
                <a:gd name="connsiteX298" fmla="*/ 7508824 w 7768945"/>
                <a:gd name="connsiteY298" fmla="*/ 593775 h 2819970"/>
                <a:gd name="connsiteX299" fmla="*/ 7528126 w 7768945"/>
                <a:gd name="connsiteY299" fmla="*/ 621349 h 2819970"/>
                <a:gd name="connsiteX300" fmla="*/ 7546509 w 7768945"/>
                <a:gd name="connsiteY300" fmla="*/ 649843 h 2819970"/>
                <a:gd name="connsiteX301" fmla="*/ 7563973 w 7768945"/>
                <a:gd name="connsiteY301" fmla="*/ 679256 h 2819970"/>
                <a:gd name="connsiteX302" fmla="*/ 7582356 w 7768945"/>
                <a:gd name="connsiteY302" fmla="*/ 708669 h 2819970"/>
                <a:gd name="connsiteX303" fmla="*/ 7598901 w 7768945"/>
                <a:gd name="connsiteY303" fmla="*/ 738082 h 2819970"/>
                <a:gd name="connsiteX304" fmla="*/ 7614527 w 7768945"/>
                <a:gd name="connsiteY304" fmla="*/ 768414 h 2819970"/>
                <a:gd name="connsiteX305" fmla="*/ 7630152 w 7768945"/>
                <a:gd name="connsiteY305" fmla="*/ 798747 h 2819970"/>
                <a:gd name="connsiteX306" fmla="*/ 7643940 w 7768945"/>
                <a:gd name="connsiteY306" fmla="*/ 829998 h 2819970"/>
                <a:gd name="connsiteX307" fmla="*/ 7657727 w 7768945"/>
                <a:gd name="connsiteY307" fmla="*/ 861249 h 2819970"/>
                <a:gd name="connsiteX308" fmla="*/ 7671514 w 7768945"/>
                <a:gd name="connsiteY308" fmla="*/ 892500 h 2819970"/>
                <a:gd name="connsiteX309" fmla="*/ 7682544 w 7768945"/>
                <a:gd name="connsiteY309" fmla="*/ 924671 h 2819970"/>
                <a:gd name="connsiteX310" fmla="*/ 7694494 w 7768945"/>
                <a:gd name="connsiteY310" fmla="*/ 956841 h 2819970"/>
                <a:gd name="connsiteX311" fmla="*/ 7705523 w 7768945"/>
                <a:gd name="connsiteY311" fmla="*/ 990850 h 2819970"/>
                <a:gd name="connsiteX312" fmla="*/ 7715634 w 7768945"/>
                <a:gd name="connsiteY312" fmla="*/ 1023940 h 2819970"/>
                <a:gd name="connsiteX313" fmla="*/ 7723906 w 7768945"/>
                <a:gd name="connsiteY313" fmla="*/ 1057029 h 2819970"/>
                <a:gd name="connsiteX314" fmla="*/ 7733098 w 7768945"/>
                <a:gd name="connsiteY314" fmla="*/ 1091957 h 2819970"/>
                <a:gd name="connsiteX315" fmla="*/ 7739532 w 7768945"/>
                <a:gd name="connsiteY315" fmla="*/ 1125966 h 2819970"/>
                <a:gd name="connsiteX316" fmla="*/ 7746885 w 7768945"/>
                <a:gd name="connsiteY316" fmla="*/ 1159975 h 2819970"/>
                <a:gd name="connsiteX317" fmla="*/ 7752400 w 7768945"/>
                <a:gd name="connsiteY317" fmla="*/ 1195822 h 2819970"/>
                <a:gd name="connsiteX318" fmla="*/ 7756996 w 7768945"/>
                <a:gd name="connsiteY318" fmla="*/ 1230750 h 2819970"/>
                <a:gd name="connsiteX319" fmla="*/ 7761592 w 7768945"/>
                <a:gd name="connsiteY319" fmla="*/ 1265678 h 2819970"/>
                <a:gd name="connsiteX320" fmla="*/ 7764349 w 7768945"/>
                <a:gd name="connsiteY320" fmla="*/ 1301525 h 2819970"/>
                <a:gd name="connsiteX321" fmla="*/ 7767107 w 7768945"/>
                <a:gd name="connsiteY321" fmla="*/ 1337372 h 2819970"/>
                <a:gd name="connsiteX322" fmla="*/ 7768026 w 7768945"/>
                <a:gd name="connsiteY322" fmla="*/ 1374138 h 2819970"/>
                <a:gd name="connsiteX323" fmla="*/ 7768945 w 7768945"/>
                <a:gd name="connsiteY323" fmla="*/ 1409985 h 2819970"/>
                <a:gd name="connsiteX324" fmla="*/ 7422423 w 7768945"/>
                <a:gd name="connsiteY324" fmla="*/ 1409985 h 2819970"/>
                <a:gd name="connsiteX325" fmla="*/ 7422423 w 7768945"/>
                <a:gd name="connsiteY325" fmla="*/ 1382411 h 2819970"/>
                <a:gd name="connsiteX326" fmla="*/ 7421504 w 7768945"/>
                <a:gd name="connsiteY326" fmla="*/ 1354836 h 2819970"/>
                <a:gd name="connsiteX327" fmla="*/ 7419666 w 7768945"/>
                <a:gd name="connsiteY327" fmla="*/ 1327261 h 2819970"/>
                <a:gd name="connsiteX328" fmla="*/ 7415989 w 7768945"/>
                <a:gd name="connsiteY328" fmla="*/ 1301525 h 2819970"/>
                <a:gd name="connsiteX329" fmla="*/ 7413232 w 7768945"/>
                <a:gd name="connsiteY329" fmla="*/ 1274869 h 2819970"/>
                <a:gd name="connsiteX330" fmla="*/ 7410474 w 7768945"/>
                <a:gd name="connsiteY330" fmla="*/ 1248214 h 2819970"/>
                <a:gd name="connsiteX331" fmla="*/ 7405878 w 7768945"/>
                <a:gd name="connsiteY331" fmla="*/ 1221558 h 2819970"/>
                <a:gd name="connsiteX332" fmla="*/ 7400364 w 7768945"/>
                <a:gd name="connsiteY332" fmla="*/ 1195822 h 2819970"/>
                <a:gd name="connsiteX333" fmla="*/ 7394848 w 7768945"/>
                <a:gd name="connsiteY333" fmla="*/ 1170086 h 2819970"/>
                <a:gd name="connsiteX334" fmla="*/ 7389334 w 7768945"/>
                <a:gd name="connsiteY334" fmla="*/ 1144349 h 2819970"/>
                <a:gd name="connsiteX335" fmla="*/ 7381980 w 7768945"/>
                <a:gd name="connsiteY335" fmla="*/ 1118613 h 2819970"/>
                <a:gd name="connsiteX336" fmla="*/ 7374627 w 7768945"/>
                <a:gd name="connsiteY336" fmla="*/ 1093796 h 2819970"/>
                <a:gd name="connsiteX337" fmla="*/ 7366355 w 7768945"/>
                <a:gd name="connsiteY337" fmla="*/ 1068978 h 2819970"/>
                <a:gd name="connsiteX338" fmla="*/ 7357163 w 7768945"/>
                <a:gd name="connsiteY338" fmla="*/ 1044161 h 2819970"/>
                <a:gd name="connsiteX339" fmla="*/ 7348891 w 7768945"/>
                <a:gd name="connsiteY339" fmla="*/ 1020263 h 2819970"/>
                <a:gd name="connsiteX340" fmla="*/ 7338780 w 7768945"/>
                <a:gd name="connsiteY340" fmla="*/ 995446 h 2819970"/>
                <a:gd name="connsiteX341" fmla="*/ 7327750 w 7768945"/>
                <a:gd name="connsiteY341" fmla="*/ 971548 h 2819970"/>
                <a:gd name="connsiteX342" fmla="*/ 7317640 w 7768945"/>
                <a:gd name="connsiteY342" fmla="*/ 948569 h 2819970"/>
                <a:gd name="connsiteX343" fmla="*/ 7305690 w 7768945"/>
                <a:gd name="connsiteY343" fmla="*/ 925590 h 2819970"/>
                <a:gd name="connsiteX344" fmla="*/ 7293742 w 7768945"/>
                <a:gd name="connsiteY344" fmla="*/ 903530 h 2819970"/>
                <a:gd name="connsiteX345" fmla="*/ 7280873 w 7768945"/>
                <a:gd name="connsiteY345" fmla="*/ 880551 h 2819970"/>
                <a:gd name="connsiteX346" fmla="*/ 7268005 w 7768945"/>
                <a:gd name="connsiteY346" fmla="*/ 858492 h 2819970"/>
                <a:gd name="connsiteX347" fmla="*/ 7255137 w 7768945"/>
                <a:gd name="connsiteY347" fmla="*/ 836432 h 2819970"/>
                <a:gd name="connsiteX348" fmla="*/ 7241350 w 7768945"/>
                <a:gd name="connsiteY348" fmla="*/ 815291 h 2819970"/>
                <a:gd name="connsiteX349" fmla="*/ 7226643 w 7768945"/>
                <a:gd name="connsiteY349" fmla="*/ 795070 h 2819970"/>
                <a:gd name="connsiteX350" fmla="*/ 7211018 w 7768945"/>
                <a:gd name="connsiteY350" fmla="*/ 773010 h 2819970"/>
                <a:gd name="connsiteX351" fmla="*/ 7195392 w 7768945"/>
                <a:gd name="connsiteY351" fmla="*/ 753708 h 2819970"/>
                <a:gd name="connsiteX352" fmla="*/ 7178847 w 7768945"/>
                <a:gd name="connsiteY352" fmla="*/ 732567 h 2819970"/>
                <a:gd name="connsiteX353" fmla="*/ 7162302 w 7768945"/>
                <a:gd name="connsiteY353" fmla="*/ 714184 h 2819970"/>
                <a:gd name="connsiteX354" fmla="*/ 7145758 w 7768945"/>
                <a:gd name="connsiteY354" fmla="*/ 694882 h 2819970"/>
                <a:gd name="connsiteX355" fmla="*/ 7128294 w 7768945"/>
                <a:gd name="connsiteY355" fmla="*/ 676499 h 2819970"/>
                <a:gd name="connsiteX356" fmla="*/ 7110830 w 7768945"/>
                <a:gd name="connsiteY356" fmla="*/ 657197 h 2819970"/>
                <a:gd name="connsiteX357" fmla="*/ 7092446 w 7768945"/>
                <a:gd name="connsiteY357" fmla="*/ 639733 h 2819970"/>
                <a:gd name="connsiteX358" fmla="*/ 7073144 w 7768945"/>
                <a:gd name="connsiteY358" fmla="*/ 622269 h 2819970"/>
                <a:gd name="connsiteX359" fmla="*/ 7054761 w 7768945"/>
                <a:gd name="connsiteY359" fmla="*/ 605724 h 2819970"/>
                <a:gd name="connsiteX360" fmla="*/ 7035459 w 7768945"/>
                <a:gd name="connsiteY360" fmla="*/ 589179 h 2819970"/>
                <a:gd name="connsiteX361" fmla="*/ 7015237 w 7768945"/>
                <a:gd name="connsiteY361" fmla="*/ 573553 h 2819970"/>
                <a:gd name="connsiteX362" fmla="*/ 6995016 w 7768945"/>
                <a:gd name="connsiteY362" fmla="*/ 557928 h 2819970"/>
                <a:gd name="connsiteX363" fmla="*/ 6974794 w 7768945"/>
                <a:gd name="connsiteY363" fmla="*/ 543221 h 2819970"/>
                <a:gd name="connsiteX364" fmla="*/ 6952735 w 7768945"/>
                <a:gd name="connsiteY364" fmla="*/ 528515 h 2819970"/>
                <a:gd name="connsiteX365" fmla="*/ 6932513 w 7768945"/>
                <a:gd name="connsiteY365" fmla="*/ 513808 h 2819970"/>
                <a:gd name="connsiteX366" fmla="*/ 6909534 w 7768945"/>
                <a:gd name="connsiteY366" fmla="*/ 500940 h 2819970"/>
                <a:gd name="connsiteX367" fmla="*/ 6888394 w 7768945"/>
                <a:gd name="connsiteY367" fmla="*/ 487153 h 2819970"/>
                <a:gd name="connsiteX368" fmla="*/ 6865415 w 7768945"/>
                <a:gd name="connsiteY368" fmla="*/ 474285 h 2819970"/>
                <a:gd name="connsiteX369" fmla="*/ 6843355 w 7768945"/>
                <a:gd name="connsiteY369" fmla="*/ 462336 h 2819970"/>
                <a:gd name="connsiteX370" fmla="*/ 6819457 w 7768945"/>
                <a:gd name="connsiteY370" fmla="*/ 450386 h 2819970"/>
                <a:gd name="connsiteX371" fmla="*/ 6796478 w 7768945"/>
                <a:gd name="connsiteY371" fmla="*/ 440276 h 2819970"/>
                <a:gd name="connsiteX372" fmla="*/ 6772580 w 7768945"/>
                <a:gd name="connsiteY372" fmla="*/ 430165 h 2819970"/>
                <a:gd name="connsiteX373" fmla="*/ 6747763 w 7768945"/>
                <a:gd name="connsiteY373" fmla="*/ 420054 h 2819970"/>
                <a:gd name="connsiteX374" fmla="*/ 6724784 w 7768945"/>
                <a:gd name="connsiteY374" fmla="*/ 410863 h 2819970"/>
                <a:gd name="connsiteX375" fmla="*/ 6699967 w 7768945"/>
                <a:gd name="connsiteY375" fmla="*/ 401671 h 2819970"/>
                <a:gd name="connsiteX376" fmla="*/ 6674230 w 7768945"/>
                <a:gd name="connsiteY376" fmla="*/ 394318 h 2819970"/>
                <a:gd name="connsiteX377" fmla="*/ 6650332 w 7768945"/>
                <a:gd name="connsiteY377" fmla="*/ 386965 h 2819970"/>
                <a:gd name="connsiteX378" fmla="*/ 6624596 w 7768945"/>
                <a:gd name="connsiteY378" fmla="*/ 380531 h 2819970"/>
                <a:gd name="connsiteX379" fmla="*/ 6598860 w 7768945"/>
                <a:gd name="connsiteY379" fmla="*/ 373177 h 2819970"/>
                <a:gd name="connsiteX380" fmla="*/ 6573123 w 7768945"/>
                <a:gd name="connsiteY380" fmla="*/ 367662 h 2819970"/>
                <a:gd name="connsiteX381" fmla="*/ 6547387 w 7768945"/>
                <a:gd name="connsiteY381" fmla="*/ 362148 h 2819970"/>
                <a:gd name="connsiteX382" fmla="*/ 6520732 w 7768945"/>
                <a:gd name="connsiteY382" fmla="*/ 358471 h 2819970"/>
                <a:gd name="connsiteX383" fmla="*/ 6494076 w 7768945"/>
                <a:gd name="connsiteY383" fmla="*/ 354794 h 2819970"/>
                <a:gd name="connsiteX384" fmla="*/ 6466501 w 7768945"/>
                <a:gd name="connsiteY384" fmla="*/ 352037 h 2819970"/>
                <a:gd name="connsiteX385" fmla="*/ 6440765 w 7768945"/>
                <a:gd name="connsiteY385" fmla="*/ 350199 h 2819970"/>
                <a:gd name="connsiteX386" fmla="*/ 6413190 w 7768945"/>
                <a:gd name="connsiteY386" fmla="*/ 347441 h 2819970"/>
                <a:gd name="connsiteX387" fmla="*/ 6385616 w 7768945"/>
                <a:gd name="connsiteY387" fmla="*/ 346522 h 2819970"/>
                <a:gd name="connsiteX388" fmla="*/ 6358041 w 7768945"/>
                <a:gd name="connsiteY388" fmla="*/ 345603 h 2819970"/>
                <a:gd name="connsiteX389" fmla="*/ 6330466 w 7768945"/>
                <a:gd name="connsiteY389" fmla="*/ 346522 h 2819970"/>
                <a:gd name="connsiteX390" fmla="*/ 6303811 w 7768945"/>
                <a:gd name="connsiteY390" fmla="*/ 347441 h 2819970"/>
                <a:gd name="connsiteX391" fmla="*/ 6277155 w 7768945"/>
                <a:gd name="connsiteY391" fmla="*/ 350199 h 2819970"/>
                <a:gd name="connsiteX392" fmla="*/ 6249580 w 7768945"/>
                <a:gd name="connsiteY392" fmla="*/ 352037 h 2819970"/>
                <a:gd name="connsiteX393" fmla="*/ 6222925 w 7768945"/>
                <a:gd name="connsiteY393" fmla="*/ 354794 h 2819970"/>
                <a:gd name="connsiteX394" fmla="*/ 6196270 w 7768945"/>
                <a:gd name="connsiteY394" fmla="*/ 358471 h 2819970"/>
                <a:gd name="connsiteX395" fmla="*/ 6169614 w 7768945"/>
                <a:gd name="connsiteY395" fmla="*/ 362148 h 2819970"/>
                <a:gd name="connsiteX396" fmla="*/ 6144797 w 7768945"/>
                <a:gd name="connsiteY396" fmla="*/ 367662 h 2819970"/>
                <a:gd name="connsiteX397" fmla="*/ 6118141 w 7768945"/>
                <a:gd name="connsiteY397" fmla="*/ 373177 h 2819970"/>
                <a:gd name="connsiteX398" fmla="*/ 6092405 w 7768945"/>
                <a:gd name="connsiteY398" fmla="*/ 380531 h 2819970"/>
                <a:gd name="connsiteX399" fmla="*/ 6066669 w 7768945"/>
                <a:gd name="connsiteY399" fmla="*/ 386965 h 2819970"/>
                <a:gd name="connsiteX400" fmla="*/ 6042771 w 7768945"/>
                <a:gd name="connsiteY400" fmla="*/ 394318 h 2819970"/>
                <a:gd name="connsiteX401" fmla="*/ 6017034 w 7768945"/>
                <a:gd name="connsiteY401" fmla="*/ 401671 h 2819970"/>
                <a:gd name="connsiteX402" fmla="*/ 5992217 w 7768945"/>
                <a:gd name="connsiteY402" fmla="*/ 410863 h 2819970"/>
                <a:gd name="connsiteX403" fmla="*/ 5968319 w 7768945"/>
                <a:gd name="connsiteY403" fmla="*/ 420054 h 2819970"/>
                <a:gd name="connsiteX404" fmla="*/ 5944421 w 7768945"/>
                <a:gd name="connsiteY404" fmla="*/ 430165 h 2819970"/>
                <a:gd name="connsiteX405" fmla="*/ 5921442 w 7768945"/>
                <a:gd name="connsiteY405" fmla="*/ 440276 h 2819970"/>
                <a:gd name="connsiteX406" fmla="*/ 5897544 w 7768945"/>
                <a:gd name="connsiteY406" fmla="*/ 450386 h 2819970"/>
                <a:gd name="connsiteX407" fmla="*/ 5873646 w 7768945"/>
                <a:gd name="connsiteY407" fmla="*/ 462336 h 2819970"/>
                <a:gd name="connsiteX408" fmla="*/ 5851586 w 7768945"/>
                <a:gd name="connsiteY408" fmla="*/ 474285 h 2819970"/>
                <a:gd name="connsiteX409" fmla="*/ 5828607 w 7768945"/>
                <a:gd name="connsiteY409" fmla="*/ 487153 h 2819970"/>
                <a:gd name="connsiteX410" fmla="*/ 5807467 w 7768945"/>
                <a:gd name="connsiteY410" fmla="*/ 500940 h 2819970"/>
                <a:gd name="connsiteX411" fmla="*/ 5784488 w 7768945"/>
                <a:gd name="connsiteY411" fmla="*/ 513808 h 2819970"/>
                <a:gd name="connsiteX412" fmla="*/ 5763347 w 7768945"/>
                <a:gd name="connsiteY412" fmla="*/ 528515 h 2819970"/>
                <a:gd name="connsiteX413" fmla="*/ 5743126 w 7768945"/>
                <a:gd name="connsiteY413" fmla="*/ 543221 h 2819970"/>
                <a:gd name="connsiteX414" fmla="*/ 5721985 w 7768945"/>
                <a:gd name="connsiteY414" fmla="*/ 557928 h 2819970"/>
                <a:gd name="connsiteX415" fmla="*/ 5701764 w 7768945"/>
                <a:gd name="connsiteY415" fmla="*/ 573553 h 2819970"/>
                <a:gd name="connsiteX416" fmla="*/ 5681543 w 7768945"/>
                <a:gd name="connsiteY416" fmla="*/ 589179 h 2819970"/>
                <a:gd name="connsiteX417" fmla="*/ 5662240 w 7768945"/>
                <a:gd name="connsiteY417" fmla="*/ 605724 h 2819970"/>
                <a:gd name="connsiteX418" fmla="*/ 5643857 w 7768945"/>
                <a:gd name="connsiteY418" fmla="*/ 622269 h 2819970"/>
                <a:gd name="connsiteX419" fmla="*/ 5624555 w 7768945"/>
                <a:gd name="connsiteY419" fmla="*/ 639733 h 2819970"/>
                <a:gd name="connsiteX420" fmla="*/ 5606172 w 7768945"/>
                <a:gd name="connsiteY420" fmla="*/ 657197 h 2819970"/>
                <a:gd name="connsiteX421" fmla="*/ 5588708 w 7768945"/>
                <a:gd name="connsiteY421" fmla="*/ 676499 h 2819970"/>
                <a:gd name="connsiteX422" fmla="*/ 5571244 w 7768945"/>
                <a:gd name="connsiteY422" fmla="*/ 694882 h 2819970"/>
                <a:gd name="connsiteX423" fmla="*/ 5554699 w 7768945"/>
                <a:gd name="connsiteY423" fmla="*/ 714184 h 2819970"/>
                <a:gd name="connsiteX424" fmla="*/ 5538154 w 7768945"/>
                <a:gd name="connsiteY424" fmla="*/ 732567 h 2819970"/>
                <a:gd name="connsiteX425" fmla="*/ 5521609 w 7768945"/>
                <a:gd name="connsiteY425" fmla="*/ 753708 h 2819970"/>
                <a:gd name="connsiteX426" fmla="*/ 5506903 w 7768945"/>
                <a:gd name="connsiteY426" fmla="*/ 773010 h 2819970"/>
                <a:gd name="connsiteX427" fmla="*/ 5491277 w 7768945"/>
                <a:gd name="connsiteY427" fmla="*/ 795070 h 2819970"/>
                <a:gd name="connsiteX428" fmla="*/ 5476571 w 7768945"/>
                <a:gd name="connsiteY428" fmla="*/ 815291 h 2819970"/>
                <a:gd name="connsiteX429" fmla="*/ 5462783 w 7768945"/>
                <a:gd name="connsiteY429" fmla="*/ 836432 h 2819970"/>
                <a:gd name="connsiteX430" fmla="*/ 5448996 w 7768945"/>
                <a:gd name="connsiteY430" fmla="*/ 858492 h 2819970"/>
                <a:gd name="connsiteX431" fmla="*/ 5436128 w 7768945"/>
                <a:gd name="connsiteY431" fmla="*/ 880551 h 2819970"/>
                <a:gd name="connsiteX432" fmla="*/ 5423260 w 7768945"/>
                <a:gd name="connsiteY432" fmla="*/ 903530 h 2819970"/>
                <a:gd name="connsiteX433" fmla="*/ 5411311 w 7768945"/>
                <a:gd name="connsiteY433" fmla="*/ 925590 h 2819970"/>
                <a:gd name="connsiteX434" fmla="*/ 5399362 w 7768945"/>
                <a:gd name="connsiteY434" fmla="*/ 948569 h 2819970"/>
                <a:gd name="connsiteX435" fmla="*/ 5389251 w 7768945"/>
                <a:gd name="connsiteY435" fmla="*/ 971548 h 2819970"/>
                <a:gd name="connsiteX436" fmla="*/ 5378221 w 7768945"/>
                <a:gd name="connsiteY436" fmla="*/ 995446 h 2819970"/>
                <a:gd name="connsiteX437" fmla="*/ 5368110 w 7768945"/>
                <a:gd name="connsiteY437" fmla="*/ 1020263 h 2819970"/>
                <a:gd name="connsiteX438" fmla="*/ 5359838 w 7768945"/>
                <a:gd name="connsiteY438" fmla="*/ 1044161 h 2819970"/>
                <a:gd name="connsiteX439" fmla="*/ 5350646 w 7768945"/>
                <a:gd name="connsiteY439" fmla="*/ 1068978 h 2819970"/>
                <a:gd name="connsiteX440" fmla="*/ 5343293 w 7768945"/>
                <a:gd name="connsiteY440" fmla="*/ 1093796 h 2819970"/>
                <a:gd name="connsiteX441" fmla="*/ 5335021 w 7768945"/>
                <a:gd name="connsiteY441" fmla="*/ 1118613 h 2819970"/>
                <a:gd name="connsiteX442" fmla="*/ 5328587 w 7768945"/>
                <a:gd name="connsiteY442" fmla="*/ 1144349 h 2819970"/>
                <a:gd name="connsiteX443" fmla="*/ 5322153 w 7768945"/>
                <a:gd name="connsiteY443" fmla="*/ 1170086 h 2819970"/>
                <a:gd name="connsiteX444" fmla="*/ 5316638 w 7768945"/>
                <a:gd name="connsiteY444" fmla="*/ 1195822 h 2819970"/>
                <a:gd name="connsiteX445" fmla="*/ 5312042 w 7768945"/>
                <a:gd name="connsiteY445" fmla="*/ 1221558 h 2819970"/>
                <a:gd name="connsiteX446" fmla="*/ 5306527 w 7768945"/>
                <a:gd name="connsiteY446" fmla="*/ 1248214 h 2819970"/>
                <a:gd name="connsiteX447" fmla="*/ 5303770 w 7768945"/>
                <a:gd name="connsiteY447" fmla="*/ 1274869 h 2819970"/>
                <a:gd name="connsiteX448" fmla="*/ 5300093 w 7768945"/>
                <a:gd name="connsiteY448" fmla="*/ 1301525 h 2819970"/>
                <a:gd name="connsiteX449" fmla="*/ 5298255 w 7768945"/>
                <a:gd name="connsiteY449" fmla="*/ 1327261 h 2819970"/>
                <a:gd name="connsiteX450" fmla="*/ 5295497 w 7768945"/>
                <a:gd name="connsiteY450" fmla="*/ 1354836 h 2819970"/>
                <a:gd name="connsiteX451" fmla="*/ 5294578 w 7768945"/>
                <a:gd name="connsiteY451" fmla="*/ 1382411 h 2819970"/>
                <a:gd name="connsiteX452" fmla="*/ 5294578 w 7768945"/>
                <a:gd name="connsiteY452" fmla="*/ 1409985 h 2819970"/>
                <a:gd name="connsiteX453" fmla="*/ 5294338 w 7768945"/>
                <a:gd name="connsiteY453" fmla="*/ 1409985 h 2819970"/>
                <a:gd name="connsiteX454" fmla="*/ 5293419 w 7768945"/>
                <a:gd name="connsiteY454" fmla="*/ 1445832 h 2819970"/>
                <a:gd name="connsiteX455" fmla="*/ 5292500 w 7768945"/>
                <a:gd name="connsiteY455" fmla="*/ 1482598 h 2819970"/>
                <a:gd name="connsiteX456" fmla="*/ 5290662 w 7768945"/>
                <a:gd name="connsiteY456" fmla="*/ 1518446 h 2819970"/>
                <a:gd name="connsiteX457" fmla="*/ 5286066 w 7768945"/>
                <a:gd name="connsiteY457" fmla="*/ 1554293 h 2819970"/>
                <a:gd name="connsiteX458" fmla="*/ 5282389 w 7768945"/>
                <a:gd name="connsiteY458" fmla="*/ 1589221 h 2819970"/>
                <a:gd name="connsiteX459" fmla="*/ 5277793 w 7768945"/>
                <a:gd name="connsiteY459" fmla="*/ 1624148 h 2819970"/>
                <a:gd name="connsiteX460" fmla="*/ 5271359 w 7768945"/>
                <a:gd name="connsiteY460" fmla="*/ 1659996 h 2819970"/>
                <a:gd name="connsiteX461" fmla="*/ 5265844 w 7768945"/>
                <a:gd name="connsiteY461" fmla="*/ 1694004 h 2819970"/>
                <a:gd name="connsiteX462" fmla="*/ 5258491 w 7768945"/>
                <a:gd name="connsiteY462" fmla="*/ 1728013 h 2819970"/>
                <a:gd name="connsiteX463" fmla="*/ 5249300 w 7768945"/>
                <a:gd name="connsiteY463" fmla="*/ 1762941 h 2819970"/>
                <a:gd name="connsiteX464" fmla="*/ 5240108 w 7768945"/>
                <a:gd name="connsiteY464" fmla="*/ 1796031 h 2819970"/>
                <a:gd name="connsiteX465" fmla="*/ 5230916 w 7768945"/>
                <a:gd name="connsiteY465" fmla="*/ 1829120 h 2819970"/>
                <a:gd name="connsiteX466" fmla="*/ 5219887 w 7768945"/>
                <a:gd name="connsiteY466" fmla="*/ 1863129 h 2819970"/>
                <a:gd name="connsiteX467" fmla="*/ 5207938 w 7768945"/>
                <a:gd name="connsiteY467" fmla="*/ 1895299 h 2819970"/>
                <a:gd name="connsiteX468" fmla="*/ 5195988 w 7768945"/>
                <a:gd name="connsiteY468" fmla="*/ 1927470 h 2819970"/>
                <a:gd name="connsiteX469" fmla="*/ 5184039 w 7768945"/>
                <a:gd name="connsiteY469" fmla="*/ 1958721 h 2819970"/>
                <a:gd name="connsiteX470" fmla="*/ 5170252 w 7768945"/>
                <a:gd name="connsiteY470" fmla="*/ 1989972 h 2819970"/>
                <a:gd name="connsiteX471" fmla="*/ 5155546 w 7768945"/>
                <a:gd name="connsiteY471" fmla="*/ 2021224 h 2819970"/>
                <a:gd name="connsiteX472" fmla="*/ 5139920 w 7768945"/>
                <a:gd name="connsiteY472" fmla="*/ 2051556 h 2819970"/>
                <a:gd name="connsiteX473" fmla="*/ 5124294 w 7768945"/>
                <a:gd name="connsiteY473" fmla="*/ 2081888 h 2819970"/>
                <a:gd name="connsiteX474" fmla="*/ 5106830 w 7768945"/>
                <a:gd name="connsiteY474" fmla="*/ 2111301 h 2819970"/>
                <a:gd name="connsiteX475" fmla="*/ 5089366 w 7768945"/>
                <a:gd name="connsiteY475" fmla="*/ 2140714 h 2819970"/>
                <a:gd name="connsiteX476" fmla="*/ 5071902 w 7768945"/>
                <a:gd name="connsiteY476" fmla="*/ 2170127 h 2819970"/>
                <a:gd name="connsiteX477" fmla="*/ 5053519 w 7768945"/>
                <a:gd name="connsiteY477" fmla="*/ 2198621 h 2819970"/>
                <a:gd name="connsiteX478" fmla="*/ 5033298 w 7768945"/>
                <a:gd name="connsiteY478" fmla="*/ 2226196 h 2819970"/>
                <a:gd name="connsiteX479" fmla="*/ 5013996 w 7768945"/>
                <a:gd name="connsiteY479" fmla="*/ 2253770 h 2819970"/>
                <a:gd name="connsiteX480" fmla="*/ 4993774 w 7768945"/>
                <a:gd name="connsiteY480" fmla="*/ 2280426 h 2819970"/>
                <a:gd name="connsiteX481" fmla="*/ 4971715 w 7768945"/>
                <a:gd name="connsiteY481" fmla="*/ 2306162 h 2819970"/>
                <a:gd name="connsiteX482" fmla="*/ 4950574 w 7768945"/>
                <a:gd name="connsiteY482" fmla="*/ 2332818 h 2819970"/>
                <a:gd name="connsiteX483" fmla="*/ 4927595 w 7768945"/>
                <a:gd name="connsiteY483" fmla="*/ 2358554 h 2819970"/>
                <a:gd name="connsiteX484" fmla="*/ 4904616 w 7768945"/>
                <a:gd name="connsiteY484" fmla="*/ 2383371 h 2819970"/>
                <a:gd name="connsiteX485" fmla="*/ 4880718 w 7768945"/>
                <a:gd name="connsiteY485" fmla="*/ 2407269 h 2819970"/>
                <a:gd name="connsiteX486" fmla="*/ 4857739 w 7768945"/>
                <a:gd name="connsiteY486" fmla="*/ 2431167 h 2819970"/>
                <a:gd name="connsiteX487" fmla="*/ 4832003 w 7768945"/>
                <a:gd name="connsiteY487" fmla="*/ 2453227 h 2819970"/>
                <a:gd name="connsiteX488" fmla="*/ 4806266 w 7768945"/>
                <a:gd name="connsiteY488" fmla="*/ 2476206 h 2819970"/>
                <a:gd name="connsiteX489" fmla="*/ 4780530 w 7768945"/>
                <a:gd name="connsiteY489" fmla="*/ 2497347 h 2819970"/>
                <a:gd name="connsiteX490" fmla="*/ 4754794 w 7768945"/>
                <a:gd name="connsiteY490" fmla="*/ 2519406 h 2819970"/>
                <a:gd name="connsiteX491" fmla="*/ 4728138 w 7768945"/>
                <a:gd name="connsiteY491" fmla="*/ 2539628 h 2819970"/>
                <a:gd name="connsiteX492" fmla="*/ 4700563 w 7768945"/>
                <a:gd name="connsiteY492" fmla="*/ 2560768 h 2819970"/>
                <a:gd name="connsiteX493" fmla="*/ 4672070 w 7768945"/>
                <a:gd name="connsiteY493" fmla="*/ 2579151 h 2819970"/>
                <a:gd name="connsiteX494" fmla="*/ 4643576 w 7768945"/>
                <a:gd name="connsiteY494" fmla="*/ 2597534 h 2819970"/>
                <a:gd name="connsiteX495" fmla="*/ 4615082 w 7768945"/>
                <a:gd name="connsiteY495" fmla="*/ 2615918 h 2819970"/>
                <a:gd name="connsiteX496" fmla="*/ 4585669 w 7768945"/>
                <a:gd name="connsiteY496" fmla="*/ 2632462 h 2819970"/>
                <a:gd name="connsiteX497" fmla="*/ 4556256 w 7768945"/>
                <a:gd name="connsiteY497" fmla="*/ 2649926 h 2819970"/>
                <a:gd name="connsiteX498" fmla="*/ 4525924 w 7768945"/>
                <a:gd name="connsiteY498" fmla="*/ 2666471 h 2819970"/>
                <a:gd name="connsiteX499" fmla="*/ 4495592 w 7768945"/>
                <a:gd name="connsiteY499" fmla="*/ 2681178 h 2819970"/>
                <a:gd name="connsiteX500" fmla="*/ 4464340 w 7768945"/>
                <a:gd name="connsiteY500" fmla="*/ 2695884 h 2819970"/>
                <a:gd name="connsiteX501" fmla="*/ 4433089 w 7768945"/>
                <a:gd name="connsiteY501" fmla="*/ 2709671 h 2819970"/>
                <a:gd name="connsiteX502" fmla="*/ 4400919 w 7768945"/>
                <a:gd name="connsiteY502" fmla="*/ 2721621 h 2819970"/>
                <a:gd name="connsiteX503" fmla="*/ 4369667 w 7768945"/>
                <a:gd name="connsiteY503" fmla="*/ 2734489 h 2819970"/>
                <a:gd name="connsiteX504" fmla="*/ 4335659 w 7768945"/>
                <a:gd name="connsiteY504" fmla="*/ 2745519 h 2819970"/>
                <a:gd name="connsiteX505" fmla="*/ 4303488 w 7768945"/>
                <a:gd name="connsiteY505" fmla="*/ 2756548 h 2819970"/>
                <a:gd name="connsiteX506" fmla="*/ 4270399 w 7768945"/>
                <a:gd name="connsiteY506" fmla="*/ 2765740 h 2819970"/>
                <a:gd name="connsiteX507" fmla="*/ 4236390 w 7768945"/>
                <a:gd name="connsiteY507" fmla="*/ 2775851 h 2819970"/>
                <a:gd name="connsiteX508" fmla="*/ 4202381 w 7768945"/>
                <a:gd name="connsiteY508" fmla="*/ 2784123 h 2819970"/>
                <a:gd name="connsiteX509" fmla="*/ 4168372 w 7768945"/>
                <a:gd name="connsiteY509" fmla="*/ 2791476 h 2819970"/>
                <a:gd name="connsiteX510" fmla="*/ 4133444 w 7768945"/>
                <a:gd name="connsiteY510" fmla="*/ 2798830 h 2819970"/>
                <a:gd name="connsiteX511" fmla="*/ 4098517 w 7768945"/>
                <a:gd name="connsiteY511" fmla="*/ 2803425 h 2819970"/>
                <a:gd name="connsiteX512" fmla="*/ 4063589 w 7768945"/>
                <a:gd name="connsiteY512" fmla="*/ 2808940 h 2819970"/>
                <a:gd name="connsiteX513" fmla="*/ 4028661 w 7768945"/>
                <a:gd name="connsiteY513" fmla="*/ 2813536 h 2819970"/>
                <a:gd name="connsiteX514" fmla="*/ 3991895 w 7768945"/>
                <a:gd name="connsiteY514" fmla="*/ 2816294 h 2819970"/>
                <a:gd name="connsiteX515" fmla="*/ 3956967 w 7768945"/>
                <a:gd name="connsiteY515" fmla="*/ 2818132 h 2819970"/>
                <a:gd name="connsiteX516" fmla="*/ 3920200 w 7768945"/>
                <a:gd name="connsiteY516" fmla="*/ 2819970 h 2819970"/>
                <a:gd name="connsiteX517" fmla="*/ 3884353 w 7768945"/>
                <a:gd name="connsiteY517" fmla="*/ 2819970 h 2819970"/>
                <a:gd name="connsiteX518" fmla="*/ 3847587 w 7768945"/>
                <a:gd name="connsiteY518" fmla="*/ 2819970 h 2819970"/>
                <a:gd name="connsiteX519" fmla="*/ 3811740 w 7768945"/>
                <a:gd name="connsiteY519" fmla="*/ 2818132 h 2819970"/>
                <a:gd name="connsiteX520" fmla="*/ 3775893 w 7768945"/>
                <a:gd name="connsiteY520" fmla="*/ 2816294 h 2819970"/>
                <a:gd name="connsiteX521" fmla="*/ 3740046 w 7768945"/>
                <a:gd name="connsiteY521" fmla="*/ 2813536 h 2819970"/>
                <a:gd name="connsiteX522" fmla="*/ 3704199 w 7768945"/>
                <a:gd name="connsiteY522" fmla="*/ 2808940 h 2819970"/>
                <a:gd name="connsiteX523" fmla="*/ 3669271 w 7768945"/>
                <a:gd name="connsiteY523" fmla="*/ 2803425 h 2819970"/>
                <a:gd name="connsiteX524" fmla="*/ 3634343 w 7768945"/>
                <a:gd name="connsiteY524" fmla="*/ 2798830 h 2819970"/>
                <a:gd name="connsiteX525" fmla="*/ 3600334 w 7768945"/>
                <a:gd name="connsiteY525" fmla="*/ 2791476 h 2819970"/>
                <a:gd name="connsiteX526" fmla="*/ 3565406 w 7768945"/>
                <a:gd name="connsiteY526" fmla="*/ 2784123 h 2819970"/>
                <a:gd name="connsiteX527" fmla="*/ 3531398 w 7768945"/>
                <a:gd name="connsiteY527" fmla="*/ 2775851 h 2819970"/>
                <a:gd name="connsiteX528" fmla="*/ 3498308 w 7768945"/>
                <a:gd name="connsiteY528" fmla="*/ 2765740 h 2819970"/>
                <a:gd name="connsiteX529" fmla="*/ 3465218 w 7768945"/>
                <a:gd name="connsiteY529" fmla="*/ 2756548 h 2819970"/>
                <a:gd name="connsiteX530" fmla="*/ 3431210 w 7768945"/>
                <a:gd name="connsiteY530" fmla="*/ 2745519 h 2819970"/>
                <a:gd name="connsiteX531" fmla="*/ 3399039 w 7768945"/>
                <a:gd name="connsiteY531" fmla="*/ 2734489 h 2819970"/>
                <a:gd name="connsiteX532" fmla="*/ 3366869 w 7768945"/>
                <a:gd name="connsiteY532" fmla="*/ 2721621 h 2819970"/>
                <a:gd name="connsiteX533" fmla="*/ 3335617 w 7768945"/>
                <a:gd name="connsiteY533" fmla="*/ 2709671 h 2819970"/>
                <a:gd name="connsiteX534" fmla="*/ 3303447 w 7768945"/>
                <a:gd name="connsiteY534" fmla="*/ 2695884 h 2819970"/>
                <a:gd name="connsiteX535" fmla="*/ 3273115 w 7768945"/>
                <a:gd name="connsiteY535" fmla="*/ 2681178 h 2819970"/>
                <a:gd name="connsiteX536" fmla="*/ 3242783 w 7768945"/>
                <a:gd name="connsiteY536" fmla="*/ 2666471 h 2819970"/>
                <a:gd name="connsiteX537" fmla="*/ 3212451 w 7768945"/>
                <a:gd name="connsiteY537" fmla="*/ 2649926 h 2819970"/>
                <a:gd name="connsiteX538" fmla="*/ 3182118 w 7768945"/>
                <a:gd name="connsiteY538" fmla="*/ 2632462 h 2819970"/>
                <a:gd name="connsiteX539" fmla="*/ 3152706 w 7768945"/>
                <a:gd name="connsiteY539" fmla="*/ 2615918 h 2819970"/>
                <a:gd name="connsiteX540" fmla="*/ 3124212 w 7768945"/>
                <a:gd name="connsiteY540" fmla="*/ 2597534 h 2819970"/>
                <a:gd name="connsiteX541" fmla="*/ 3095718 w 7768945"/>
                <a:gd name="connsiteY541" fmla="*/ 2579151 h 2819970"/>
                <a:gd name="connsiteX542" fmla="*/ 3068143 w 7768945"/>
                <a:gd name="connsiteY542" fmla="*/ 2560768 h 2819970"/>
                <a:gd name="connsiteX543" fmla="*/ 3040569 w 7768945"/>
                <a:gd name="connsiteY543" fmla="*/ 2539628 h 2819970"/>
                <a:gd name="connsiteX544" fmla="*/ 3012994 w 7768945"/>
                <a:gd name="connsiteY544" fmla="*/ 2519406 h 2819970"/>
                <a:gd name="connsiteX545" fmla="*/ 2986338 w 7768945"/>
                <a:gd name="connsiteY545" fmla="*/ 2497347 h 2819970"/>
                <a:gd name="connsiteX546" fmla="*/ 2961521 w 7768945"/>
                <a:gd name="connsiteY546" fmla="*/ 2476206 h 2819970"/>
                <a:gd name="connsiteX547" fmla="*/ 2935785 w 7768945"/>
                <a:gd name="connsiteY547" fmla="*/ 2453227 h 2819970"/>
                <a:gd name="connsiteX548" fmla="*/ 2910968 w 7768945"/>
                <a:gd name="connsiteY548" fmla="*/ 2431167 h 2819970"/>
                <a:gd name="connsiteX549" fmla="*/ 2887070 w 7768945"/>
                <a:gd name="connsiteY549" fmla="*/ 2407269 h 2819970"/>
                <a:gd name="connsiteX550" fmla="*/ 2863172 w 7768945"/>
                <a:gd name="connsiteY550" fmla="*/ 2383371 h 2819970"/>
                <a:gd name="connsiteX551" fmla="*/ 2839273 w 7768945"/>
                <a:gd name="connsiteY551" fmla="*/ 2358554 h 2819970"/>
                <a:gd name="connsiteX552" fmla="*/ 2818133 w 7768945"/>
                <a:gd name="connsiteY552" fmla="*/ 2332818 h 2819970"/>
                <a:gd name="connsiteX553" fmla="*/ 2796073 w 7768945"/>
                <a:gd name="connsiteY553" fmla="*/ 2306162 h 2819970"/>
                <a:gd name="connsiteX554" fmla="*/ 2774933 w 7768945"/>
                <a:gd name="connsiteY554" fmla="*/ 2280426 h 2819970"/>
                <a:gd name="connsiteX555" fmla="*/ 2754711 w 7768945"/>
                <a:gd name="connsiteY555" fmla="*/ 2253770 h 2819970"/>
                <a:gd name="connsiteX556" fmla="*/ 2733571 w 7768945"/>
                <a:gd name="connsiteY556" fmla="*/ 2226196 h 2819970"/>
                <a:gd name="connsiteX557" fmla="*/ 2714268 w 7768945"/>
                <a:gd name="connsiteY557" fmla="*/ 2198621 h 2819970"/>
                <a:gd name="connsiteX558" fmla="*/ 2695885 w 7768945"/>
                <a:gd name="connsiteY558" fmla="*/ 2170127 h 2819970"/>
                <a:gd name="connsiteX559" fmla="*/ 2678421 w 7768945"/>
                <a:gd name="connsiteY559" fmla="*/ 2140714 h 2819970"/>
                <a:gd name="connsiteX560" fmla="*/ 2660038 w 7768945"/>
                <a:gd name="connsiteY560" fmla="*/ 2111301 h 2819970"/>
                <a:gd name="connsiteX561" fmla="*/ 2643493 w 7768945"/>
                <a:gd name="connsiteY561" fmla="*/ 2081888 h 2819970"/>
                <a:gd name="connsiteX562" fmla="*/ 2627868 w 7768945"/>
                <a:gd name="connsiteY562" fmla="*/ 2051556 h 2819970"/>
                <a:gd name="connsiteX563" fmla="*/ 2613161 w 7768945"/>
                <a:gd name="connsiteY563" fmla="*/ 2021224 h 2819970"/>
                <a:gd name="connsiteX564" fmla="*/ 2598455 w 7768945"/>
                <a:gd name="connsiteY564" fmla="*/ 1989972 h 2819970"/>
                <a:gd name="connsiteX565" fmla="*/ 2584667 w 7768945"/>
                <a:gd name="connsiteY565" fmla="*/ 1958721 h 2819970"/>
                <a:gd name="connsiteX566" fmla="*/ 2570880 w 7768945"/>
                <a:gd name="connsiteY566" fmla="*/ 1927470 h 2819970"/>
                <a:gd name="connsiteX567" fmla="*/ 2559850 w 7768945"/>
                <a:gd name="connsiteY567" fmla="*/ 1895299 h 2819970"/>
                <a:gd name="connsiteX568" fmla="*/ 2547901 w 7768945"/>
                <a:gd name="connsiteY568" fmla="*/ 1863129 h 2819970"/>
                <a:gd name="connsiteX569" fmla="*/ 2536871 w 7768945"/>
                <a:gd name="connsiteY569" fmla="*/ 1829120 h 2819970"/>
                <a:gd name="connsiteX570" fmla="*/ 2526761 w 7768945"/>
                <a:gd name="connsiteY570" fmla="*/ 1796031 h 2819970"/>
                <a:gd name="connsiteX571" fmla="*/ 2518488 w 7768945"/>
                <a:gd name="connsiteY571" fmla="*/ 1762941 h 2819970"/>
                <a:gd name="connsiteX572" fmla="*/ 2509297 w 7768945"/>
                <a:gd name="connsiteY572" fmla="*/ 1728013 h 2819970"/>
                <a:gd name="connsiteX573" fmla="*/ 2502863 w 7768945"/>
                <a:gd name="connsiteY573" fmla="*/ 1694004 h 2819970"/>
                <a:gd name="connsiteX574" fmla="*/ 2495509 w 7768945"/>
                <a:gd name="connsiteY574" fmla="*/ 1659996 h 2819970"/>
                <a:gd name="connsiteX575" fmla="*/ 2489994 w 7768945"/>
                <a:gd name="connsiteY575" fmla="*/ 1624148 h 2819970"/>
                <a:gd name="connsiteX576" fmla="*/ 2485399 w 7768945"/>
                <a:gd name="connsiteY576" fmla="*/ 1589221 h 2819970"/>
                <a:gd name="connsiteX577" fmla="*/ 2480803 w 7768945"/>
                <a:gd name="connsiteY577" fmla="*/ 1554293 h 2819970"/>
                <a:gd name="connsiteX578" fmla="*/ 2478045 w 7768945"/>
                <a:gd name="connsiteY578" fmla="*/ 1518446 h 2819970"/>
                <a:gd name="connsiteX579" fmla="*/ 2475288 w 7768945"/>
                <a:gd name="connsiteY579" fmla="*/ 1482598 h 2819970"/>
                <a:gd name="connsiteX580" fmla="*/ 2474369 w 7768945"/>
                <a:gd name="connsiteY580" fmla="*/ 1445832 h 2819970"/>
                <a:gd name="connsiteX581" fmla="*/ 2474369 w 7768945"/>
                <a:gd name="connsiteY581" fmla="*/ 1409985 h 2819970"/>
                <a:gd name="connsiteX582" fmla="*/ 2474369 w 7768945"/>
                <a:gd name="connsiteY582" fmla="*/ 1382411 h 2819970"/>
                <a:gd name="connsiteX583" fmla="*/ 2473450 w 7768945"/>
                <a:gd name="connsiteY583" fmla="*/ 1354836 h 2819970"/>
                <a:gd name="connsiteX584" fmla="*/ 2471611 w 7768945"/>
                <a:gd name="connsiteY584" fmla="*/ 1327261 h 2819970"/>
                <a:gd name="connsiteX585" fmla="*/ 2467935 w 7768945"/>
                <a:gd name="connsiteY585" fmla="*/ 1301525 h 2819970"/>
                <a:gd name="connsiteX586" fmla="*/ 2465177 w 7768945"/>
                <a:gd name="connsiteY586" fmla="*/ 1274869 h 2819970"/>
                <a:gd name="connsiteX587" fmla="*/ 2462420 w 7768945"/>
                <a:gd name="connsiteY587" fmla="*/ 1248214 h 2819970"/>
                <a:gd name="connsiteX588" fmla="*/ 2457824 w 7768945"/>
                <a:gd name="connsiteY588" fmla="*/ 1221558 h 2819970"/>
                <a:gd name="connsiteX589" fmla="*/ 2452309 w 7768945"/>
                <a:gd name="connsiteY589" fmla="*/ 1195822 h 2819970"/>
                <a:gd name="connsiteX590" fmla="*/ 2446794 w 7768945"/>
                <a:gd name="connsiteY590" fmla="*/ 1170086 h 2819970"/>
                <a:gd name="connsiteX591" fmla="*/ 2441279 w 7768945"/>
                <a:gd name="connsiteY591" fmla="*/ 1144349 h 2819970"/>
                <a:gd name="connsiteX592" fmla="*/ 2433926 w 7768945"/>
                <a:gd name="connsiteY592" fmla="*/ 1118613 h 2819970"/>
                <a:gd name="connsiteX593" fmla="*/ 2426573 w 7768945"/>
                <a:gd name="connsiteY593" fmla="*/ 1093796 h 2819970"/>
                <a:gd name="connsiteX594" fmla="*/ 2418300 w 7768945"/>
                <a:gd name="connsiteY594" fmla="*/ 1068978 h 2819970"/>
                <a:gd name="connsiteX595" fmla="*/ 2409109 w 7768945"/>
                <a:gd name="connsiteY595" fmla="*/ 1044161 h 2819970"/>
                <a:gd name="connsiteX596" fmla="*/ 2400836 w 7768945"/>
                <a:gd name="connsiteY596" fmla="*/ 1020263 h 2819970"/>
                <a:gd name="connsiteX597" fmla="*/ 2390726 w 7768945"/>
                <a:gd name="connsiteY597" fmla="*/ 995446 h 2819970"/>
                <a:gd name="connsiteX598" fmla="*/ 2379696 w 7768945"/>
                <a:gd name="connsiteY598" fmla="*/ 971548 h 2819970"/>
                <a:gd name="connsiteX599" fmla="*/ 2369585 w 7768945"/>
                <a:gd name="connsiteY599" fmla="*/ 948569 h 2819970"/>
                <a:gd name="connsiteX600" fmla="*/ 2357636 w 7768945"/>
                <a:gd name="connsiteY600" fmla="*/ 925590 h 2819970"/>
                <a:gd name="connsiteX601" fmla="*/ 2345687 w 7768945"/>
                <a:gd name="connsiteY601" fmla="*/ 903530 h 2819970"/>
                <a:gd name="connsiteX602" fmla="*/ 2332819 w 7768945"/>
                <a:gd name="connsiteY602" fmla="*/ 880551 h 2819970"/>
                <a:gd name="connsiteX603" fmla="*/ 2319951 w 7768945"/>
                <a:gd name="connsiteY603" fmla="*/ 858492 h 2819970"/>
                <a:gd name="connsiteX604" fmla="*/ 2307082 w 7768945"/>
                <a:gd name="connsiteY604" fmla="*/ 836432 h 2819970"/>
                <a:gd name="connsiteX605" fmla="*/ 2293295 w 7768945"/>
                <a:gd name="connsiteY605" fmla="*/ 815291 h 2819970"/>
                <a:gd name="connsiteX606" fmla="*/ 2278589 w 7768945"/>
                <a:gd name="connsiteY606" fmla="*/ 795070 h 2819970"/>
                <a:gd name="connsiteX607" fmla="*/ 2262963 w 7768945"/>
                <a:gd name="connsiteY607" fmla="*/ 773010 h 2819970"/>
                <a:gd name="connsiteX608" fmla="*/ 2247337 w 7768945"/>
                <a:gd name="connsiteY608" fmla="*/ 753708 h 2819970"/>
                <a:gd name="connsiteX609" fmla="*/ 2230792 w 7768945"/>
                <a:gd name="connsiteY609" fmla="*/ 732567 h 2819970"/>
                <a:gd name="connsiteX610" fmla="*/ 2214248 w 7768945"/>
                <a:gd name="connsiteY610" fmla="*/ 714184 h 2819970"/>
                <a:gd name="connsiteX611" fmla="*/ 2197703 w 7768945"/>
                <a:gd name="connsiteY611" fmla="*/ 694882 h 2819970"/>
                <a:gd name="connsiteX612" fmla="*/ 2180239 w 7768945"/>
                <a:gd name="connsiteY612" fmla="*/ 676499 h 2819970"/>
                <a:gd name="connsiteX613" fmla="*/ 2162775 w 7768945"/>
                <a:gd name="connsiteY613" fmla="*/ 657197 h 2819970"/>
                <a:gd name="connsiteX614" fmla="*/ 2144392 w 7768945"/>
                <a:gd name="connsiteY614" fmla="*/ 639733 h 2819970"/>
                <a:gd name="connsiteX615" fmla="*/ 2125089 w 7768945"/>
                <a:gd name="connsiteY615" fmla="*/ 622269 h 2819970"/>
                <a:gd name="connsiteX616" fmla="*/ 2106706 w 7768945"/>
                <a:gd name="connsiteY616" fmla="*/ 605724 h 2819970"/>
                <a:gd name="connsiteX617" fmla="*/ 2087404 w 7768945"/>
                <a:gd name="connsiteY617" fmla="*/ 589179 h 2819970"/>
                <a:gd name="connsiteX618" fmla="*/ 2067183 w 7768945"/>
                <a:gd name="connsiteY618" fmla="*/ 573553 h 2819970"/>
                <a:gd name="connsiteX619" fmla="*/ 2046961 w 7768945"/>
                <a:gd name="connsiteY619" fmla="*/ 557928 h 2819970"/>
                <a:gd name="connsiteX620" fmla="*/ 2026740 w 7768945"/>
                <a:gd name="connsiteY620" fmla="*/ 543221 h 2819970"/>
                <a:gd name="connsiteX621" fmla="*/ 2004680 w 7768945"/>
                <a:gd name="connsiteY621" fmla="*/ 528515 h 2819970"/>
                <a:gd name="connsiteX622" fmla="*/ 1984458 w 7768945"/>
                <a:gd name="connsiteY622" fmla="*/ 513808 h 2819970"/>
                <a:gd name="connsiteX623" fmla="*/ 1961480 w 7768945"/>
                <a:gd name="connsiteY623" fmla="*/ 500940 h 2819970"/>
                <a:gd name="connsiteX624" fmla="*/ 1940339 w 7768945"/>
                <a:gd name="connsiteY624" fmla="*/ 487153 h 2819970"/>
                <a:gd name="connsiteX625" fmla="*/ 1917360 w 7768945"/>
                <a:gd name="connsiteY625" fmla="*/ 474285 h 2819970"/>
                <a:gd name="connsiteX626" fmla="*/ 1895301 w 7768945"/>
                <a:gd name="connsiteY626" fmla="*/ 462336 h 2819970"/>
                <a:gd name="connsiteX627" fmla="*/ 1871403 w 7768945"/>
                <a:gd name="connsiteY627" fmla="*/ 450386 h 2819970"/>
                <a:gd name="connsiteX628" fmla="*/ 1848424 w 7768945"/>
                <a:gd name="connsiteY628" fmla="*/ 440276 h 2819970"/>
                <a:gd name="connsiteX629" fmla="*/ 1824526 w 7768945"/>
                <a:gd name="connsiteY629" fmla="*/ 430165 h 2819970"/>
                <a:gd name="connsiteX630" fmla="*/ 1799708 w 7768945"/>
                <a:gd name="connsiteY630" fmla="*/ 420054 h 2819970"/>
                <a:gd name="connsiteX631" fmla="*/ 1776729 w 7768945"/>
                <a:gd name="connsiteY631" fmla="*/ 410863 h 2819970"/>
                <a:gd name="connsiteX632" fmla="*/ 1751912 w 7768945"/>
                <a:gd name="connsiteY632" fmla="*/ 401671 h 2819970"/>
                <a:gd name="connsiteX633" fmla="*/ 1726176 w 7768945"/>
                <a:gd name="connsiteY633" fmla="*/ 394318 h 2819970"/>
                <a:gd name="connsiteX634" fmla="*/ 1702277 w 7768945"/>
                <a:gd name="connsiteY634" fmla="*/ 386965 h 2819970"/>
                <a:gd name="connsiteX635" fmla="*/ 1676541 w 7768945"/>
                <a:gd name="connsiteY635" fmla="*/ 380531 h 2819970"/>
                <a:gd name="connsiteX636" fmla="*/ 1650805 w 7768945"/>
                <a:gd name="connsiteY636" fmla="*/ 373177 h 2819970"/>
                <a:gd name="connsiteX637" fmla="*/ 1625069 w 7768945"/>
                <a:gd name="connsiteY637" fmla="*/ 367662 h 2819970"/>
                <a:gd name="connsiteX638" fmla="*/ 1599332 w 7768945"/>
                <a:gd name="connsiteY638" fmla="*/ 362148 h 2819970"/>
                <a:gd name="connsiteX639" fmla="*/ 1572677 w 7768945"/>
                <a:gd name="connsiteY639" fmla="*/ 358471 h 2819970"/>
                <a:gd name="connsiteX640" fmla="*/ 1546021 w 7768945"/>
                <a:gd name="connsiteY640" fmla="*/ 354794 h 2819970"/>
                <a:gd name="connsiteX641" fmla="*/ 1518446 w 7768945"/>
                <a:gd name="connsiteY641" fmla="*/ 352037 h 2819970"/>
                <a:gd name="connsiteX642" fmla="*/ 1492710 w 7768945"/>
                <a:gd name="connsiteY642" fmla="*/ 350199 h 2819970"/>
                <a:gd name="connsiteX643" fmla="*/ 1465135 w 7768945"/>
                <a:gd name="connsiteY643" fmla="*/ 347441 h 2819970"/>
                <a:gd name="connsiteX644" fmla="*/ 1437560 w 7768945"/>
                <a:gd name="connsiteY644" fmla="*/ 346522 h 2819970"/>
                <a:gd name="connsiteX645" fmla="*/ 1409986 w 7768945"/>
                <a:gd name="connsiteY645" fmla="*/ 345603 h 2819970"/>
                <a:gd name="connsiteX646" fmla="*/ 1382411 w 7768945"/>
                <a:gd name="connsiteY646" fmla="*/ 346522 h 2819970"/>
                <a:gd name="connsiteX647" fmla="*/ 1355756 w 7768945"/>
                <a:gd name="connsiteY647" fmla="*/ 347441 h 2819970"/>
                <a:gd name="connsiteX648" fmla="*/ 1329100 w 7768945"/>
                <a:gd name="connsiteY648" fmla="*/ 350199 h 2819970"/>
                <a:gd name="connsiteX649" fmla="*/ 1301525 w 7768945"/>
                <a:gd name="connsiteY649" fmla="*/ 352037 h 2819970"/>
                <a:gd name="connsiteX650" fmla="*/ 1274870 w 7768945"/>
                <a:gd name="connsiteY650" fmla="*/ 354794 h 2819970"/>
                <a:gd name="connsiteX651" fmla="*/ 1248214 w 7768945"/>
                <a:gd name="connsiteY651" fmla="*/ 358471 h 2819970"/>
                <a:gd name="connsiteX652" fmla="*/ 1221559 w 7768945"/>
                <a:gd name="connsiteY652" fmla="*/ 362148 h 2819970"/>
                <a:gd name="connsiteX653" fmla="*/ 1196742 w 7768945"/>
                <a:gd name="connsiteY653" fmla="*/ 367662 h 2819970"/>
                <a:gd name="connsiteX654" fmla="*/ 1170086 w 7768945"/>
                <a:gd name="connsiteY654" fmla="*/ 373177 h 2819970"/>
                <a:gd name="connsiteX655" fmla="*/ 1144350 w 7768945"/>
                <a:gd name="connsiteY655" fmla="*/ 380531 h 2819970"/>
                <a:gd name="connsiteX656" fmla="*/ 1118614 w 7768945"/>
                <a:gd name="connsiteY656" fmla="*/ 386965 h 2819970"/>
                <a:gd name="connsiteX657" fmla="*/ 1094715 w 7768945"/>
                <a:gd name="connsiteY657" fmla="*/ 394318 h 2819970"/>
                <a:gd name="connsiteX658" fmla="*/ 1068979 w 7768945"/>
                <a:gd name="connsiteY658" fmla="*/ 401671 h 2819970"/>
                <a:gd name="connsiteX659" fmla="*/ 1044162 w 7768945"/>
                <a:gd name="connsiteY659" fmla="*/ 410863 h 2819970"/>
                <a:gd name="connsiteX660" fmla="*/ 1020263 w 7768945"/>
                <a:gd name="connsiteY660" fmla="*/ 420054 h 2819970"/>
                <a:gd name="connsiteX661" fmla="*/ 996365 w 7768945"/>
                <a:gd name="connsiteY661" fmla="*/ 430165 h 2819970"/>
                <a:gd name="connsiteX662" fmla="*/ 973386 w 7768945"/>
                <a:gd name="connsiteY662" fmla="*/ 440276 h 2819970"/>
                <a:gd name="connsiteX663" fmla="*/ 949488 w 7768945"/>
                <a:gd name="connsiteY663" fmla="*/ 450386 h 2819970"/>
                <a:gd name="connsiteX664" fmla="*/ 925590 w 7768945"/>
                <a:gd name="connsiteY664" fmla="*/ 462336 h 2819970"/>
                <a:gd name="connsiteX665" fmla="*/ 903531 w 7768945"/>
                <a:gd name="connsiteY665" fmla="*/ 474285 h 2819970"/>
                <a:gd name="connsiteX666" fmla="*/ 880552 w 7768945"/>
                <a:gd name="connsiteY666" fmla="*/ 487153 h 2819970"/>
                <a:gd name="connsiteX667" fmla="*/ 859411 w 7768945"/>
                <a:gd name="connsiteY667" fmla="*/ 500940 h 2819970"/>
                <a:gd name="connsiteX668" fmla="*/ 836432 w 7768945"/>
                <a:gd name="connsiteY668" fmla="*/ 513808 h 2819970"/>
                <a:gd name="connsiteX669" fmla="*/ 815292 w 7768945"/>
                <a:gd name="connsiteY669" fmla="*/ 528515 h 2819970"/>
                <a:gd name="connsiteX670" fmla="*/ 795070 w 7768945"/>
                <a:gd name="connsiteY670" fmla="*/ 543221 h 2819970"/>
                <a:gd name="connsiteX671" fmla="*/ 773930 w 7768945"/>
                <a:gd name="connsiteY671" fmla="*/ 557928 h 2819970"/>
                <a:gd name="connsiteX672" fmla="*/ 753708 w 7768945"/>
                <a:gd name="connsiteY672" fmla="*/ 573553 h 2819970"/>
                <a:gd name="connsiteX673" fmla="*/ 733487 w 7768945"/>
                <a:gd name="connsiteY673" fmla="*/ 589179 h 2819970"/>
                <a:gd name="connsiteX674" fmla="*/ 714185 w 7768945"/>
                <a:gd name="connsiteY674" fmla="*/ 605724 h 2819970"/>
                <a:gd name="connsiteX675" fmla="*/ 695802 w 7768945"/>
                <a:gd name="connsiteY675" fmla="*/ 622269 h 2819970"/>
                <a:gd name="connsiteX676" fmla="*/ 676499 w 7768945"/>
                <a:gd name="connsiteY676" fmla="*/ 639733 h 2819970"/>
                <a:gd name="connsiteX677" fmla="*/ 658116 w 7768945"/>
                <a:gd name="connsiteY677" fmla="*/ 657197 h 2819970"/>
                <a:gd name="connsiteX678" fmla="*/ 640652 w 7768945"/>
                <a:gd name="connsiteY678" fmla="*/ 676499 h 2819970"/>
                <a:gd name="connsiteX679" fmla="*/ 623188 w 7768945"/>
                <a:gd name="connsiteY679" fmla="*/ 694882 h 2819970"/>
                <a:gd name="connsiteX680" fmla="*/ 606643 w 7768945"/>
                <a:gd name="connsiteY680" fmla="*/ 714184 h 2819970"/>
                <a:gd name="connsiteX681" fmla="*/ 590098 w 7768945"/>
                <a:gd name="connsiteY681" fmla="*/ 732567 h 2819970"/>
                <a:gd name="connsiteX682" fmla="*/ 573553 w 7768945"/>
                <a:gd name="connsiteY682" fmla="*/ 753708 h 2819970"/>
                <a:gd name="connsiteX683" fmla="*/ 558847 w 7768945"/>
                <a:gd name="connsiteY683" fmla="*/ 773010 h 2819970"/>
                <a:gd name="connsiteX684" fmla="*/ 543221 w 7768945"/>
                <a:gd name="connsiteY684" fmla="*/ 795070 h 2819970"/>
                <a:gd name="connsiteX685" fmla="*/ 528515 w 7768945"/>
                <a:gd name="connsiteY685" fmla="*/ 815291 h 2819970"/>
                <a:gd name="connsiteX686" fmla="*/ 514728 w 7768945"/>
                <a:gd name="connsiteY686" fmla="*/ 836432 h 2819970"/>
                <a:gd name="connsiteX687" fmla="*/ 500940 w 7768945"/>
                <a:gd name="connsiteY687" fmla="*/ 858492 h 2819970"/>
                <a:gd name="connsiteX688" fmla="*/ 488072 w 7768945"/>
                <a:gd name="connsiteY688" fmla="*/ 880551 h 2819970"/>
                <a:gd name="connsiteX689" fmla="*/ 475204 w 7768945"/>
                <a:gd name="connsiteY689" fmla="*/ 903530 h 2819970"/>
                <a:gd name="connsiteX690" fmla="*/ 463255 w 7768945"/>
                <a:gd name="connsiteY690" fmla="*/ 925590 h 2819970"/>
                <a:gd name="connsiteX691" fmla="*/ 451306 w 7768945"/>
                <a:gd name="connsiteY691" fmla="*/ 948569 h 2819970"/>
                <a:gd name="connsiteX692" fmla="*/ 441195 w 7768945"/>
                <a:gd name="connsiteY692" fmla="*/ 971548 h 2819970"/>
                <a:gd name="connsiteX693" fmla="*/ 430165 w 7768945"/>
                <a:gd name="connsiteY693" fmla="*/ 995446 h 2819970"/>
                <a:gd name="connsiteX694" fmla="*/ 420055 w 7768945"/>
                <a:gd name="connsiteY694" fmla="*/ 1020263 h 2819970"/>
                <a:gd name="connsiteX695" fmla="*/ 411782 w 7768945"/>
                <a:gd name="connsiteY695" fmla="*/ 1044161 h 2819970"/>
                <a:gd name="connsiteX696" fmla="*/ 402591 w 7768945"/>
                <a:gd name="connsiteY696" fmla="*/ 1068978 h 2819970"/>
                <a:gd name="connsiteX697" fmla="*/ 395237 w 7768945"/>
                <a:gd name="connsiteY697" fmla="*/ 1093796 h 2819970"/>
                <a:gd name="connsiteX698" fmla="*/ 386965 w 7768945"/>
                <a:gd name="connsiteY698" fmla="*/ 1118613 h 2819970"/>
                <a:gd name="connsiteX699" fmla="*/ 380531 w 7768945"/>
                <a:gd name="connsiteY699" fmla="*/ 1144349 h 2819970"/>
                <a:gd name="connsiteX700" fmla="*/ 374097 w 7768945"/>
                <a:gd name="connsiteY700" fmla="*/ 1170086 h 2819970"/>
                <a:gd name="connsiteX701" fmla="*/ 368582 w 7768945"/>
                <a:gd name="connsiteY701" fmla="*/ 1195822 h 2819970"/>
                <a:gd name="connsiteX702" fmla="*/ 363986 w 7768945"/>
                <a:gd name="connsiteY702" fmla="*/ 1221558 h 2819970"/>
                <a:gd name="connsiteX703" fmla="*/ 358471 w 7768945"/>
                <a:gd name="connsiteY703" fmla="*/ 1248214 h 2819970"/>
                <a:gd name="connsiteX704" fmla="*/ 355713 w 7768945"/>
                <a:gd name="connsiteY704" fmla="*/ 1274869 h 2819970"/>
                <a:gd name="connsiteX705" fmla="*/ 352037 w 7768945"/>
                <a:gd name="connsiteY705" fmla="*/ 1301525 h 2819970"/>
                <a:gd name="connsiteX706" fmla="*/ 350198 w 7768945"/>
                <a:gd name="connsiteY706" fmla="*/ 1327261 h 2819970"/>
                <a:gd name="connsiteX707" fmla="*/ 347441 w 7768945"/>
                <a:gd name="connsiteY707" fmla="*/ 1354836 h 2819970"/>
                <a:gd name="connsiteX708" fmla="*/ 346522 w 7768945"/>
                <a:gd name="connsiteY708" fmla="*/ 1382411 h 2819970"/>
                <a:gd name="connsiteX709" fmla="*/ 346522 w 7768945"/>
                <a:gd name="connsiteY709" fmla="*/ 1409985 h 2819970"/>
                <a:gd name="connsiteX710" fmla="*/ 0 w 7768945"/>
                <a:gd name="connsiteY710" fmla="*/ 1409985 h 2819970"/>
                <a:gd name="connsiteX711" fmla="*/ 919 w 7768945"/>
                <a:gd name="connsiteY711" fmla="*/ 1374138 h 2819970"/>
                <a:gd name="connsiteX712" fmla="*/ 1838 w 7768945"/>
                <a:gd name="connsiteY712" fmla="*/ 1337372 h 2819970"/>
                <a:gd name="connsiteX713" fmla="*/ 4596 w 7768945"/>
                <a:gd name="connsiteY713" fmla="*/ 1301525 h 2819970"/>
                <a:gd name="connsiteX714" fmla="*/ 8273 w 7768945"/>
                <a:gd name="connsiteY714" fmla="*/ 1265678 h 2819970"/>
                <a:gd name="connsiteX715" fmla="*/ 11949 w 7768945"/>
                <a:gd name="connsiteY715" fmla="*/ 1230750 h 2819970"/>
                <a:gd name="connsiteX716" fmla="*/ 16545 w 7768945"/>
                <a:gd name="connsiteY716" fmla="*/ 1195822 h 2819970"/>
                <a:gd name="connsiteX717" fmla="*/ 22979 w 7768945"/>
                <a:gd name="connsiteY717" fmla="*/ 1159975 h 2819970"/>
                <a:gd name="connsiteX718" fmla="*/ 29413 w 7768945"/>
                <a:gd name="connsiteY718" fmla="*/ 1125966 h 2819970"/>
                <a:gd name="connsiteX719" fmla="*/ 35847 w 7768945"/>
                <a:gd name="connsiteY719" fmla="*/ 1091957 h 2819970"/>
                <a:gd name="connsiteX720" fmla="*/ 45039 w 7768945"/>
                <a:gd name="connsiteY720" fmla="*/ 1057029 h 2819970"/>
                <a:gd name="connsiteX721" fmla="*/ 54230 w 7768945"/>
                <a:gd name="connsiteY721" fmla="*/ 1023940 h 2819970"/>
                <a:gd name="connsiteX722" fmla="*/ 63422 w 7768945"/>
                <a:gd name="connsiteY722" fmla="*/ 990850 h 2819970"/>
                <a:gd name="connsiteX723" fmla="*/ 74452 w 7768945"/>
                <a:gd name="connsiteY723" fmla="*/ 956841 h 2819970"/>
                <a:gd name="connsiteX724" fmla="*/ 86401 w 7768945"/>
                <a:gd name="connsiteY724" fmla="*/ 924671 h 2819970"/>
                <a:gd name="connsiteX725" fmla="*/ 98350 w 7768945"/>
                <a:gd name="connsiteY725" fmla="*/ 892500 h 2819970"/>
                <a:gd name="connsiteX726" fmla="*/ 110299 w 7768945"/>
                <a:gd name="connsiteY726" fmla="*/ 861249 h 2819970"/>
                <a:gd name="connsiteX727" fmla="*/ 124086 w 7768945"/>
                <a:gd name="connsiteY727" fmla="*/ 829998 h 2819970"/>
                <a:gd name="connsiteX728" fmla="*/ 138792 w 7768945"/>
                <a:gd name="connsiteY728" fmla="*/ 798747 h 2819970"/>
                <a:gd name="connsiteX729" fmla="*/ 154418 w 7768945"/>
                <a:gd name="connsiteY729" fmla="*/ 768414 h 2819970"/>
                <a:gd name="connsiteX730" fmla="*/ 170044 w 7768945"/>
                <a:gd name="connsiteY730" fmla="*/ 738082 h 2819970"/>
                <a:gd name="connsiteX731" fmla="*/ 187508 w 7768945"/>
                <a:gd name="connsiteY731" fmla="*/ 708669 h 2819970"/>
                <a:gd name="connsiteX732" fmla="*/ 204972 w 7768945"/>
                <a:gd name="connsiteY732" fmla="*/ 679256 h 2819970"/>
                <a:gd name="connsiteX733" fmla="*/ 222436 w 7768945"/>
                <a:gd name="connsiteY733" fmla="*/ 649843 h 2819970"/>
                <a:gd name="connsiteX734" fmla="*/ 240819 w 7768945"/>
                <a:gd name="connsiteY734" fmla="*/ 621349 h 2819970"/>
                <a:gd name="connsiteX735" fmla="*/ 261040 w 7768945"/>
                <a:gd name="connsiteY735" fmla="*/ 593775 h 2819970"/>
                <a:gd name="connsiteX736" fmla="*/ 280343 w 7768945"/>
                <a:gd name="connsiteY736" fmla="*/ 566200 h 2819970"/>
                <a:gd name="connsiteX737" fmla="*/ 300564 w 7768945"/>
                <a:gd name="connsiteY737" fmla="*/ 539545 h 2819970"/>
                <a:gd name="connsiteX738" fmla="*/ 322624 w 7768945"/>
                <a:gd name="connsiteY738" fmla="*/ 513808 h 2819970"/>
                <a:gd name="connsiteX739" fmla="*/ 343764 w 7768945"/>
                <a:gd name="connsiteY739" fmla="*/ 487153 h 2819970"/>
                <a:gd name="connsiteX740" fmla="*/ 366743 w 7768945"/>
                <a:gd name="connsiteY740" fmla="*/ 461416 h 2819970"/>
                <a:gd name="connsiteX741" fmla="*/ 389722 w 7768945"/>
                <a:gd name="connsiteY741" fmla="*/ 436599 h 2819970"/>
                <a:gd name="connsiteX742" fmla="*/ 413620 w 7768945"/>
                <a:gd name="connsiteY742" fmla="*/ 412701 h 2819970"/>
                <a:gd name="connsiteX743" fmla="*/ 438438 w 7768945"/>
                <a:gd name="connsiteY743" fmla="*/ 388803 h 2819970"/>
                <a:gd name="connsiteX744" fmla="*/ 462336 w 7768945"/>
                <a:gd name="connsiteY744" fmla="*/ 366743 h 2819970"/>
                <a:gd name="connsiteX745" fmla="*/ 488072 w 7768945"/>
                <a:gd name="connsiteY745" fmla="*/ 343764 h 2819970"/>
                <a:gd name="connsiteX746" fmla="*/ 513808 w 7768945"/>
                <a:gd name="connsiteY746" fmla="*/ 322624 h 2819970"/>
                <a:gd name="connsiteX747" fmla="*/ 539545 w 7768945"/>
                <a:gd name="connsiteY747" fmla="*/ 300564 h 2819970"/>
                <a:gd name="connsiteX748" fmla="*/ 566200 w 7768945"/>
                <a:gd name="connsiteY748" fmla="*/ 280343 h 2819970"/>
                <a:gd name="connsiteX749" fmla="*/ 593775 w 7768945"/>
                <a:gd name="connsiteY749" fmla="*/ 259202 h 2819970"/>
                <a:gd name="connsiteX750" fmla="*/ 622269 w 7768945"/>
                <a:gd name="connsiteY750" fmla="*/ 240819 h 2819970"/>
                <a:gd name="connsiteX751" fmla="*/ 650763 w 7768945"/>
                <a:gd name="connsiteY751" fmla="*/ 222436 h 2819970"/>
                <a:gd name="connsiteX752" fmla="*/ 679256 w 7768945"/>
                <a:gd name="connsiteY752" fmla="*/ 204053 h 2819970"/>
                <a:gd name="connsiteX753" fmla="*/ 708670 w 7768945"/>
                <a:gd name="connsiteY753" fmla="*/ 187508 h 2819970"/>
                <a:gd name="connsiteX754" fmla="*/ 738083 w 7768945"/>
                <a:gd name="connsiteY754" fmla="*/ 170044 h 2819970"/>
                <a:gd name="connsiteX755" fmla="*/ 768415 w 7768945"/>
                <a:gd name="connsiteY755" fmla="*/ 153499 h 2819970"/>
                <a:gd name="connsiteX756" fmla="*/ 799666 w 7768945"/>
                <a:gd name="connsiteY756" fmla="*/ 138793 h 2819970"/>
                <a:gd name="connsiteX757" fmla="*/ 829998 w 7768945"/>
                <a:gd name="connsiteY757" fmla="*/ 124086 h 2819970"/>
                <a:gd name="connsiteX758" fmla="*/ 861250 w 7768945"/>
                <a:gd name="connsiteY758" fmla="*/ 110299 h 2819970"/>
                <a:gd name="connsiteX759" fmla="*/ 893420 w 7768945"/>
                <a:gd name="connsiteY759" fmla="*/ 98350 h 2819970"/>
                <a:gd name="connsiteX760" fmla="*/ 925590 w 7768945"/>
                <a:gd name="connsiteY760" fmla="*/ 85482 h 2819970"/>
                <a:gd name="connsiteX761" fmla="*/ 958680 w 7768945"/>
                <a:gd name="connsiteY761" fmla="*/ 74452 h 2819970"/>
                <a:gd name="connsiteX762" fmla="*/ 991770 w 7768945"/>
                <a:gd name="connsiteY762" fmla="*/ 63422 h 2819970"/>
                <a:gd name="connsiteX763" fmla="*/ 1023940 w 7768945"/>
                <a:gd name="connsiteY763" fmla="*/ 54230 h 2819970"/>
                <a:gd name="connsiteX764" fmla="*/ 1057949 w 7768945"/>
                <a:gd name="connsiteY764" fmla="*/ 44120 h 2819970"/>
                <a:gd name="connsiteX765" fmla="*/ 1091958 w 7768945"/>
                <a:gd name="connsiteY765" fmla="*/ 35847 h 2819970"/>
                <a:gd name="connsiteX766" fmla="*/ 1125967 w 7768945"/>
                <a:gd name="connsiteY766" fmla="*/ 28494 h 2819970"/>
                <a:gd name="connsiteX767" fmla="*/ 1160895 w 7768945"/>
                <a:gd name="connsiteY767" fmla="*/ 21141 h 2819970"/>
                <a:gd name="connsiteX768" fmla="*/ 1195822 w 7768945"/>
                <a:gd name="connsiteY768" fmla="*/ 16545 h 2819970"/>
                <a:gd name="connsiteX769" fmla="*/ 1230750 w 7768945"/>
                <a:gd name="connsiteY769" fmla="*/ 11030 h 2819970"/>
                <a:gd name="connsiteX770" fmla="*/ 1265679 w 7768945"/>
                <a:gd name="connsiteY770" fmla="*/ 6434 h 2819970"/>
                <a:gd name="connsiteX771" fmla="*/ 1302445 w 7768945"/>
                <a:gd name="connsiteY771" fmla="*/ 3677 h 2819970"/>
                <a:gd name="connsiteX772" fmla="*/ 1337372 w 7768945"/>
                <a:gd name="connsiteY772" fmla="*/ 1838 h 281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Lst>
              <a:rect l="l" t="t" r="r" b="b"/>
              <a:pathLst>
                <a:path w="7768945" h="2819970">
                  <a:moveTo>
                    <a:pt x="1374139" y="0"/>
                  </a:moveTo>
                  <a:lnTo>
                    <a:pt x="1409986" y="0"/>
                  </a:lnTo>
                  <a:lnTo>
                    <a:pt x="1447671" y="0"/>
                  </a:lnTo>
                  <a:lnTo>
                    <a:pt x="1483519" y="1838"/>
                  </a:lnTo>
                  <a:lnTo>
                    <a:pt x="1518446" y="3677"/>
                  </a:lnTo>
                  <a:lnTo>
                    <a:pt x="1555212" y="6434"/>
                  </a:lnTo>
                  <a:lnTo>
                    <a:pt x="1590140" y="11030"/>
                  </a:lnTo>
                  <a:lnTo>
                    <a:pt x="1625987" y="16545"/>
                  </a:lnTo>
                  <a:lnTo>
                    <a:pt x="1659996" y="21141"/>
                  </a:lnTo>
                  <a:lnTo>
                    <a:pt x="1694005" y="28494"/>
                  </a:lnTo>
                  <a:lnTo>
                    <a:pt x="1728933" y="35847"/>
                  </a:lnTo>
                  <a:lnTo>
                    <a:pt x="1762942" y="44120"/>
                  </a:lnTo>
                  <a:lnTo>
                    <a:pt x="1796032" y="54230"/>
                  </a:lnTo>
                  <a:lnTo>
                    <a:pt x="1829121" y="63422"/>
                  </a:lnTo>
                  <a:lnTo>
                    <a:pt x="1863130" y="74452"/>
                  </a:lnTo>
                  <a:lnTo>
                    <a:pt x="1895301" y="85482"/>
                  </a:lnTo>
                  <a:lnTo>
                    <a:pt x="1927471" y="98350"/>
                  </a:lnTo>
                  <a:lnTo>
                    <a:pt x="1959641" y="110299"/>
                  </a:lnTo>
                  <a:lnTo>
                    <a:pt x="1990893" y="124086"/>
                  </a:lnTo>
                  <a:lnTo>
                    <a:pt x="2021225" y="138793"/>
                  </a:lnTo>
                  <a:lnTo>
                    <a:pt x="2052476" y="153499"/>
                  </a:lnTo>
                  <a:lnTo>
                    <a:pt x="2081889" y="170044"/>
                  </a:lnTo>
                  <a:lnTo>
                    <a:pt x="2112221" y="187508"/>
                  </a:lnTo>
                  <a:lnTo>
                    <a:pt x="2141634" y="204053"/>
                  </a:lnTo>
                  <a:lnTo>
                    <a:pt x="2170128" y="222436"/>
                  </a:lnTo>
                  <a:lnTo>
                    <a:pt x="2198622" y="240819"/>
                  </a:lnTo>
                  <a:lnTo>
                    <a:pt x="2227116" y="259202"/>
                  </a:lnTo>
                  <a:lnTo>
                    <a:pt x="2253771" y="280343"/>
                  </a:lnTo>
                  <a:lnTo>
                    <a:pt x="2281346" y="300564"/>
                  </a:lnTo>
                  <a:lnTo>
                    <a:pt x="2308002" y="322624"/>
                  </a:lnTo>
                  <a:lnTo>
                    <a:pt x="2332819" y="343764"/>
                  </a:lnTo>
                  <a:lnTo>
                    <a:pt x="2358555" y="366743"/>
                  </a:lnTo>
                  <a:lnTo>
                    <a:pt x="2383372" y="388803"/>
                  </a:lnTo>
                  <a:lnTo>
                    <a:pt x="2407270" y="412701"/>
                  </a:lnTo>
                  <a:lnTo>
                    <a:pt x="2431169" y="436599"/>
                  </a:lnTo>
                  <a:lnTo>
                    <a:pt x="2455067" y="461416"/>
                  </a:lnTo>
                  <a:lnTo>
                    <a:pt x="2477126" y="487153"/>
                  </a:lnTo>
                  <a:lnTo>
                    <a:pt x="2498267" y="513808"/>
                  </a:lnTo>
                  <a:lnTo>
                    <a:pt x="2520327" y="539545"/>
                  </a:lnTo>
                  <a:lnTo>
                    <a:pt x="2540548" y="566200"/>
                  </a:lnTo>
                  <a:lnTo>
                    <a:pt x="2560770" y="593775"/>
                  </a:lnTo>
                  <a:lnTo>
                    <a:pt x="2580072" y="621349"/>
                  </a:lnTo>
                  <a:lnTo>
                    <a:pt x="2598455" y="649843"/>
                  </a:lnTo>
                  <a:lnTo>
                    <a:pt x="2615919" y="679256"/>
                  </a:lnTo>
                  <a:lnTo>
                    <a:pt x="2634302" y="708669"/>
                  </a:lnTo>
                  <a:lnTo>
                    <a:pt x="2650847" y="738082"/>
                  </a:lnTo>
                  <a:lnTo>
                    <a:pt x="2666473" y="768414"/>
                  </a:lnTo>
                  <a:lnTo>
                    <a:pt x="2682098" y="798747"/>
                  </a:lnTo>
                  <a:lnTo>
                    <a:pt x="2695886" y="829998"/>
                  </a:lnTo>
                  <a:lnTo>
                    <a:pt x="2709673" y="861249"/>
                  </a:lnTo>
                  <a:lnTo>
                    <a:pt x="2723460" y="892500"/>
                  </a:lnTo>
                  <a:lnTo>
                    <a:pt x="2734490" y="924671"/>
                  </a:lnTo>
                  <a:lnTo>
                    <a:pt x="2746439" y="956841"/>
                  </a:lnTo>
                  <a:lnTo>
                    <a:pt x="2757469" y="990850"/>
                  </a:lnTo>
                  <a:lnTo>
                    <a:pt x="2767580" y="1023940"/>
                  </a:lnTo>
                  <a:lnTo>
                    <a:pt x="2775852" y="1057029"/>
                  </a:lnTo>
                  <a:lnTo>
                    <a:pt x="2785044" y="1091957"/>
                  </a:lnTo>
                  <a:lnTo>
                    <a:pt x="2791478" y="1125966"/>
                  </a:lnTo>
                  <a:lnTo>
                    <a:pt x="2798831" y="1159975"/>
                  </a:lnTo>
                  <a:lnTo>
                    <a:pt x="2804346" y="1195822"/>
                  </a:lnTo>
                  <a:lnTo>
                    <a:pt x="2808942" y="1230750"/>
                  </a:lnTo>
                  <a:lnTo>
                    <a:pt x="2813538" y="1265678"/>
                  </a:lnTo>
                  <a:lnTo>
                    <a:pt x="2816295" y="1301525"/>
                  </a:lnTo>
                  <a:lnTo>
                    <a:pt x="2819053" y="1337372"/>
                  </a:lnTo>
                  <a:lnTo>
                    <a:pt x="2819972" y="1374138"/>
                  </a:lnTo>
                  <a:lnTo>
                    <a:pt x="2820891" y="1409985"/>
                  </a:lnTo>
                  <a:lnTo>
                    <a:pt x="2819971" y="1409985"/>
                  </a:lnTo>
                  <a:lnTo>
                    <a:pt x="2819971" y="1437560"/>
                  </a:lnTo>
                  <a:lnTo>
                    <a:pt x="2821810" y="1465134"/>
                  </a:lnTo>
                  <a:lnTo>
                    <a:pt x="2822729" y="1492709"/>
                  </a:lnTo>
                  <a:lnTo>
                    <a:pt x="2826405" y="1518446"/>
                  </a:lnTo>
                  <a:lnTo>
                    <a:pt x="2829163" y="1545101"/>
                  </a:lnTo>
                  <a:lnTo>
                    <a:pt x="2832839" y="1571757"/>
                  </a:lnTo>
                  <a:lnTo>
                    <a:pt x="2836516" y="1598412"/>
                  </a:lnTo>
                  <a:lnTo>
                    <a:pt x="2842031" y="1624148"/>
                  </a:lnTo>
                  <a:lnTo>
                    <a:pt x="2847546" y="1649885"/>
                  </a:lnTo>
                  <a:lnTo>
                    <a:pt x="2853061" y="1675621"/>
                  </a:lnTo>
                  <a:lnTo>
                    <a:pt x="2860414" y="1701358"/>
                  </a:lnTo>
                  <a:lnTo>
                    <a:pt x="2867767" y="1726175"/>
                  </a:lnTo>
                  <a:lnTo>
                    <a:pt x="2876040" y="1750992"/>
                  </a:lnTo>
                  <a:lnTo>
                    <a:pt x="2885231" y="1775809"/>
                  </a:lnTo>
                  <a:lnTo>
                    <a:pt x="2893504" y="1799707"/>
                  </a:lnTo>
                  <a:lnTo>
                    <a:pt x="2903614" y="1824524"/>
                  </a:lnTo>
                  <a:lnTo>
                    <a:pt x="2914644" y="1848422"/>
                  </a:lnTo>
                  <a:lnTo>
                    <a:pt x="2924755" y="1871401"/>
                  </a:lnTo>
                  <a:lnTo>
                    <a:pt x="2936704" y="1894380"/>
                  </a:lnTo>
                  <a:lnTo>
                    <a:pt x="2948653" y="1916440"/>
                  </a:lnTo>
                  <a:lnTo>
                    <a:pt x="2961521" y="1939419"/>
                  </a:lnTo>
                  <a:lnTo>
                    <a:pt x="2974389" y="1961479"/>
                  </a:lnTo>
                  <a:lnTo>
                    <a:pt x="2987258" y="1983538"/>
                  </a:lnTo>
                  <a:lnTo>
                    <a:pt x="3001964" y="2004679"/>
                  </a:lnTo>
                  <a:lnTo>
                    <a:pt x="3015751" y="2024900"/>
                  </a:lnTo>
                  <a:lnTo>
                    <a:pt x="3031377" y="2046960"/>
                  </a:lnTo>
                  <a:lnTo>
                    <a:pt x="3047003" y="2066262"/>
                  </a:lnTo>
                  <a:lnTo>
                    <a:pt x="3063547" y="2087403"/>
                  </a:lnTo>
                  <a:lnTo>
                    <a:pt x="3080092" y="2105786"/>
                  </a:lnTo>
                  <a:lnTo>
                    <a:pt x="3096637" y="2125088"/>
                  </a:lnTo>
                  <a:lnTo>
                    <a:pt x="3114101" y="2143472"/>
                  </a:lnTo>
                  <a:lnTo>
                    <a:pt x="3131565" y="2162774"/>
                  </a:lnTo>
                  <a:lnTo>
                    <a:pt x="3149948" y="2180238"/>
                  </a:lnTo>
                  <a:lnTo>
                    <a:pt x="3169250" y="2197702"/>
                  </a:lnTo>
                  <a:lnTo>
                    <a:pt x="3187633" y="2214247"/>
                  </a:lnTo>
                  <a:lnTo>
                    <a:pt x="3206936" y="2230791"/>
                  </a:lnTo>
                  <a:lnTo>
                    <a:pt x="3227157" y="2246417"/>
                  </a:lnTo>
                  <a:lnTo>
                    <a:pt x="3247379" y="2262043"/>
                  </a:lnTo>
                  <a:lnTo>
                    <a:pt x="3267600" y="2276749"/>
                  </a:lnTo>
                  <a:lnTo>
                    <a:pt x="3289660" y="2291456"/>
                  </a:lnTo>
                  <a:lnTo>
                    <a:pt x="3310800" y="2306162"/>
                  </a:lnTo>
                  <a:lnTo>
                    <a:pt x="3332860" y="2319030"/>
                  </a:lnTo>
                  <a:lnTo>
                    <a:pt x="3354001" y="2332818"/>
                  </a:lnTo>
                  <a:lnTo>
                    <a:pt x="3376979" y="2345686"/>
                  </a:lnTo>
                  <a:lnTo>
                    <a:pt x="3399039" y="2357635"/>
                  </a:lnTo>
                  <a:lnTo>
                    <a:pt x="3422937" y="2369584"/>
                  </a:lnTo>
                  <a:lnTo>
                    <a:pt x="3445916" y="2379695"/>
                  </a:lnTo>
                  <a:lnTo>
                    <a:pt x="3469814" y="2389805"/>
                  </a:lnTo>
                  <a:lnTo>
                    <a:pt x="3494631" y="2399916"/>
                  </a:lnTo>
                  <a:lnTo>
                    <a:pt x="3517610" y="2409108"/>
                  </a:lnTo>
                  <a:lnTo>
                    <a:pt x="3543347" y="2418299"/>
                  </a:lnTo>
                  <a:lnTo>
                    <a:pt x="3568164" y="2425652"/>
                  </a:lnTo>
                  <a:lnTo>
                    <a:pt x="3592981" y="2433006"/>
                  </a:lnTo>
                  <a:lnTo>
                    <a:pt x="3617798" y="2439440"/>
                  </a:lnTo>
                  <a:lnTo>
                    <a:pt x="3644454" y="2446793"/>
                  </a:lnTo>
                  <a:lnTo>
                    <a:pt x="3669271" y="2452308"/>
                  </a:lnTo>
                  <a:lnTo>
                    <a:pt x="3695926" y="2457823"/>
                  </a:lnTo>
                  <a:lnTo>
                    <a:pt x="3721663" y="2461499"/>
                  </a:lnTo>
                  <a:lnTo>
                    <a:pt x="3748318" y="2465176"/>
                  </a:lnTo>
                  <a:lnTo>
                    <a:pt x="3775893" y="2467934"/>
                  </a:lnTo>
                  <a:lnTo>
                    <a:pt x="3801629" y="2469772"/>
                  </a:lnTo>
                  <a:lnTo>
                    <a:pt x="3829204" y="2472529"/>
                  </a:lnTo>
                  <a:lnTo>
                    <a:pt x="3856779" y="2473448"/>
                  </a:lnTo>
                  <a:lnTo>
                    <a:pt x="3884353" y="2474368"/>
                  </a:lnTo>
                  <a:lnTo>
                    <a:pt x="3911928" y="2473448"/>
                  </a:lnTo>
                  <a:lnTo>
                    <a:pt x="3939503" y="2472529"/>
                  </a:lnTo>
                  <a:lnTo>
                    <a:pt x="3965239" y="2469772"/>
                  </a:lnTo>
                  <a:lnTo>
                    <a:pt x="3992814" y="2467934"/>
                  </a:lnTo>
                  <a:lnTo>
                    <a:pt x="4019469" y="2465176"/>
                  </a:lnTo>
                  <a:lnTo>
                    <a:pt x="4046125" y="2461499"/>
                  </a:lnTo>
                  <a:lnTo>
                    <a:pt x="4072780" y="2457823"/>
                  </a:lnTo>
                  <a:lnTo>
                    <a:pt x="4097597" y="2452308"/>
                  </a:lnTo>
                  <a:lnTo>
                    <a:pt x="4124253" y="2446793"/>
                  </a:lnTo>
                  <a:lnTo>
                    <a:pt x="4149989" y="2439440"/>
                  </a:lnTo>
                  <a:lnTo>
                    <a:pt x="4175726" y="2433006"/>
                  </a:lnTo>
                  <a:lnTo>
                    <a:pt x="4200543" y="2425652"/>
                  </a:lnTo>
                  <a:lnTo>
                    <a:pt x="4225360" y="2418299"/>
                  </a:lnTo>
                  <a:lnTo>
                    <a:pt x="4250177" y="2409108"/>
                  </a:lnTo>
                  <a:lnTo>
                    <a:pt x="4274075" y="2399916"/>
                  </a:lnTo>
                  <a:lnTo>
                    <a:pt x="4297973" y="2389805"/>
                  </a:lnTo>
                  <a:lnTo>
                    <a:pt x="4320952" y="2379695"/>
                  </a:lnTo>
                  <a:lnTo>
                    <a:pt x="4344850" y="2369584"/>
                  </a:lnTo>
                  <a:lnTo>
                    <a:pt x="4368748" y="2357635"/>
                  </a:lnTo>
                  <a:lnTo>
                    <a:pt x="4390808" y="2345686"/>
                  </a:lnTo>
                  <a:lnTo>
                    <a:pt x="4413787" y="2332818"/>
                  </a:lnTo>
                  <a:lnTo>
                    <a:pt x="4435847" y="2319030"/>
                  </a:lnTo>
                  <a:lnTo>
                    <a:pt x="4457906" y="2306162"/>
                  </a:lnTo>
                  <a:lnTo>
                    <a:pt x="4479047" y="2291456"/>
                  </a:lnTo>
                  <a:lnTo>
                    <a:pt x="4499268" y="2276749"/>
                  </a:lnTo>
                  <a:lnTo>
                    <a:pt x="4520409" y="2262043"/>
                  </a:lnTo>
                  <a:lnTo>
                    <a:pt x="4540630" y="2246417"/>
                  </a:lnTo>
                  <a:lnTo>
                    <a:pt x="4560852" y="2230791"/>
                  </a:lnTo>
                  <a:lnTo>
                    <a:pt x="4580154" y="2214247"/>
                  </a:lnTo>
                  <a:lnTo>
                    <a:pt x="4599456" y="2197702"/>
                  </a:lnTo>
                  <a:lnTo>
                    <a:pt x="4617839" y="2180238"/>
                  </a:lnTo>
                  <a:lnTo>
                    <a:pt x="4636223" y="2162774"/>
                  </a:lnTo>
                  <a:lnTo>
                    <a:pt x="4654606" y="2143472"/>
                  </a:lnTo>
                  <a:lnTo>
                    <a:pt x="4671150" y="2125088"/>
                  </a:lnTo>
                  <a:lnTo>
                    <a:pt x="4688614" y="2105786"/>
                  </a:lnTo>
                  <a:lnTo>
                    <a:pt x="4704240" y="2087403"/>
                  </a:lnTo>
                  <a:lnTo>
                    <a:pt x="4720785" y="2066262"/>
                  </a:lnTo>
                  <a:lnTo>
                    <a:pt x="4736411" y="2046960"/>
                  </a:lnTo>
                  <a:lnTo>
                    <a:pt x="4751117" y="2024900"/>
                  </a:lnTo>
                  <a:lnTo>
                    <a:pt x="4765823" y="2004679"/>
                  </a:lnTo>
                  <a:lnTo>
                    <a:pt x="4779611" y="1983538"/>
                  </a:lnTo>
                  <a:lnTo>
                    <a:pt x="4793398" y="1961479"/>
                  </a:lnTo>
                  <a:lnTo>
                    <a:pt x="4806266" y="1939419"/>
                  </a:lnTo>
                  <a:lnTo>
                    <a:pt x="4819134" y="1916440"/>
                  </a:lnTo>
                  <a:lnTo>
                    <a:pt x="4832003" y="1894380"/>
                  </a:lnTo>
                  <a:lnTo>
                    <a:pt x="4843033" y="1871401"/>
                  </a:lnTo>
                  <a:lnTo>
                    <a:pt x="4853143" y="1848422"/>
                  </a:lnTo>
                  <a:lnTo>
                    <a:pt x="4864173" y="1824524"/>
                  </a:lnTo>
                  <a:lnTo>
                    <a:pt x="4874284" y="1799707"/>
                  </a:lnTo>
                  <a:lnTo>
                    <a:pt x="4882556" y="1775809"/>
                  </a:lnTo>
                  <a:lnTo>
                    <a:pt x="4891748" y="1750992"/>
                  </a:lnTo>
                  <a:lnTo>
                    <a:pt x="4899101" y="1726175"/>
                  </a:lnTo>
                  <a:lnTo>
                    <a:pt x="4907373" y="1701358"/>
                  </a:lnTo>
                  <a:lnTo>
                    <a:pt x="4913808" y="1675621"/>
                  </a:lnTo>
                  <a:lnTo>
                    <a:pt x="4920242" y="1649885"/>
                  </a:lnTo>
                  <a:lnTo>
                    <a:pt x="4925757" y="1624148"/>
                  </a:lnTo>
                  <a:lnTo>
                    <a:pt x="4930352" y="1598412"/>
                  </a:lnTo>
                  <a:lnTo>
                    <a:pt x="4935867" y="1571757"/>
                  </a:lnTo>
                  <a:lnTo>
                    <a:pt x="4939544" y="1545101"/>
                  </a:lnTo>
                  <a:lnTo>
                    <a:pt x="4942301" y="1518446"/>
                  </a:lnTo>
                  <a:lnTo>
                    <a:pt x="4944140" y="1492709"/>
                  </a:lnTo>
                  <a:lnTo>
                    <a:pt x="4946897" y="1465134"/>
                  </a:lnTo>
                  <a:lnTo>
                    <a:pt x="4947816" y="1437560"/>
                  </a:lnTo>
                  <a:lnTo>
                    <a:pt x="4947816" y="1409985"/>
                  </a:lnTo>
                  <a:lnTo>
                    <a:pt x="4948056" y="1409985"/>
                  </a:lnTo>
                  <a:lnTo>
                    <a:pt x="4948975" y="1374138"/>
                  </a:lnTo>
                  <a:lnTo>
                    <a:pt x="4949895" y="1337372"/>
                  </a:lnTo>
                  <a:lnTo>
                    <a:pt x="4952652" y="1301525"/>
                  </a:lnTo>
                  <a:lnTo>
                    <a:pt x="4956329" y="1265678"/>
                  </a:lnTo>
                  <a:lnTo>
                    <a:pt x="4960005" y="1230750"/>
                  </a:lnTo>
                  <a:lnTo>
                    <a:pt x="4964601" y="1195822"/>
                  </a:lnTo>
                  <a:lnTo>
                    <a:pt x="4971035" y="1159975"/>
                  </a:lnTo>
                  <a:lnTo>
                    <a:pt x="4977469" y="1125966"/>
                  </a:lnTo>
                  <a:lnTo>
                    <a:pt x="4983903" y="1091957"/>
                  </a:lnTo>
                  <a:lnTo>
                    <a:pt x="4993095" y="1057029"/>
                  </a:lnTo>
                  <a:lnTo>
                    <a:pt x="5002286" y="1023940"/>
                  </a:lnTo>
                  <a:lnTo>
                    <a:pt x="5011478" y="990850"/>
                  </a:lnTo>
                  <a:lnTo>
                    <a:pt x="5022508" y="956841"/>
                  </a:lnTo>
                  <a:lnTo>
                    <a:pt x="5034457" y="924671"/>
                  </a:lnTo>
                  <a:lnTo>
                    <a:pt x="5046406" y="892500"/>
                  </a:lnTo>
                  <a:lnTo>
                    <a:pt x="5058355" y="861249"/>
                  </a:lnTo>
                  <a:lnTo>
                    <a:pt x="5072142" y="829998"/>
                  </a:lnTo>
                  <a:lnTo>
                    <a:pt x="5086849" y="798747"/>
                  </a:lnTo>
                  <a:lnTo>
                    <a:pt x="5102474" y="768414"/>
                  </a:lnTo>
                  <a:lnTo>
                    <a:pt x="5118100" y="738082"/>
                  </a:lnTo>
                  <a:lnTo>
                    <a:pt x="5135564" y="708669"/>
                  </a:lnTo>
                  <a:lnTo>
                    <a:pt x="5153028" y="679256"/>
                  </a:lnTo>
                  <a:lnTo>
                    <a:pt x="5170492" y="649843"/>
                  </a:lnTo>
                  <a:lnTo>
                    <a:pt x="5188875" y="621349"/>
                  </a:lnTo>
                  <a:lnTo>
                    <a:pt x="5209096" y="593775"/>
                  </a:lnTo>
                  <a:lnTo>
                    <a:pt x="5228399" y="566200"/>
                  </a:lnTo>
                  <a:lnTo>
                    <a:pt x="5248620" y="539545"/>
                  </a:lnTo>
                  <a:lnTo>
                    <a:pt x="5270680" y="513808"/>
                  </a:lnTo>
                  <a:lnTo>
                    <a:pt x="5291820" y="487153"/>
                  </a:lnTo>
                  <a:lnTo>
                    <a:pt x="5314799" y="461416"/>
                  </a:lnTo>
                  <a:lnTo>
                    <a:pt x="5337778" y="436599"/>
                  </a:lnTo>
                  <a:lnTo>
                    <a:pt x="5361676" y="412701"/>
                  </a:lnTo>
                  <a:lnTo>
                    <a:pt x="5386494" y="388803"/>
                  </a:lnTo>
                  <a:lnTo>
                    <a:pt x="5410392" y="366743"/>
                  </a:lnTo>
                  <a:lnTo>
                    <a:pt x="5436128" y="343764"/>
                  </a:lnTo>
                  <a:lnTo>
                    <a:pt x="5461864" y="322624"/>
                  </a:lnTo>
                  <a:lnTo>
                    <a:pt x="5487601" y="300564"/>
                  </a:lnTo>
                  <a:lnTo>
                    <a:pt x="5514256" y="280343"/>
                  </a:lnTo>
                  <a:lnTo>
                    <a:pt x="5541831" y="259202"/>
                  </a:lnTo>
                  <a:lnTo>
                    <a:pt x="5570325" y="240819"/>
                  </a:lnTo>
                  <a:lnTo>
                    <a:pt x="5598818" y="222436"/>
                  </a:lnTo>
                  <a:lnTo>
                    <a:pt x="5627312" y="204053"/>
                  </a:lnTo>
                  <a:lnTo>
                    <a:pt x="5656725" y="187508"/>
                  </a:lnTo>
                  <a:lnTo>
                    <a:pt x="5686138" y="170044"/>
                  </a:lnTo>
                  <a:lnTo>
                    <a:pt x="5716470" y="153499"/>
                  </a:lnTo>
                  <a:lnTo>
                    <a:pt x="5747722" y="138793"/>
                  </a:lnTo>
                  <a:lnTo>
                    <a:pt x="5778054" y="124086"/>
                  </a:lnTo>
                  <a:lnTo>
                    <a:pt x="5809305" y="110299"/>
                  </a:lnTo>
                  <a:lnTo>
                    <a:pt x="5841476" y="98350"/>
                  </a:lnTo>
                  <a:lnTo>
                    <a:pt x="5873646" y="85482"/>
                  </a:lnTo>
                  <a:lnTo>
                    <a:pt x="5906736" y="74452"/>
                  </a:lnTo>
                  <a:lnTo>
                    <a:pt x="5939825" y="63422"/>
                  </a:lnTo>
                  <a:lnTo>
                    <a:pt x="5971996" y="54230"/>
                  </a:lnTo>
                  <a:lnTo>
                    <a:pt x="6006004" y="44120"/>
                  </a:lnTo>
                  <a:lnTo>
                    <a:pt x="6040013" y="35847"/>
                  </a:lnTo>
                  <a:lnTo>
                    <a:pt x="6074022" y="28494"/>
                  </a:lnTo>
                  <a:lnTo>
                    <a:pt x="6108950" y="21141"/>
                  </a:lnTo>
                  <a:lnTo>
                    <a:pt x="6143878" y="16545"/>
                  </a:lnTo>
                  <a:lnTo>
                    <a:pt x="6178806" y="11030"/>
                  </a:lnTo>
                  <a:lnTo>
                    <a:pt x="6213734" y="6434"/>
                  </a:lnTo>
                  <a:lnTo>
                    <a:pt x="6250500" y="3677"/>
                  </a:lnTo>
                  <a:lnTo>
                    <a:pt x="6285428" y="1838"/>
                  </a:lnTo>
                  <a:lnTo>
                    <a:pt x="6322194" y="0"/>
                  </a:lnTo>
                  <a:lnTo>
                    <a:pt x="6358041" y="0"/>
                  </a:lnTo>
                  <a:lnTo>
                    <a:pt x="6395726" y="0"/>
                  </a:lnTo>
                  <a:lnTo>
                    <a:pt x="6431573" y="1838"/>
                  </a:lnTo>
                  <a:lnTo>
                    <a:pt x="6466501" y="3677"/>
                  </a:lnTo>
                  <a:lnTo>
                    <a:pt x="6503268" y="6434"/>
                  </a:lnTo>
                  <a:lnTo>
                    <a:pt x="6538196" y="11030"/>
                  </a:lnTo>
                  <a:lnTo>
                    <a:pt x="6574042" y="16545"/>
                  </a:lnTo>
                  <a:lnTo>
                    <a:pt x="6608051" y="21141"/>
                  </a:lnTo>
                  <a:lnTo>
                    <a:pt x="6642060" y="28494"/>
                  </a:lnTo>
                  <a:lnTo>
                    <a:pt x="6676988" y="35847"/>
                  </a:lnTo>
                  <a:lnTo>
                    <a:pt x="6710997" y="44120"/>
                  </a:lnTo>
                  <a:lnTo>
                    <a:pt x="6744086" y="54230"/>
                  </a:lnTo>
                  <a:lnTo>
                    <a:pt x="6777176" y="63422"/>
                  </a:lnTo>
                  <a:lnTo>
                    <a:pt x="6811185" y="74452"/>
                  </a:lnTo>
                  <a:lnTo>
                    <a:pt x="6843355" y="85482"/>
                  </a:lnTo>
                  <a:lnTo>
                    <a:pt x="6875526" y="98350"/>
                  </a:lnTo>
                  <a:lnTo>
                    <a:pt x="6907696" y="110299"/>
                  </a:lnTo>
                  <a:lnTo>
                    <a:pt x="6938947" y="124086"/>
                  </a:lnTo>
                  <a:lnTo>
                    <a:pt x="6969280" y="138793"/>
                  </a:lnTo>
                  <a:lnTo>
                    <a:pt x="7000531" y="153499"/>
                  </a:lnTo>
                  <a:lnTo>
                    <a:pt x="7029944" y="170044"/>
                  </a:lnTo>
                  <a:lnTo>
                    <a:pt x="7060276" y="187508"/>
                  </a:lnTo>
                  <a:lnTo>
                    <a:pt x="7089689" y="204053"/>
                  </a:lnTo>
                  <a:lnTo>
                    <a:pt x="7118183" y="222436"/>
                  </a:lnTo>
                  <a:lnTo>
                    <a:pt x="7146676" y="240819"/>
                  </a:lnTo>
                  <a:lnTo>
                    <a:pt x="7175170" y="259202"/>
                  </a:lnTo>
                  <a:lnTo>
                    <a:pt x="7201826" y="280343"/>
                  </a:lnTo>
                  <a:lnTo>
                    <a:pt x="7229400" y="300564"/>
                  </a:lnTo>
                  <a:lnTo>
                    <a:pt x="7256056" y="322624"/>
                  </a:lnTo>
                  <a:lnTo>
                    <a:pt x="7280873" y="343764"/>
                  </a:lnTo>
                  <a:lnTo>
                    <a:pt x="7306610" y="366743"/>
                  </a:lnTo>
                  <a:lnTo>
                    <a:pt x="7331427" y="388803"/>
                  </a:lnTo>
                  <a:lnTo>
                    <a:pt x="7355325" y="412701"/>
                  </a:lnTo>
                  <a:lnTo>
                    <a:pt x="7379223" y="436599"/>
                  </a:lnTo>
                  <a:lnTo>
                    <a:pt x="7403121" y="461416"/>
                  </a:lnTo>
                  <a:lnTo>
                    <a:pt x="7425181" y="487153"/>
                  </a:lnTo>
                  <a:lnTo>
                    <a:pt x="7446321" y="513808"/>
                  </a:lnTo>
                  <a:lnTo>
                    <a:pt x="7468381" y="539545"/>
                  </a:lnTo>
                  <a:lnTo>
                    <a:pt x="7488602" y="566200"/>
                  </a:lnTo>
                  <a:lnTo>
                    <a:pt x="7508824" y="593775"/>
                  </a:lnTo>
                  <a:lnTo>
                    <a:pt x="7528126" y="621349"/>
                  </a:lnTo>
                  <a:lnTo>
                    <a:pt x="7546509" y="649843"/>
                  </a:lnTo>
                  <a:lnTo>
                    <a:pt x="7563973" y="679256"/>
                  </a:lnTo>
                  <a:lnTo>
                    <a:pt x="7582356" y="708669"/>
                  </a:lnTo>
                  <a:lnTo>
                    <a:pt x="7598901" y="738082"/>
                  </a:lnTo>
                  <a:lnTo>
                    <a:pt x="7614527" y="768414"/>
                  </a:lnTo>
                  <a:lnTo>
                    <a:pt x="7630152" y="798747"/>
                  </a:lnTo>
                  <a:lnTo>
                    <a:pt x="7643940" y="829998"/>
                  </a:lnTo>
                  <a:lnTo>
                    <a:pt x="7657727" y="861249"/>
                  </a:lnTo>
                  <a:lnTo>
                    <a:pt x="7671514" y="892500"/>
                  </a:lnTo>
                  <a:lnTo>
                    <a:pt x="7682544" y="924671"/>
                  </a:lnTo>
                  <a:lnTo>
                    <a:pt x="7694494" y="956841"/>
                  </a:lnTo>
                  <a:lnTo>
                    <a:pt x="7705523" y="990850"/>
                  </a:lnTo>
                  <a:lnTo>
                    <a:pt x="7715634" y="1023940"/>
                  </a:lnTo>
                  <a:lnTo>
                    <a:pt x="7723906" y="1057029"/>
                  </a:lnTo>
                  <a:lnTo>
                    <a:pt x="7733098" y="1091957"/>
                  </a:lnTo>
                  <a:lnTo>
                    <a:pt x="7739532" y="1125966"/>
                  </a:lnTo>
                  <a:lnTo>
                    <a:pt x="7746885" y="1159975"/>
                  </a:lnTo>
                  <a:lnTo>
                    <a:pt x="7752400" y="1195822"/>
                  </a:lnTo>
                  <a:lnTo>
                    <a:pt x="7756996" y="1230750"/>
                  </a:lnTo>
                  <a:lnTo>
                    <a:pt x="7761592" y="1265678"/>
                  </a:lnTo>
                  <a:lnTo>
                    <a:pt x="7764349" y="1301525"/>
                  </a:lnTo>
                  <a:lnTo>
                    <a:pt x="7767107" y="1337372"/>
                  </a:lnTo>
                  <a:lnTo>
                    <a:pt x="7768026" y="1374138"/>
                  </a:lnTo>
                  <a:lnTo>
                    <a:pt x="7768945" y="1409985"/>
                  </a:lnTo>
                  <a:lnTo>
                    <a:pt x="7422423" y="1409985"/>
                  </a:lnTo>
                  <a:lnTo>
                    <a:pt x="7422423" y="1382411"/>
                  </a:lnTo>
                  <a:lnTo>
                    <a:pt x="7421504" y="1354836"/>
                  </a:lnTo>
                  <a:lnTo>
                    <a:pt x="7419666" y="1327261"/>
                  </a:lnTo>
                  <a:lnTo>
                    <a:pt x="7415989" y="1301525"/>
                  </a:lnTo>
                  <a:lnTo>
                    <a:pt x="7413232" y="1274869"/>
                  </a:lnTo>
                  <a:lnTo>
                    <a:pt x="7410474" y="1248214"/>
                  </a:lnTo>
                  <a:lnTo>
                    <a:pt x="7405878" y="1221558"/>
                  </a:lnTo>
                  <a:lnTo>
                    <a:pt x="7400364" y="1195822"/>
                  </a:lnTo>
                  <a:lnTo>
                    <a:pt x="7394848" y="1170086"/>
                  </a:lnTo>
                  <a:lnTo>
                    <a:pt x="7389334" y="1144349"/>
                  </a:lnTo>
                  <a:lnTo>
                    <a:pt x="7381980" y="1118613"/>
                  </a:lnTo>
                  <a:lnTo>
                    <a:pt x="7374627" y="1093796"/>
                  </a:lnTo>
                  <a:lnTo>
                    <a:pt x="7366355" y="1068978"/>
                  </a:lnTo>
                  <a:lnTo>
                    <a:pt x="7357163" y="1044161"/>
                  </a:lnTo>
                  <a:lnTo>
                    <a:pt x="7348891" y="1020263"/>
                  </a:lnTo>
                  <a:lnTo>
                    <a:pt x="7338780" y="995446"/>
                  </a:lnTo>
                  <a:lnTo>
                    <a:pt x="7327750" y="971548"/>
                  </a:lnTo>
                  <a:lnTo>
                    <a:pt x="7317640" y="948569"/>
                  </a:lnTo>
                  <a:lnTo>
                    <a:pt x="7305690" y="925590"/>
                  </a:lnTo>
                  <a:lnTo>
                    <a:pt x="7293742" y="903530"/>
                  </a:lnTo>
                  <a:lnTo>
                    <a:pt x="7280873" y="880551"/>
                  </a:lnTo>
                  <a:lnTo>
                    <a:pt x="7268005" y="858492"/>
                  </a:lnTo>
                  <a:lnTo>
                    <a:pt x="7255137" y="836432"/>
                  </a:lnTo>
                  <a:lnTo>
                    <a:pt x="7241350" y="815291"/>
                  </a:lnTo>
                  <a:lnTo>
                    <a:pt x="7226643" y="795070"/>
                  </a:lnTo>
                  <a:lnTo>
                    <a:pt x="7211018" y="773010"/>
                  </a:lnTo>
                  <a:lnTo>
                    <a:pt x="7195392" y="753708"/>
                  </a:lnTo>
                  <a:lnTo>
                    <a:pt x="7178847" y="732567"/>
                  </a:lnTo>
                  <a:lnTo>
                    <a:pt x="7162302" y="714184"/>
                  </a:lnTo>
                  <a:lnTo>
                    <a:pt x="7145758" y="694882"/>
                  </a:lnTo>
                  <a:lnTo>
                    <a:pt x="7128294" y="676499"/>
                  </a:lnTo>
                  <a:lnTo>
                    <a:pt x="7110830" y="657197"/>
                  </a:lnTo>
                  <a:lnTo>
                    <a:pt x="7092446" y="639733"/>
                  </a:lnTo>
                  <a:lnTo>
                    <a:pt x="7073144" y="622269"/>
                  </a:lnTo>
                  <a:lnTo>
                    <a:pt x="7054761" y="605724"/>
                  </a:lnTo>
                  <a:lnTo>
                    <a:pt x="7035459" y="589179"/>
                  </a:lnTo>
                  <a:lnTo>
                    <a:pt x="7015237" y="573553"/>
                  </a:lnTo>
                  <a:lnTo>
                    <a:pt x="6995016" y="557928"/>
                  </a:lnTo>
                  <a:lnTo>
                    <a:pt x="6974794" y="543221"/>
                  </a:lnTo>
                  <a:lnTo>
                    <a:pt x="6952735" y="528515"/>
                  </a:lnTo>
                  <a:lnTo>
                    <a:pt x="6932513" y="513808"/>
                  </a:lnTo>
                  <a:lnTo>
                    <a:pt x="6909534" y="500940"/>
                  </a:lnTo>
                  <a:lnTo>
                    <a:pt x="6888394" y="487153"/>
                  </a:lnTo>
                  <a:lnTo>
                    <a:pt x="6865415" y="474285"/>
                  </a:lnTo>
                  <a:lnTo>
                    <a:pt x="6843355" y="462336"/>
                  </a:lnTo>
                  <a:lnTo>
                    <a:pt x="6819457" y="450386"/>
                  </a:lnTo>
                  <a:lnTo>
                    <a:pt x="6796478" y="440276"/>
                  </a:lnTo>
                  <a:lnTo>
                    <a:pt x="6772580" y="430165"/>
                  </a:lnTo>
                  <a:lnTo>
                    <a:pt x="6747763" y="420054"/>
                  </a:lnTo>
                  <a:lnTo>
                    <a:pt x="6724784" y="410863"/>
                  </a:lnTo>
                  <a:lnTo>
                    <a:pt x="6699967" y="401671"/>
                  </a:lnTo>
                  <a:lnTo>
                    <a:pt x="6674230" y="394318"/>
                  </a:lnTo>
                  <a:lnTo>
                    <a:pt x="6650332" y="386965"/>
                  </a:lnTo>
                  <a:lnTo>
                    <a:pt x="6624596" y="380531"/>
                  </a:lnTo>
                  <a:lnTo>
                    <a:pt x="6598860" y="373177"/>
                  </a:lnTo>
                  <a:lnTo>
                    <a:pt x="6573123" y="367662"/>
                  </a:lnTo>
                  <a:lnTo>
                    <a:pt x="6547387" y="362148"/>
                  </a:lnTo>
                  <a:lnTo>
                    <a:pt x="6520732" y="358471"/>
                  </a:lnTo>
                  <a:lnTo>
                    <a:pt x="6494076" y="354794"/>
                  </a:lnTo>
                  <a:lnTo>
                    <a:pt x="6466501" y="352037"/>
                  </a:lnTo>
                  <a:lnTo>
                    <a:pt x="6440765" y="350199"/>
                  </a:lnTo>
                  <a:lnTo>
                    <a:pt x="6413190" y="347441"/>
                  </a:lnTo>
                  <a:lnTo>
                    <a:pt x="6385616" y="346522"/>
                  </a:lnTo>
                  <a:lnTo>
                    <a:pt x="6358041" y="345603"/>
                  </a:lnTo>
                  <a:lnTo>
                    <a:pt x="6330466" y="346522"/>
                  </a:lnTo>
                  <a:lnTo>
                    <a:pt x="6303811" y="347441"/>
                  </a:lnTo>
                  <a:lnTo>
                    <a:pt x="6277155" y="350199"/>
                  </a:lnTo>
                  <a:lnTo>
                    <a:pt x="6249580" y="352037"/>
                  </a:lnTo>
                  <a:lnTo>
                    <a:pt x="6222925" y="354794"/>
                  </a:lnTo>
                  <a:lnTo>
                    <a:pt x="6196270" y="358471"/>
                  </a:lnTo>
                  <a:lnTo>
                    <a:pt x="6169614" y="362148"/>
                  </a:lnTo>
                  <a:lnTo>
                    <a:pt x="6144797" y="367662"/>
                  </a:lnTo>
                  <a:lnTo>
                    <a:pt x="6118141" y="373177"/>
                  </a:lnTo>
                  <a:lnTo>
                    <a:pt x="6092405" y="380531"/>
                  </a:lnTo>
                  <a:lnTo>
                    <a:pt x="6066669" y="386965"/>
                  </a:lnTo>
                  <a:lnTo>
                    <a:pt x="6042771" y="394318"/>
                  </a:lnTo>
                  <a:lnTo>
                    <a:pt x="6017034" y="401671"/>
                  </a:lnTo>
                  <a:lnTo>
                    <a:pt x="5992217" y="410863"/>
                  </a:lnTo>
                  <a:lnTo>
                    <a:pt x="5968319" y="420054"/>
                  </a:lnTo>
                  <a:lnTo>
                    <a:pt x="5944421" y="430165"/>
                  </a:lnTo>
                  <a:lnTo>
                    <a:pt x="5921442" y="440276"/>
                  </a:lnTo>
                  <a:lnTo>
                    <a:pt x="5897544" y="450386"/>
                  </a:lnTo>
                  <a:lnTo>
                    <a:pt x="5873646" y="462336"/>
                  </a:lnTo>
                  <a:lnTo>
                    <a:pt x="5851586" y="474285"/>
                  </a:lnTo>
                  <a:lnTo>
                    <a:pt x="5828607" y="487153"/>
                  </a:lnTo>
                  <a:lnTo>
                    <a:pt x="5807467" y="500940"/>
                  </a:lnTo>
                  <a:lnTo>
                    <a:pt x="5784488" y="513808"/>
                  </a:lnTo>
                  <a:lnTo>
                    <a:pt x="5763347" y="528515"/>
                  </a:lnTo>
                  <a:lnTo>
                    <a:pt x="5743126" y="543221"/>
                  </a:lnTo>
                  <a:lnTo>
                    <a:pt x="5721985" y="557928"/>
                  </a:lnTo>
                  <a:lnTo>
                    <a:pt x="5701764" y="573553"/>
                  </a:lnTo>
                  <a:lnTo>
                    <a:pt x="5681543" y="589179"/>
                  </a:lnTo>
                  <a:lnTo>
                    <a:pt x="5662240" y="605724"/>
                  </a:lnTo>
                  <a:lnTo>
                    <a:pt x="5643857" y="622269"/>
                  </a:lnTo>
                  <a:lnTo>
                    <a:pt x="5624555" y="639733"/>
                  </a:lnTo>
                  <a:lnTo>
                    <a:pt x="5606172" y="657197"/>
                  </a:lnTo>
                  <a:lnTo>
                    <a:pt x="5588708" y="676499"/>
                  </a:lnTo>
                  <a:lnTo>
                    <a:pt x="5571244" y="694882"/>
                  </a:lnTo>
                  <a:lnTo>
                    <a:pt x="5554699" y="714184"/>
                  </a:lnTo>
                  <a:lnTo>
                    <a:pt x="5538154" y="732567"/>
                  </a:lnTo>
                  <a:lnTo>
                    <a:pt x="5521609" y="753708"/>
                  </a:lnTo>
                  <a:lnTo>
                    <a:pt x="5506903" y="773010"/>
                  </a:lnTo>
                  <a:lnTo>
                    <a:pt x="5491277" y="795070"/>
                  </a:lnTo>
                  <a:lnTo>
                    <a:pt x="5476571" y="815291"/>
                  </a:lnTo>
                  <a:lnTo>
                    <a:pt x="5462783" y="836432"/>
                  </a:lnTo>
                  <a:lnTo>
                    <a:pt x="5448996" y="858492"/>
                  </a:lnTo>
                  <a:lnTo>
                    <a:pt x="5436128" y="880551"/>
                  </a:lnTo>
                  <a:lnTo>
                    <a:pt x="5423260" y="903530"/>
                  </a:lnTo>
                  <a:lnTo>
                    <a:pt x="5411311" y="925590"/>
                  </a:lnTo>
                  <a:lnTo>
                    <a:pt x="5399362" y="948569"/>
                  </a:lnTo>
                  <a:lnTo>
                    <a:pt x="5389251" y="971548"/>
                  </a:lnTo>
                  <a:lnTo>
                    <a:pt x="5378221" y="995446"/>
                  </a:lnTo>
                  <a:lnTo>
                    <a:pt x="5368110" y="1020263"/>
                  </a:lnTo>
                  <a:lnTo>
                    <a:pt x="5359838" y="1044161"/>
                  </a:lnTo>
                  <a:lnTo>
                    <a:pt x="5350646" y="1068978"/>
                  </a:lnTo>
                  <a:lnTo>
                    <a:pt x="5343293" y="1093796"/>
                  </a:lnTo>
                  <a:lnTo>
                    <a:pt x="5335021" y="1118613"/>
                  </a:lnTo>
                  <a:lnTo>
                    <a:pt x="5328587" y="1144349"/>
                  </a:lnTo>
                  <a:lnTo>
                    <a:pt x="5322153" y="1170086"/>
                  </a:lnTo>
                  <a:lnTo>
                    <a:pt x="5316638" y="1195822"/>
                  </a:lnTo>
                  <a:lnTo>
                    <a:pt x="5312042" y="1221558"/>
                  </a:lnTo>
                  <a:lnTo>
                    <a:pt x="5306527" y="1248214"/>
                  </a:lnTo>
                  <a:lnTo>
                    <a:pt x="5303770" y="1274869"/>
                  </a:lnTo>
                  <a:lnTo>
                    <a:pt x="5300093" y="1301525"/>
                  </a:lnTo>
                  <a:lnTo>
                    <a:pt x="5298255" y="1327261"/>
                  </a:lnTo>
                  <a:lnTo>
                    <a:pt x="5295497" y="1354836"/>
                  </a:lnTo>
                  <a:lnTo>
                    <a:pt x="5294578" y="1382411"/>
                  </a:lnTo>
                  <a:lnTo>
                    <a:pt x="5294578" y="1409985"/>
                  </a:lnTo>
                  <a:lnTo>
                    <a:pt x="5294338" y="1409985"/>
                  </a:lnTo>
                  <a:lnTo>
                    <a:pt x="5293419" y="1445832"/>
                  </a:lnTo>
                  <a:lnTo>
                    <a:pt x="5292500" y="1482598"/>
                  </a:lnTo>
                  <a:lnTo>
                    <a:pt x="5290662" y="1518446"/>
                  </a:lnTo>
                  <a:lnTo>
                    <a:pt x="5286066" y="1554293"/>
                  </a:lnTo>
                  <a:lnTo>
                    <a:pt x="5282389" y="1589221"/>
                  </a:lnTo>
                  <a:lnTo>
                    <a:pt x="5277793" y="1624148"/>
                  </a:lnTo>
                  <a:lnTo>
                    <a:pt x="5271359" y="1659996"/>
                  </a:lnTo>
                  <a:lnTo>
                    <a:pt x="5265844" y="1694004"/>
                  </a:lnTo>
                  <a:lnTo>
                    <a:pt x="5258491" y="1728013"/>
                  </a:lnTo>
                  <a:lnTo>
                    <a:pt x="5249300" y="1762941"/>
                  </a:lnTo>
                  <a:lnTo>
                    <a:pt x="5240108" y="1796031"/>
                  </a:lnTo>
                  <a:lnTo>
                    <a:pt x="5230916" y="1829120"/>
                  </a:lnTo>
                  <a:lnTo>
                    <a:pt x="5219887" y="1863129"/>
                  </a:lnTo>
                  <a:lnTo>
                    <a:pt x="5207938" y="1895299"/>
                  </a:lnTo>
                  <a:lnTo>
                    <a:pt x="5195988" y="1927470"/>
                  </a:lnTo>
                  <a:lnTo>
                    <a:pt x="5184039" y="1958721"/>
                  </a:lnTo>
                  <a:lnTo>
                    <a:pt x="5170252" y="1989972"/>
                  </a:lnTo>
                  <a:lnTo>
                    <a:pt x="5155546" y="2021224"/>
                  </a:lnTo>
                  <a:lnTo>
                    <a:pt x="5139920" y="2051556"/>
                  </a:lnTo>
                  <a:lnTo>
                    <a:pt x="5124294" y="2081888"/>
                  </a:lnTo>
                  <a:lnTo>
                    <a:pt x="5106830" y="2111301"/>
                  </a:lnTo>
                  <a:lnTo>
                    <a:pt x="5089366" y="2140714"/>
                  </a:lnTo>
                  <a:lnTo>
                    <a:pt x="5071902" y="2170127"/>
                  </a:lnTo>
                  <a:lnTo>
                    <a:pt x="5053519" y="2198621"/>
                  </a:lnTo>
                  <a:lnTo>
                    <a:pt x="5033298" y="2226196"/>
                  </a:lnTo>
                  <a:lnTo>
                    <a:pt x="5013996" y="2253770"/>
                  </a:lnTo>
                  <a:lnTo>
                    <a:pt x="4993774" y="2280426"/>
                  </a:lnTo>
                  <a:lnTo>
                    <a:pt x="4971715" y="2306162"/>
                  </a:lnTo>
                  <a:lnTo>
                    <a:pt x="4950574" y="2332818"/>
                  </a:lnTo>
                  <a:lnTo>
                    <a:pt x="4927595" y="2358554"/>
                  </a:lnTo>
                  <a:lnTo>
                    <a:pt x="4904616" y="2383371"/>
                  </a:lnTo>
                  <a:lnTo>
                    <a:pt x="4880718" y="2407269"/>
                  </a:lnTo>
                  <a:lnTo>
                    <a:pt x="4857739" y="2431167"/>
                  </a:lnTo>
                  <a:lnTo>
                    <a:pt x="4832003" y="2453227"/>
                  </a:lnTo>
                  <a:lnTo>
                    <a:pt x="4806266" y="2476206"/>
                  </a:lnTo>
                  <a:lnTo>
                    <a:pt x="4780530" y="2497347"/>
                  </a:lnTo>
                  <a:lnTo>
                    <a:pt x="4754794" y="2519406"/>
                  </a:lnTo>
                  <a:lnTo>
                    <a:pt x="4728138" y="2539628"/>
                  </a:lnTo>
                  <a:lnTo>
                    <a:pt x="4700563" y="2560768"/>
                  </a:lnTo>
                  <a:lnTo>
                    <a:pt x="4672070" y="2579151"/>
                  </a:lnTo>
                  <a:lnTo>
                    <a:pt x="4643576" y="2597534"/>
                  </a:lnTo>
                  <a:lnTo>
                    <a:pt x="4615082" y="2615918"/>
                  </a:lnTo>
                  <a:lnTo>
                    <a:pt x="4585669" y="2632462"/>
                  </a:lnTo>
                  <a:lnTo>
                    <a:pt x="4556256" y="2649926"/>
                  </a:lnTo>
                  <a:lnTo>
                    <a:pt x="4525924" y="2666471"/>
                  </a:lnTo>
                  <a:lnTo>
                    <a:pt x="4495592" y="2681178"/>
                  </a:lnTo>
                  <a:lnTo>
                    <a:pt x="4464340" y="2695884"/>
                  </a:lnTo>
                  <a:lnTo>
                    <a:pt x="4433089" y="2709671"/>
                  </a:lnTo>
                  <a:lnTo>
                    <a:pt x="4400919" y="2721621"/>
                  </a:lnTo>
                  <a:lnTo>
                    <a:pt x="4369667" y="2734489"/>
                  </a:lnTo>
                  <a:lnTo>
                    <a:pt x="4335659" y="2745519"/>
                  </a:lnTo>
                  <a:lnTo>
                    <a:pt x="4303488" y="2756548"/>
                  </a:lnTo>
                  <a:lnTo>
                    <a:pt x="4270399" y="2765740"/>
                  </a:lnTo>
                  <a:lnTo>
                    <a:pt x="4236390" y="2775851"/>
                  </a:lnTo>
                  <a:lnTo>
                    <a:pt x="4202381" y="2784123"/>
                  </a:lnTo>
                  <a:lnTo>
                    <a:pt x="4168372" y="2791476"/>
                  </a:lnTo>
                  <a:lnTo>
                    <a:pt x="4133444" y="2798830"/>
                  </a:lnTo>
                  <a:lnTo>
                    <a:pt x="4098517" y="2803425"/>
                  </a:lnTo>
                  <a:lnTo>
                    <a:pt x="4063589" y="2808940"/>
                  </a:lnTo>
                  <a:lnTo>
                    <a:pt x="4028661" y="2813536"/>
                  </a:lnTo>
                  <a:lnTo>
                    <a:pt x="3991895" y="2816294"/>
                  </a:lnTo>
                  <a:lnTo>
                    <a:pt x="3956967" y="2818132"/>
                  </a:lnTo>
                  <a:lnTo>
                    <a:pt x="3920200" y="2819970"/>
                  </a:lnTo>
                  <a:lnTo>
                    <a:pt x="3884353" y="2819970"/>
                  </a:lnTo>
                  <a:lnTo>
                    <a:pt x="3847587" y="2819970"/>
                  </a:lnTo>
                  <a:lnTo>
                    <a:pt x="3811740" y="2818132"/>
                  </a:lnTo>
                  <a:lnTo>
                    <a:pt x="3775893" y="2816294"/>
                  </a:lnTo>
                  <a:lnTo>
                    <a:pt x="3740046" y="2813536"/>
                  </a:lnTo>
                  <a:lnTo>
                    <a:pt x="3704199" y="2808940"/>
                  </a:lnTo>
                  <a:lnTo>
                    <a:pt x="3669271" y="2803425"/>
                  </a:lnTo>
                  <a:lnTo>
                    <a:pt x="3634343" y="2798830"/>
                  </a:lnTo>
                  <a:lnTo>
                    <a:pt x="3600334" y="2791476"/>
                  </a:lnTo>
                  <a:lnTo>
                    <a:pt x="3565406" y="2784123"/>
                  </a:lnTo>
                  <a:lnTo>
                    <a:pt x="3531398" y="2775851"/>
                  </a:lnTo>
                  <a:lnTo>
                    <a:pt x="3498308" y="2765740"/>
                  </a:lnTo>
                  <a:lnTo>
                    <a:pt x="3465218" y="2756548"/>
                  </a:lnTo>
                  <a:lnTo>
                    <a:pt x="3431210" y="2745519"/>
                  </a:lnTo>
                  <a:lnTo>
                    <a:pt x="3399039" y="2734489"/>
                  </a:lnTo>
                  <a:lnTo>
                    <a:pt x="3366869" y="2721621"/>
                  </a:lnTo>
                  <a:lnTo>
                    <a:pt x="3335617" y="2709671"/>
                  </a:lnTo>
                  <a:lnTo>
                    <a:pt x="3303447" y="2695884"/>
                  </a:lnTo>
                  <a:lnTo>
                    <a:pt x="3273115" y="2681178"/>
                  </a:lnTo>
                  <a:lnTo>
                    <a:pt x="3242783" y="2666471"/>
                  </a:lnTo>
                  <a:lnTo>
                    <a:pt x="3212451" y="2649926"/>
                  </a:lnTo>
                  <a:lnTo>
                    <a:pt x="3182118" y="2632462"/>
                  </a:lnTo>
                  <a:lnTo>
                    <a:pt x="3152706" y="2615918"/>
                  </a:lnTo>
                  <a:lnTo>
                    <a:pt x="3124212" y="2597534"/>
                  </a:lnTo>
                  <a:lnTo>
                    <a:pt x="3095718" y="2579151"/>
                  </a:lnTo>
                  <a:lnTo>
                    <a:pt x="3068143" y="2560768"/>
                  </a:lnTo>
                  <a:lnTo>
                    <a:pt x="3040569" y="2539628"/>
                  </a:lnTo>
                  <a:lnTo>
                    <a:pt x="3012994" y="2519406"/>
                  </a:lnTo>
                  <a:lnTo>
                    <a:pt x="2986338" y="2497347"/>
                  </a:lnTo>
                  <a:lnTo>
                    <a:pt x="2961521" y="2476206"/>
                  </a:lnTo>
                  <a:lnTo>
                    <a:pt x="2935785" y="2453227"/>
                  </a:lnTo>
                  <a:lnTo>
                    <a:pt x="2910968" y="2431167"/>
                  </a:lnTo>
                  <a:lnTo>
                    <a:pt x="2887070" y="2407269"/>
                  </a:lnTo>
                  <a:lnTo>
                    <a:pt x="2863172" y="2383371"/>
                  </a:lnTo>
                  <a:lnTo>
                    <a:pt x="2839273" y="2358554"/>
                  </a:lnTo>
                  <a:lnTo>
                    <a:pt x="2818133" y="2332818"/>
                  </a:lnTo>
                  <a:lnTo>
                    <a:pt x="2796073" y="2306162"/>
                  </a:lnTo>
                  <a:lnTo>
                    <a:pt x="2774933" y="2280426"/>
                  </a:lnTo>
                  <a:lnTo>
                    <a:pt x="2754711" y="2253770"/>
                  </a:lnTo>
                  <a:lnTo>
                    <a:pt x="2733571" y="2226196"/>
                  </a:lnTo>
                  <a:lnTo>
                    <a:pt x="2714268" y="2198621"/>
                  </a:lnTo>
                  <a:lnTo>
                    <a:pt x="2695885" y="2170127"/>
                  </a:lnTo>
                  <a:lnTo>
                    <a:pt x="2678421" y="2140714"/>
                  </a:lnTo>
                  <a:lnTo>
                    <a:pt x="2660038" y="2111301"/>
                  </a:lnTo>
                  <a:lnTo>
                    <a:pt x="2643493" y="2081888"/>
                  </a:lnTo>
                  <a:lnTo>
                    <a:pt x="2627868" y="2051556"/>
                  </a:lnTo>
                  <a:lnTo>
                    <a:pt x="2613161" y="2021224"/>
                  </a:lnTo>
                  <a:lnTo>
                    <a:pt x="2598455" y="1989972"/>
                  </a:lnTo>
                  <a:lnTo>
                    <a:pt x="2584667" y="1958721"/>
                  </a:lnTo>
                  <a:lnTo>
                    <a:pt x="2570880" y="1927470"/>
                  </a:lnTo>
                  <a:lnTo>
                    <a:pt x="2559850" y="1895299"/>
                  </a:lnTo>
                  <a:lnTo>
                    <a:pt x="2547901" y="1863129"/>
                  </a:lnTo>
                  <a:lnTo>
                    <a:pt x="2536871" y="1829120"/>
                  </a:lnTo>
                  <a:lnTo>
                    <a:pt x="2526761" y="1796031"/>
                  </a:lnTo>
                  <a:lnTo>
                    <a:pt x="2518488" y="1762941"/>
                  </a:lnTo>
                  <a:lnTo>
                    <a:pt x="2509297" y="1728013"/>
                  </a:lnTo>
                  <a:lnTo>
                    <a:pt x="2502863" y="1694004"/>
                  </a:lnTo>
                  <a:lnTo>
                    <a:pt x="2495509" y="1659996"/>
                  </a:lnTo>
                  <a:lnTo>
                    <a:pt x="2489994" y="1624148"/>
                  </a:lnTo>
                  <a:lnTo>
                    <a:pt x="2485399" y="1589221"/>
                  </a:lnTo>
                  <a:lnTo>
                    <a:pt x="2480803" y="1554293"/>
                  </a:lnTo>
                  <a:lnTo>
                    <a:pt x="2478045" y="1518446"/>
                  </a:lnTo>
                  <a:lnTo>
                    <a:pt x="2475288" y="1482598"/>
                  </a:lnTo>
                  <a:lnTo>
                    <a:pt x="2474369" y="1445832"/>
                  </a:lnTo>
                  <a:lnTo>
                    <a:pt x="2474369" y="1409985"/>
                  </a:lnTo>
                  <a:lnTo>
                    <a:pt x="2474369" y="1382411"/>
                  </a:lnTo>
                  <a:lnTo>
                    <a:pt x="2473450" y="1354836"/>
                  </a:lnTo>
                  <a:lnTo>
                    <a:pt x="2471611" y="1327261"/>
                  </a:lnTo>
                  <a:lnTo>
                    <a:pt x="2467935" y="1301525"/>
                  </a:lnTo>
                  <a:lnTo>
                    <a:pt x="2465177" y="1274869"/>
                  </a:lnTo>
                  <a:lnTo>
                    <a:pt x="2462420" y="1248214"/>
                  </a:lnTo>
                  <a:lnTo>
                    <a:pt x="2457824" y="1221558"/>
                  </a:lnTo>
                  <a:lnTo>
                    <a:pt x="2452309" y="1195822"/>
                  </a:lnTo>
                  <a:lnTo>
                    <a:pt x="2446794" y="1170086"/>
                  </a:lnTo>
                  <a:lnTo>
                    <a:pt x="2441279" y="1144349"/>
                  </a:lnTo>
                  <a:lnTo>
                    <a:pt x="2433926" y="1118613"/>
                  </a:lnTo>
                  <a:lnTo>
                    <a:pt x="2426573" y="1093796"/>
                  </a:lnTo>
                  <a:lnTo>
                    <a:pt x="2418300" y="1068978"/>
                  </a:lnTo>
                  <a:lnTo>
                    <a:pt x="2409109" y="1044161"/>
                  </a:lnTo>
                  <a:lnTo>
                    <a:pt x="2400836" y="1020263"/>
                  </a:lnTo>
                  <a:lnTo>
                    <a:pt x="2390726" y="995446"/>
                  </a:lnTo>
                  <a:lnTo>
                    <a:pt x="2379696" y="971548"/>
                  </a:lnTo>
                  <a:lnTo>
                    <a:pt x="2369585" y="948569"/>
                  </a:lnTo>
                  <a:lnTo>
                    <a:pt x="2357636" y="925590"/>
                  </a:lnTo>
                  <a:lnTo>
                    <a:pt x="2345687" y="903530"/>
                  </a:lnTo>
                  <a:lnTo>
                    <a:pt x="2332819" y="880551"/>
                  </a:lnTo>
                  <a:lnTo>
                    <a:pt x="2319951" y="858492"/>
                  </a:lnTo>
                  <a:lnTo>
                    <a:pt x="2307082" y="836432"/>
                  </a:lnTo>
                  <a:lnTo>
                    <a:pt x="2293295" y="815291"/>
                  </a:lnTo>
                  <a:lnTo>
                    <a:pt x="2278589" y="795070"/>
                  </a:lnTo>
                  <a:lnTo>
                    <a:pt x="2262963" y="773010"/>
                  </a:lnTo>
                  <a:lnTo>
                    <a:pt x="2247337" y="753708"/>
                  </a:lnTo>
                  <a:lnTo>
                    <a:pt x="2230792" y="732567"/>
                  </a:lnTo>
                  <a:lnTo>
                    <a:pt x="2214248" y="714184"/>
                  </a:lnTo>
                  <a:lnTo>
                    <a:pt x="2197703" y="694882"/>
                  </a:lnTo>
                  <a:lnTo>
                    <a:pt x="2180239" y="676499"/>
                  </a:lnTo>
                  <a:lnTo>
                    <a:pt x="2162775" y="657197"/>
                  </a:lnTo>
                  <a:lnTo>
                    <a:pt x="2144392" y="639733"/>
                  </a:lnTo>
                  <a:lnTo>
                    <a:pt x="2125089" y="622269"/>
                  </a:lnTo>
                  <a:lnTo>
                    <a:pt x="2106706" y="605724"/>
                  </a:lnTo>
                  <a:lnTo>
                    <a:pt x="2087404" y="589179"/>
                  </a:lnTo>
                  <a:lnTo>
                    <a:pt x="2067183" y="573553"/>
                  </a:lnTo>
                  <a:lnTo>
                    <a:pt x="2046961" y="557928"/>
                  </a:lnTo>
                  <a:lnTo>
                    <a:pt x="2026740" y="543221"/>
                  </a:lnTo>
                  <a:lnTo>
                    <a:pt x="2004680" y="528515"/>
                  </a:lnTo>
                  <a:lnTo>
                    <a:pt x="1984458" y="513808"/>
                  </a:lnTo>
                  <a:lnTo>
                    <a:pt x="1961480" y="500940"/>
                  </a:lnTo>
                  <a:lnTo>
                    <a:pt x="1940339" y="487153"/>
                  </a:lnTo>
                  <a:lnTo>
                    <a:pt x="1917360" y="474285"/>
                  </a:lnTo>
                  <a:lnTo>
                    <a:pt x="1895301" y="462336"/>
                  </a:lnTo>
                  <a:lnTo>
                    <a:pt x="1871403" y="450386"/>
                  </a:lnTo>
                  <a:lnTo>
                    <a:pt x="1848424" y="440276"/>
                  </a:lnTo>
                  <a:lnTo>
                    <a:pt x="1824526" y="430165"/>
                  </a:lnTo>
                  <a:lnTo>
                    <a:pt x="1799708" y="420054"/>
                  </a:lnTo>
                  <a:lnTo>
                    <a:pt x="1776729" y="410863"/>
                  </a:lnTo>
                  <a:lnTo>
                    <a:pt x="1751912" y="401671"/>
                  </a:lnTo>
                  <a:lnTo>
                    <a:pt x="1726176" y="394318"/>
                  </a:lnTo>
                  <a:lnTo>
                    <a:pt x="1702277" y="386965"/>
                  </a:lnTo>
                  <a:lnTo>
                    <a:pt x="1676541" y="380531"/>
                  </a:lnTo>
                  <a:lnTo>
                    <a:pt x="1650805" y="373177"/>
                  </a:lnTo>
                  <a:lnTo>
                    <a:pt x="1625069" y="367662"/>
                  </a:lnTo>
                  <a:lnTo>
                    <a:pt x="1599332" y="362148"/>
                  </a:lnTo>
                  <a:lnTo>
                    <a:pt x="1572677" y="358471"/>
                  </a:lnTo>
                  <a:lnTo>
                    <a:pt x="1546021" y="354794"/>
                  </a:lnTo>
                  <a:lnTo>
                    <a:pt x="1518446" y="352037"/>
                  </a:lnTo>
                  <a:lnTo>
                    <a:pt x="1492710" y="350199"/>
                  </a:lnTo>
                  <a:lnTo>
                    <a:pt x="1465135" y="347441"/>
                  </a:lnTo>
                  <a:lnTo>
                    <a:pt x="1437560" y="346522"/>
                  </a:lnTo>
                  <a:lnTo>
                    <a:pt x="1409986" y="345603"/>
                  </a:lnTo>
                  <a:lnTo>
                    <a:pt x="1382411" y="346522"/>
                  </a:lnTo>
                  <a:lnTo>
                    <a:pt x="1355756" y="347441"/>
                  </a:lnTo>
                  <a:lnTo>
                    <a:pt x="1329100" y="350199"/>
                  </a:lnTo>
                  <a:lnTo>
                    <a:pt x="1301525" y="352037"/>
                  </a:lnTo>
                  <a:lnTo>
                    <a:pt x="1274870" y="354794"/>
                  </a:lnTo>
                  <a:lnTo>
                    <a:pt x="1248214" y="358471"/>
                  </a:lnTo>
                  <a:lnTo>
                    <a:pt x="1221559" y="362148"/>
                  </a:lnTo>
                  <a:lnTo>
                    <a:pt x="1196742" y="367662"/>
                  </a:lnTo>
                  <a:lnTo>
                    <a:pt x="1170086" y="373177"/>
                  </a:lnTo>
                  <a:lnTo>
                    <a:pt x="1144350" y="380531"/>
                  </a:lnTo>
                  <a:lnTo>
                    <a:pt x="1118614" y="386965"/>
                  </a:lnTo>
                  <a:lnTo>
                    <a:pt x="1094715" y="394318"/>
                  </a:lnTo>
                  <a:lnTo>
                    <a:pt x="1068979" y="401671"/>
                  </a:lnTo>
                  <a:lnTo>
                    <a:pt x="1044162" y="410863"/>
                  </a:lnTo>
                  <a:lnTo>
                    <a:pt x="1020263" y="420054"/>
                  </a:lnTo>
                  <a:lnTo>
                    <a:pt x="996365" y="430165"/>
                  </a:lnTo>
                  <a:lnTo>
                    <a:pt x="973386" y="440276"/>
                  </a:lnTo>
                  <a:lnTo>
                    <a:pt x="949488" y="450386"/>
                  </a:lnTo>
                  <a:lnTo>
                    <a:pt x="925590" y="462336"/>
                  </a:lnTo>
                  <a:lnTo>
                    <a:pt x="903531" y="474285"/>
                  </a:lnTo>
                  <a:lnTo>
                    <a:pt x="880552" y="487153"/>
                  </a:lnTo>
                  <a:lnTo>
                    <a:pt x="859411" y="500940"/>
                  </a:lnTo>
                  <a:lnTo>
                    <a:pt x="836432" y="513808"/>
                  </a:lnTo>
                  <a:lnTo>
                    <a:pt x="815292" y="528515"/>
                  </a:lnTo>
                  <a:lnTo>
                    <a:pt x="795070" y="543221"/>
                  </a:lnTo>
                  <a:lnTo>
                    <a:pt x="773930" y="557928"/>
                  </a:lnTo>
                  <a:lnTo>
                    <a:pt x="753708" y="573553"/>
                  </a:lnTo>
                  <a:lnTo>
                    <a:pt x="733487" y="589179"/>
                  </a:lnTo>
                  <a:lnTo>
                    <a:pt x="714185" y="605724"/>
                  </a:lnTo>
                  <a:lnTo>
                    <a:pt x="695802" y="622269"/>
                  </a:lnTo>
                  <a:lnTo>
                    <a:pt x="676499" y="639733"/>
                  </a:lnTo>
                  <a:lnTo>
                    <a:pt x="658116" y="657197"/>
                  </a:lnTo>
                  <a:lnTo>
                    <a:pt x="640652" y="676499"/>
                  </a:lnTo>
                  <a:lnTo>
                    <a:pt x="623188" y="694882"/>
                  </a:lnTo>
                  <a:lnTo>
                    <a:pt x="606643" y="714184"/>
                  </a:lnTo>
                  <a:lnTo>
                    <a:pt x="590098" y="732567"/>
                  </a:lnTo>
                  <a:lnTo>
                    <a:pt x="573553" y="753708"/>
                  </a:lnTo>
                  <a:lnTo>
                    <a:pt x="558847" y="773010"/>
                  </a:lnTo>
                  <a:lnTo>
                    <a:pt x="543221" y="795070"/>
                  </a:lnTo>
                  <a:lnTo>
                    <a:pt x="528515" y="815291"/>
                  </a:lnTo>
                  <a:lnTo>
                    <a:pt x="514728" y="836432"/>
                  </a:lnTo>
                  <a:lnTo>
                    <a:pt x="500940" y="858492"/>
                  </a:lnTo>
                  <a:lnTo>
                    <a:pt x="488072" y="880551"/>
                  </a:lnTo>
                  <a:lnTo>
                    <a:pt x="475204" y="903530"/>
                  </a:lnTo>
                  <a:lnTo>
                    <a:pt x="463255" y="925590"/>
                  </a:lnTo>
                  <a:lnTo>
                    <a:pt x="451306" y="948569"/>
                  </a:lnTo>
                  <a:lnTo>
                    <a:pt x="441195" y="971548"/>
                  </a:lnTo>
                  <a:lnTo>
                    <a:pt x="430165" y="995446"/>
                  </a:lnTo>
                  <a:lnTo>
                    <a:pt x="420055" y="1020263"/>
                  </a:lnTo>
                  <a:lnTo>
                    <a:pt x="411782" y="1044161"/>
                  </a:lnTo>
                  <a:lnTo>
                    <a:pt x="402591" y="1068978"/>
                  </a:lnTo>
                  <a:lnTo>
                    <a:pt x="395237" y="1093796"/>
                  </a:lnTo>
                  <a:lnTo>
                    <a:pt x="386965" y="1118613"/>
                  </a:lnTo>
                  <a:lnTo>
                    <a:pt x="380531" y="1144349"/>
                  </a:lnTo>
                  <a:lnTo>
                    <a:pt x="374097" y="1170086"/>
                  </a:lnTo>
                  <a:lnTo>
                    <a:pt x="368582" y="1195822"/>
                  </a:lnTo>
                  <a:lnTo>
                    <a:pt x="363986" y="1221558"/>
                  </a:lnTo>
                  <a:lnTo>
                    <a:pt x="358471" y="1248214"/>
                  </a:lnTo>
                  <a:lnTo>
                    <a:pt x="355713" y="1274869"/>
                  </a:lnTo>
                  <a:lnTo>
                    <a:pt x="352037" y="1301525"/>
                  </a:lnTo>
                  <a:lnTo>
                    <a:pt x="350198" y="1327261"/>
                  </a:lnTo>
                  <a:lnTo>
                    <a:pt x="347441" y="1354836"/>
                  </a:lnTo>
                  <a:lnTo>
                    <a:pt x="346522" y="1382411"/>
                  </a:lnTo>
                  <a:lnTo>
                    <a:pt x="346522" y="1409985"/>
                  </a:lnTo>
                  <a:lnTo>
                    <a:pt x="0" y="1409985"/>
                  </a:lnTo>
                  <a:lnTo>
                    <a:pt x="919" y="1374138"/>
                  </a:lnTo>
                  <a:lnTo>
                    <a:pt x="1838" y="1337372"/>
                  </a:lnTo>
                  <a:lnTo>
                    <a:pt x="4596" y="1301525"/>
                  </a:lnTo>
                  <a:lnTo>
                    <a:pt x="8273" y="1265678"/>
                  </a:lnTo>
                  <a:lnTo>
                    <a:pt x="11949" y="1230750"/>
                  </a:lnTo>
                  <a:lnTo>
                    <a:pt x="16545" y="1195822"/>
                  </a:lnTo>
                  <a:lnTo>
                    <a:pt x="22979" y="1159975"/>
                  </a:lnTo>
                  <a:lnTo>
                    <a:pt x="29413" y="1125966"/>
                  </a:lnTo>
                  <a:lnTo>
                    <a:pt x="35847" y="1091957"/>
                  </a:lnTo>
                  <a:lnTo>
                    <a:pt x="45039" y="1057029"/>
                  </a:lnTo>
                  <a:lnTo>
                    <a:pt x="54230" y="1023940"/>
                  </a:lnTo>
                  <a:lnTo>
                    <a:pt x="63422" y="990850"/>
                  </a:lnTo>
                  <a:lnTo>
                    <a:pt x="74452" y="956841"/>
                  </a:lnTo>
                  <a:lnTo>
                    <a:pt x="86401" y="924671"/>
                  </a:lnTo>
                  <a:lnTo>
                    <a:pt x="98350" y="892500"/>
                  </a:lnTo>
                  <a:lnTo>
                    <a:pt x="110299" y="861249"/>
                  </a:lnTo>
                  <a:lnTo>
                    <a:pt x="124086" y="829998"/>
                  </a:lnTo>
                  <a:lnTo>
                    <a:pt x="138792" y="798747"/>
                  </a:lnTo>
                  <a:lnTo>
                    <a:pt x="154418" y="768414"/>
                  </a:lnTo>
                  <a:lnTo>
                    <a:pt x="170044" y="738082"/>
                  </a:lnTo>
                  <a:lnTo>
                    <a:pt x="187508" y="708669"/>
                  </a:lnTo>
                  <a:lnTo>
                    <a:pt x="204972" y="679256"/>
                  </a:lnTo>
                  <a:lnTo>
                    <a:pt x="222436" y="649843"/>
                  </a:lnTo>
                  <a:lnTo>
                    <a:pt x="240819" y="621349"/>
                  </a:lnTo>
                  <a:lnTo>
                    <a:pt x="261040" y="593775"/>
                  </a:lnTo>
                  <a:lnTo>
                    <a:pt x="280343" y="566200"/>
                  </a:lnTo>
                  <a:lnTo>
                    <a:pt x="300564" y="539545"/>
                  </a:lnTo>
                  <a:lnTo>
                    <a:pt x="322624" y="513808"/>
                  </a:lnTo>
                  <a:lnTo>
                    <a:pt x="343764" y="487153"/>
                  </a:lnTo>
                  <a:lnTo>
                    <a:pt x="366743" y="461416"/>
                  </a:lnTo>
                  <a:lnTo>
                    <a:pt x="389722" y="436599"/>
                  </a:lnTo>
                  <a:lnTo>
                    <a:pt x="413620" y="412701"/>
                  </a:lnTo>
                  <a:lnTo>
                    <a:pt x="438438" y="388803"/>
                  </a:lnTo>
                  <a:lnTo>
                    <a:pt x="462336" y="366743"/>
                  </a:lnTo>
                  <a:lnTo>
                    <a:pt x="488072" y="343764"/>
                  </a:lnTo>
                  <a:lnTo>
                    <a:pt x="513808" y="322624"/>
                  </a:lnTo>
                  <a:lnTo>
                    <a:pt x="539545" y="300564"/>
                  </a:lnTo>
                  <a:lnTo>
                    <a:pt x="566200" y="280343"/>
                  </a:lnTo>
                  <a:lnTo>
                    <a:pt x="593775" y="259202"/>
                  </a:lnTo>
                  <a:lnTo>
                    <a:pt x="622269" y="240819"/>
                  </a:lnTo>
                  <a:lnTo>
                    <a:pt x="650763" y="222436"/>
                  </a:lnTo>
                  <a:lnTo>
                    <a:pt x="679256" y="204053"/>
                  </a:lnTo>
                  <a:lnTo>
                    <a:pt x="708670" y="187508"/>
                  </a:lnTo>
                  <a:lnTo>
                    <a:pt x="738083" y="170044"/>
                  </a:lnTo>
                  <a:lnTo>
                    <a:pt x="768415" y="153499"/>
                  </a:lnTo>
                  <a:lnTo>
                    <a:pt x="799666" y="138793"/>
                  </a:lnTo>
                  <a:lnTo>
                    <a:pt x="829998" y="124086"/>
                  </a:lnTo>
                  <a:lnTo>
                    <a:pt x="861250" y="110299"/>
                  </a:lnTo>
                  <a:lnTo>
                    <a:pt x="893420" y="98350"/>
                  </a:lnTo>
                  <a:lnTo>
                    <a:pt x="925590" y="85482"/>
                  </a:lnTo>
                  <a:lnTo>
                    <a:pt x="958680" y="74452"/>
                  </a:lnTo>
                  <a:lnTo>
                    <a:pt x="991770" y="63422"/>
                  </a:lnTo>
                  <a:lnTo>
                    <a:pt x="1023940" y="54230"/>
                  </a:lnTo>
                  <a:lnTo>
                    <a:pt x="1057949" y="44120"/>
                  </a:lnTo>
                  <a:lnTo>
                    <a:pt x="1091958" y="35847"/>
                  </a:lnTo>
                  <a:lnTo>
                    <a:pt x="1125967" y="28494"/>
                  </a:lnTo>
                  <a:lnTo>
                    <a:pt x="1160895" y="21141"/>
                  </a:lnTo>
                  <a:lnTo>
                    <a:pt x="1195822" y="16545"/>
                  </a:lnTo>
                  <a:lnTo>
                    <a:pt x="1230750" y="11030"/>
                  </a:lnTo>
                  <a:lnTo>
                    <a:pt x="1265679" y="6434"/>
                  </a:lnTo>
                  <a:lnTo>
                    <a:pt x="1302445" y="3677"/>
                  </a:lnTo>
                  <a:lnTo>
                    <a:pt x="1337372" y="1838"/>
                  </a:lnTo>
                  <a:close/>
                </a:path>
              </a:pathLst>
            </a:custGeom>
            <a:solidFill>
              <a:srgbClr val="C3E2D2"/>
            </a:solidFill>
            <a:ln w="3175">
              <a:noFill/>
            </a:ln>
          </p:spPr>
          <p:txBody>
            <a:bodyPr wrap="square" anchor="ctr">
              <a:noAutofit/>
            </a:bodyPr>
            <a:lstStyle/>
            <a:p>
              <a:pPr algn="ctr" defTabSz="457200">
                <a:defRPr/>
              </a:pPr>
              <a:endParaRPr dirty="0">
                <a:solidFill>
                  <a:prstClr val="black"/>
                </a:solidFill>
                <a:cs typeface="+mn-ea"/>
                <a:sym typeface="+mn-lt"/>
              </a:endParaRPr>
            </a:p>
          </p:txBody>
        </p:sp>
        <p:sp>
          <p:nvSpPr>
            <p:cNvPr id="5" name="Oval 24"/>
            <p:cNvSpPr/>
            <p:nvPr/>
          </p:nvSpPr>
          <p:spPr>
            <a:xfrm>
              <a:off x="5257846" y="2752459"/>
              <a:ext cx="1701495" cy="1701495"/>
            </a:xfrm>
            <a:prstGeom prst="ellipse">
              <a:avLst/>
            </a:prstGeom>
            <a:blipFill>
              <a:blip r:embed="rId4" cstate="print">
                <a:extLst>
                  <a:ext uri="{28A0092B-C50C-407E-A947-70E740481C1C}">
                    <a14:useLocalDpi xmlns:a14="http://schemas.microsoft.com/office/drawing/2010/main" val="0"/>
                  </a:ext>
                </a:extLst>
              </a:blip>
              <a:stretch>
                <a:fillRect/>
              </a:stretch>
            </a:blipFill>
            <a:ln w="285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dirty="0">
                <a:solidFill>
                  <a:prstClr val="black"/>
                </a:solidFill>
                <a:cs typeface="+mn-ea"/>
                <a:sym typeface="+mn-lt"/>
              </a:endParaRPr>
            </a:p>
          </p:txBody>
        </p:sp>
        <p:sp>
          <p:nvSpPr>
            <p:cNvPr id="6" name="Oval 26"/>
            <p:cNvSpPr/>
            <p:nvPr/>
          </p:nvSpPr>
          <p:spPr>
            <a:xfrm>
              <a:off x="7746837" y="2750790"/>
              <a:ext cx="1701495" cy="1701495"/>
            </a:xfrm>
            <a:prstGeom prst="ellipse">
              <a:avLst/>
            </a:prstGeom>
            <a:blipFill>
              <a:blip r:embed="rId5" cstate="print">
                <a:extLst>
                  <a:ext uri="{28A0092B-C50C-407E-A947-70E740481C1C}">
                    <a14:useLocalDpi xmlns:a14="http://schemas.microsoft.com/office/drawing/2010/main" val="0"/>
                  </a:ext>
                </a:extLst>
              </a:blip>
              <a:stretch>
                <a:fillRect/>
              </a:stretch>
            </a:blipFill>
            <a:ln w="285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a:solidFill>
                  <a:prstClr val="black"/>
                </a:solidFill>
                <a:cs typeface="+mn-ea"/>
                <a:sym typeface="+mn-lt"/>
              </a:endParaRPr>
            </a:p>
          </p:txBody>
        </p:sp>
      </p:grpSp>
      <p:grpSp>
        <p:nvGrpSpPr>
          <p:cNvPr id="7" name="组合 6"/>
          <p:cNvGrpSpPr/>
          <p:nvPr/>
        </p:nvGrpSpPr>
        <p:grpSpPr>
          <a:xfrm>
            <a:off x="1578333" y="4752802"/>
            <a:ext cx="3560997" cy="997899"/>
            <a:chOff x="8119928" y="2192795"/>
            <a:chExt cx="3035938" cy="846268"/>
          </a:xfrm>
        </p:grpSpPr>
        <p:sp>
          <p:nvSpPr>
            <p:cNvPr id="8" name="矩形 7"/>
            <p:cNvSpPr/>
            <p:nvPr/>
          </p:nvSpPr>
          <p:spPr>
            <a:xfrm>
              <a:off x="8386922" y="2192795"/>
              <a:ext cx="2501951" cy="365074"/>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zh-CN" altLang="en-US" sz="2001" b="1" dirty="0">
                  <a:solidFill>
                    <a:prstClr val="black"/>
                  </a:solidFill>
                  <a:cs typeface="+mn-ea"/>
                  <a:sym typeface="+mn-lt"/>
                </a:rPr>
                <a:t>Add a title</a:t>
              </a:r>
            </a:p>
          </p:txBody>
        </p:sp>
        <p:sp>
          <p:nvSpPr>
            <p:cNvPr id="9" name="文本框 8"/>
            <p:cNvSpPr txBox="1"/>
            <p:nvPr/>
          </p:nvSpPr>
          <p:spPr>
            <a:xfrm>
              <a:off x="8119928" y="2518484"/>
              <a:ext cx="3035938" cy="520579"/>
            </a:xfrm>
            <a:prstGeom prst="rect">
              <a:avLst/>
            </a:prstGeom>
            <a:noFill/>
          </p:spPr>
          <p:txBody>
            <a:bodyPr wrap="square" rtlCol="0">
              <a:spAutoFit/>
              <a:scene3d>
                <a:camera prst="orthographicFront"/>
                <a:lightRig rig="threePt" dir="t"/>
              </a:scene3d>
              <a:sp3d contourW="12700"/>
            </a:bodyPr>
            <a:lstStyle/>
            <a:p>
              <a:pPr algn="ctr" defTabSz="914674">
                <a:lnSpc>
                  <a:spcPct val="150000"/>
                </a:lnSpc>
                <a:defRPr/>
              </a:pPr>
              <a:r>
                <a:rPr lang="zh-CN" altLang="en-US" sz="1200" dirty="0">
                  <a:solidFill>
                    <a:prstClr val="black"/>
                  </a:solidFill>
                  <a:cs typeface="+mn-ea"/>
                  <a:sym typeface="+mn-lt"/>
                </a:rPr>
                <a:t>Click here to add content that matches the title.</a:t>
              </a:r>
            </a:p>
          </p:txBody>
        </p:sp>
      </p:grpSp>
      <p:grpSp>
        <p:nvGrpSpPr>
          <p:cNvPr id="10" name="组合 9"/>
          <p:cNvGrpSpPr/>
          <p:nvPr/>
        </p:nvGrpSpPr>
        <p:grpSpPr>
          <a:xfrm>
            <a:off x="7052672" y="4755713"/>
            <a:ext cx="3561327" cy="993896"/>
            <a:chOff x="8119927" y="2192795"/>
            <a:chExt cx="2991252" cy="747993"/>
          </a:xfrm>
        </p:grpSpPr>
        <p:sp>
          <p:nvSpPr>
            <p:cNvPr id="11" name="矩形 10"/>
            <p:cNvSpPr/>
            <p:nvPr/>
          </p:nvSpPr>
          <p:spPr>
            <a:xfrm>
              <a:off x="8364578" y="2192795"/>
              <a:ext cx="2501951" cy="323978"/>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zh-CN" altLang="en-US" sz="2001" b="1" dirty="0">
                  <a:solidFill>
                    <a:prstClr val="black"/>
                  </a:solidFill>
                  <a:cs typeface="+mn-ea"/>
                  <a:sym typeface="+mn-lt"/>
                </a:rPr>
                <a:t>Add a title</a:t>
              </a:r>
            </a:p>
          </p:txBody>
        </p:sp>
        <p:sp>
          <p:nvSpPr>
            <p:cNvPr id="12" name="文本框 11"/>
            <p:cNvSpPr txBox="1"/>
            <p:nvPr/>
          </p:nvSpPr>
          <p:spPr>
            <a:xfrm>
              <a:off x="8119927" y="2478810"/>
              <a:ext cx="2991252" cy="461978"/>
            </a:xfrm>
            <a:prstGeom prst="rect">
              <a:avLst/>
            </a:prstGeom>
            <a:noFill/>
          </p:spPr>
          <p:txBody>
            <a:bodyPr wrap="square" rtlCol="0">
              <a:spAutoFit/>
              <a:scene3d>
                <a:camera prst="orthographicFront"/>
                <a:lightRig rig="threePt" dir="t"/>
              </a:scene3d>
              <a:sp3d contourW="12700"/>
            </a:bodyPr>
            <a:lstStyle>
              <a:defPPr>
                <a:defRPr lang="zh-CN"/>
              </a:defPPr>
              <a:lvl1pPr algn="ctr" defTabSz="914377">
                <a:lnSpc>
                  <a:spcPts val="2000"/>
                </a:lnSpc>
                <a:defRPr sz="1000" b="1" kern="0">
                  <a:solidFill>
                    <a:schemeClr val="tx1">
                      <a:lumMod val="75000"/>
                      <a:lumOff val="25000"/>
                    </a:schemeClr>
                  </a:solidFill>
                  <a:latin typeface="+mn-ea"/>
                </a:defRPr>
              </a:lvl1pPr>
            </a:lstStyle>
            <a:p>
              <a:pPr defTabSz="914651">
                <a:lnSpc>
                  <a:spcPct val="150000"/>
                </a:lnSpc>
                <a:defRPr/>
              </a:pPr>
              <a:r>
                <a:rPr lang="zh-CN" altLang="en-US" sz="1200" dirty="0">
                  <a:solidFill>
                    <a:prstClr val="black"/>
                  </a:solidFill>
                  <a:latin typeface="+mn-lt"/>
                  <a:cs typeface="+mn-ea"/>
                  <a:sym typeface="+mn-lt"/>
                </a:rPr>
                <a:t>Click here to add content that matches the title.</a:t>
              </a:r>
            </a:p>
          </p:txBody>
        </p:sp>
      </p:grpSp>
      <p:grpSp>
        <p:nvGrpSpPr>
          <p:cNvPr id="13" name="组合 12"/>
          <p:cNvGrpSpPr/>
          <p:nvPr/>
        </p:nvGrpSpPr>
        <p:grpSpPr>
          <a:xfrm>
            <a:off x="4242655" y="1636412"/>
            <a:ext cx="3706691" cy="997508"/>
            <a:chOff x="8119928" y="2192795"/>
            <a:chExt cx="3035938" cy="702664"/>
          </a:xfrm>
        </p:grpSpPr>
        <p:sp>
          <p:nvSpPr>
            <p:cNvPr id="14" name="矩形 13"/>
            <p:cNvSpPr/>
            <p:nvPr/>
          </p:nvSpPr>
          <p:spPr>
            <a:xfrm>
              <a:off x="8386922" y="2192795"/>
              <a:ext cx="2501951" cy="30324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zh-CN" altLang="en-US" sz="2001" b="1" dirty="0">
                  <a:solidFill>
                    <a:prstClr val="black"/>
                  </a:solidFill>
                  <a:cs typeface="+mn-ea"/>
                  <a:sym typeface="+mn-lt"/>
                </a:rPr>
                <a:t>Add a title</a:t>
              </a:r>
            </a:p>
          </p:txBody>
        </p:sp>
        <p:sp>
          <p:nvSpPr>
            <p:cNvPr id="15" name="文本框 14"/>
            <p:cNvSpPr txBox="1"/>
            <p:nvPr/>
          </p:nvSpPr>
          <p:spPr>
            <a:xfrm>
              <a:off x="8119928" y="2463048"/>
              <a:ext cx="3035938" cy="432411"/>
            </a:xfrm>
            <a:prstGeom prst="rect">
              <a:avLst/>
            </a:prstGeom>
            <a:noFill/>
          </p:spPr>
          <p:txBody>
            <a:bodyPr wrap="square" rtlCol="0">
              <a:spAutoFit/>
              <a:scene3d>
                <a:camera prst="orthographicFront"/>
                <a:lightRig rig="threePt" dir="t"/>
              </a:scene3d>
              <a:sp3d contourW="12700"/>
            </a:bodyPr>
            <a:lstStyle>
              <a:defPPr>
                <a:defRPr lang="zh-CN"/>
              </a:defPPr>
              <a:lvl1pPr algn="ctr" defTabSz="914377">
                <a:lnSpc>
                  <a:spcPts val="2000"/>
                </a:lnSpc>
                <a:defRPr sz="1000" b="1" kern="0">
                  <a:solidFill>
                    <a:schemeClr val="tx1">
                      <a:lumMod val="75000"/>
                      <a:lumOff val="25000"/>
                    </a:schemeClr>
                  </a:solidFill>
                  <a:latin typeface="+mn-ea"/>
                </a:defRPr>
              </a:lvl1pPr>
            </a:lstStyle>
            <a:p>
              <a:pPr defTabSz="914651">
                <a:lnSpc>
                  <a:spcPct val="150000"/>
                </a:lnSpc>
                <a:defRPr/>
              </a:pPr>
              <a:r>
                <a:rPr lang="zh-CN" altLang="en-US" sz="1200" dirty="0">
                  <a:solidFill>
                    <a:prstClr val="black"/>
                  </a:solidFill>
                  <a:latin typeface="+mn-lt"/>
                  <a:cs typeface="+mn-ea"/>
                  <a:sym typeface="+mn-lt"/>
                </a:rPr>
                <a:t>Click here to add content that matches the title.</a:t>
              </a:r>
            </a:p>
          </p:txBody>
        </p:sp>
      </p:grpSp>
      <p:sp>
        <p:nvSpPr>
          <p:cNvPr id="21" name="文本框 20">
            <a:extLst>
              <a:ext uri="{FF2B5EF4-FFF2-40B4-BE49-F238E27FC236}">
                <a16:creationId xmlns:a16="http://schemas.microsoft.com/office/drawing/2014/main" id="{C39336E2-B548-4368-BB4B-A98119B6E666}"/>
              </a:ext>
            </a:extLst>
          </p:cNvPr>
          <p:cNvSpPr txBox="1"/>
          <p:nvPr/>
        </p:nvSpPr>
        <p:spPr>
          <a:xfrm>
            <a:off x="3714840" y="432221"/>
            <a:ext cx="4502833"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191533439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4="http://schemas.microsoft.com/office/drawing/2010/main"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5"/>
          <p:cNvGrpSpPr/>
          <p:nvPr>
            <p:custDataLst>
              <p:tags r:id="rId1"/>
            </p:custDataLst>
          </p:nvPr>
        </p:nvGrpSpPr>
        <p:grpSpPr>
          <a:xfrm>
            <a:off x="7684962" y="3051934"/>
            <a:ext cx="3193838" cy="1202334"/>
            <a:chOff x="9055244" y="2552129"/>
            <a:chExt cx="2448178" cy="867701"/>
          </a:xfrm>
        </p:grpSpPr>
        <p:sp>
          <p:nvSpPr>
            <p:cNvPr id="31" name="TextBox 46"/>
            <p:cNvSpPr txBox="1"/>
            <p:nvPr/>
          </p:nvSpPr>
          <p:spPr bwMode="auto">
            <a:xfrm>
              <a:off x="9055244" y="2552129"/>
              <a:ext cx="2030438" cy="309958"/>
            </a:xfrm>
            <a:prstGeom prst="rect">
              <a:avLst/>
            </a:prstGeom>
            <a:noFill/>
          </p:spPr>
          <p:txBody>
            <a:bodyPr wrap="none" lIns="360000" tIns="0" rIns="0" bIns="0" anchor="ctr" anchorCtr="0">
              <a:normAutofit/>
            </a:bodyPr>
            <a:lstStyle/>
            <a:p>
              <a:pPr algn="ctr">
                <a:defRPr/>
              </a:pPr>
              <a:r>
                <a:rPr lang="zh-CN" altLang="en-US" sz="2001" dirty="0">
                  <a:solidFill>
                    <a:prstClr val="black"/>
                  </a:solidFill>
                  <a:cs typeface="+mn-ea"/>
                  <a:sym typeface="+mn-lt"/>
                </a:rPr>
                <a:t>Add a title</a:t>
              </a:r>
            </a:p>
          </p:txBody>
        </p:sp>
        <p:sp>
          <p:nvSpPr>
            <p:cNvPr id="32" name="TextBox 47"/>
            <p:cNvSpPr txBox="1"/>
            <p:nvPr/>
          </p:nvSpPr>
          <p:spPr bwMode="auto">
            <a:xfrm>
              <a:off x="9548176" y="2797879"/>
              <a:ext cx="1955246" cy="621951"/>
            </a:xfrm>
            <a:prstGeom prst="rect">
              <a:avLst/>
            </a:prstGeom>
            <a:noFill/>
          </p:spPr>
          <p:txBody>
            <a:bodyPr wrap="square" lIns="360000" tIns="0" rIns="0" bIns="0" anchor="ctr" anchorCtr="0">
              <a:normAutofit/>
            </a:bodyPr>
            <a:lstStyle/>
            <a:p>
              <a:pPr defTabSz="914674">
                <a:lnSpc>
                  <a:spcPct val="150000"/>
                </a:lnSpc>
                <a:defRPr/>
              </a:pPr>
              <a:r>
                <a:rPr lang="zh-CN" altLang="en-US" sz="1200" dirty="0">
                  <a:solidFill>
                    <a:prstClr val="black"/>
                  </a:solidFill>
                  <a:cs typeface="+mn-ea"/>
                  <a:sym typeface="+mn-lt"/>
                </a:rPr>
                <a:t>Click here to add content that matches the title.</a:t>
              </a:r>
            </a:p>
          </p:txBody>
        </p:sp>
      </p:grpSp>
      <p:grpSp>
        <p:nvGrpSpPr>
          <p:cNvPr id="33" name="4"/>
          <p:cNvGrpSpPr/>
          <p:nvPr>
            <p:custDataLst>
              <p:tags r:id="rId2"/>
            </p:custDataLst>
          </p:nvPr>
        </p:nvGrpSpPr>
        <p:grpSpPr>
          <a:xfrm>
            <a:off x="7425092" y="1620163"/>
            <a:ext cx="3453708" cy="1118811"/>
            <a:chOff x="1415480" y="1651350"/>
            <a:chExt cx="3688619" cy="791238"/>
          </a:xfrm>
        </p:grpSpPr>
        <p:sp>
          <p:nvSpPr>
            <p:cNvPr id="34" name="TextBox 49"/>
            <p:cNvSpPr txBox="1"/>
            <p:nvPr/>
          </p:nvSpPr>
          <p:spPr bwMode="auto">
            <a:xfrm>
              <a:off x="1415480" y="1651350"/>
              <a:ext cx="2913191" cy="309958"/>
            </a:xfrm>
            <a:prstGeom prst="rect">
              <a:avLst/>
            </a:prstGeom>
            <a:noFill/>
          </p:spPr>
          <p:txBody>
            <a:bodyPr wrap="none" lIns="360000" tIns="0" rIns="360000" bIns="0" anchor="ctr" anchorCtr="0">
              <a:normAutofit/>
            </a:bodyPr>
            <a:lstStyle/>
            <a:p>
              <a:pPr algn="ctr">
                <a:defRPr/>
              </a:pPr>
              <a:r>
                <a:rPr lang="zh-CN" altLang="en-US" sz="2001" dirty="0">
                  <a:solidFill>
                    <a:prstClr val="black"/>
                  </a:solidFill>
                  <a:cs typeface="+mn-ea"/>
                  <a:sym typeface="+mn-lt"/>
                </a:rPr>
                <a:t>Add a title</a:t>
              </a:r>
            </a:p>
          </p:txBody>
        </p:sp>
        <p:sp>
          <p:nvSpPr>
            <p:cNvPr id="35" name="TextBox 50"/>
            <p:cNvSpPr txBox="1"/>
            <p:nvPr/>
          </p:nvSpPr>
          <p:spPr bwMode="auto">
            <a:xfrm>
              <a:off x="1952139" y="1886409"/>
              <a:ext cx="3151960" cy="556179"/>
            </a:xfrm>
            <a:prstGeom prst="rect">
              <a:avLst/>
            </a:prstGeom>
            <a:noFill/>
          </p:spPr>
          <p:txBody>
            <a:bodyPr wrap="square" lIns="360000" tIns="0" rIns="360000" bIns="0" anchor="ctr" anchorCtr="0">
              <a:normAutofit/>
            </a:bodyPr>
            <a:lstStyle/>
            <a:p>
              <a:pPr defTabSz="914674">
                <a:lnSpc>
                  <a:spcPct val="150000"/>
                </a:lnSpc>
                <a:defRPr/>
              </a:pPr>
              <a:r>
                <a:rPr lang="zh-CN" altLang="en-US" sz="1200" dirty="0">
                  <a:solidFill>
                    <a:prstClr val="black"/>
                  </a:solidFill>
                  <a:cs typeface="+mn-ea"/>
                  <a:sym typeface="+mn-lt"/>
                </a:rPr>
                <a:t>Click here to add content that matches the title.</a:t>
              </a:r>
            </a:p>
          </p:txBody>
        </p:sp>
      </p:grpSp>
      <p:grpSp>
        <p:nvGrpSpPr>
          <p:cNvPr id="36" name="3"/>
          <p:cNvGrpSpPr/>
          <p:nvPr>
            <p:custDataLst>
              <p:tags r:id="rId3"/>
            </p:custDataLst>
          </p:nvPr>
        </p:nvGrpSpPr>
        <p:grpSpPr>
          <a:xfrm>
            <a:off x="1027240" y="4046987"/>
            <a:ext cx="2770615" cy="1205945"/>
            <a:chOff x="744876" y="1257771"/>
            <a:chExt cx="2535145" cy="1205945"/>
          </a:xfrm>
        </p:grpSpPr>
        <p:sp>
          <p:nvSpPr>
            <p:cNvPr id="37" name="TextBox 52"/>
            <p:cNvSpPr txBox="1"/>
            <p:nvPr/>
          </p:nvSpPr>
          <p:spPr bwMode="auto">
            <a:xfrm>
              <a:off x="980781" y="1257771"/>
              <a:ext cx="2299240" cy="309958"/>
            </a:xfrm>
            <a:prstGeom prst="rect">
              <a:avLst/>
            </a:prstGeom>
            <a:noFill/>
          </p:spPr>
          <p:txBody>
            <a:bodyPr wrap="none" lIns="0" tIns="0" rIns="360000" bIns="0" anchor="ctr" anchorCtr="0">
              <a:normAutofit/>
            </a:bodyPr>
            <a:lstStyle/>
            <a:p>
              <a:pPr algn="r">
                <a:defRPr/>
              </a:pPr>
              <a:r>
                <a:rPr lang="zh-CN" altLang="en-US" sz="2001" dirty="0">
                  <a:solidFill>
                    <a:prstClr val="black"/>
                  </a:solidFill>
                  <a:cs typeface="+mn-ea"/>
                  <a:sym typeface="+mn-lt"/>
                </a:rPr>
                <a:t>Add a title</a:t>
              </a:r>
            </a:p>
          </p:txBody>
        </p:sp>
        <p:sp>
          <p:nvSpPr>
            <p:cNvPr id="38" name="TextBox 53"/>
            <p:cNvSpPr txBox="1"/>
            <p:nvPr/>
          </p:nvSpPr>
          <p:spPr bwMode="auto">
            <a:xfrm>
              <a:off x="744876" y="1466700"/>
              <a:ext cx="2519430" cy="997016"/>
            </a:xfrm>
            <a:prstGeom prst="rect">
              <a:avLst/>
            </a:prstGeom>
            <a:noFill/>
          </p:spPr>
          <p:txBody>
            <a:bodyPr wrap="square" lIns="0" tIns="0" rIns="360000" bIns="0" anchor="ctr" anchorCtr="0">
              <a:normAutofit/>
            </a:bodyPr>
            <a:lstStyle/>
            <a:p>
              <a:pPr algn="r" defTabSz="914674">
                <a:lnSpc>
                  <a:spcPct val="150000"/>
                </a:lnSpc>
                <a:defRPr/>
              </a:pPr>
              <a:r>
                <a:rPr lang="zh-CN" altLang="en-US" sz="1200" dirty="0">
                  <a:solidFill>
                    <a:prstClr val="black"/>
                  </a:solidFill>
                  <a:cs typeface="+mn-ea"/>
                  <a:sym typeface="+mn-lt"/>
                </a:rPr>
                <a:t>Click here to add content that matches the title.</a:t>
              </a:r>
            </a:p>
          </p:txBody>
        </p:sp>
      </p:grpSp>
      <p:grpSp>
        <p:nvGrpSpPr>
          <p:cNvPr id="39" name="2"/>
          <p:cNvGrpSpPr/>
          <p:nvPr>
            <p:custDataLst>
              <p:tags r:id="rId4"/>
            </p:custDataLst>
          </p:nvPr>
        </p:nvGrpSpPr>
        <p:grpSpPr>
          <a:xfrm>
            <a:off x="1181995" y="1629553"/>
            <a:ext cx="2753440" cy="979562"/>
            <a:chOff x="666648" y="1227225"/>
            <a:chExt cx="2426582" cy="979562"/>
          </a:xfrm>
        </p:grpSpPr>
        <p:sp>
          <p:nvSpPr>
            <p:cNvPr id="40" name="TextBox 55"/>
            <p:cNvSpPr txBox="1"/>
            <p:nvPr/>
          </p:nvSpPr>
          <p:spPr bwMode="auto">
            <a:xfrm>
              <a:off x="2039193" y="1227225"/>
              <a:ext cx="942425" cy="309958"/>
            </a:xfrm>
            <a:prstGeom prst="rect">
              <a:avLst/>
            </a:prstGeom>
            <a:noFill/>
          </p:spPr>
          <p:txBody>
            <a:bodyPr wrap="none" lIns="0" tIns="0" rIns="360000" bIns="0" anchor="ctr" anchorCtr="0">
              <a:normAutofit/>
            </a:bodyPr>
            <a:lstStyle/>
            <a:p>
              <a:pPr algn="ctr">
                <a:defRPr/>
              </a:pPr>
              <a:r>
                <a:rPr lang="zh-CN" altLang="en-US" sz="2001" dirty="0">
                  <a:solidFill>
                    <a:prstClr val="black"/>
                  </a:solidFill>
                  <a:cs typeface="+mn-ea"/>
                  <a:sym typeface="+mn-lt"/>
                </a:rPr>
                <a:t>Add a title</a:t>
              </a:r>
            </a:p>
          </p:txBody>
        </p:sp>
        <p:sp>
          <p:nvSpPr>
            <p:cNvPr id="41" name="TextBox 56"/>
            <p:cNvSpPr txBox="1"/>
            <p:nvPr/>
          </p:nvSpPr>
          <p:spPr bwMode="auto">
            <a:xfrm>
              <a:off x="666648" y="1650608"/>
              <a:ext cx="2426582" cy="556179"/>
            </a:xfrm>
            <a:prstGeom prst="rect">
              <a:avLst/>
            </a:prstGeom>
            <a:noFill/>
          </p:spPr>
          <p:txBody>
            <a:bodyPr wrap="square" lIns="0" tIns="0" rIns="360000" bIns="0" anchor="ctr" anchorCtr="0">
              <a:noAutofit/>
            </a:bodyPr>
            <a:lstStyle/>
            <a:p>
              <a:pPr algn="r" defTabSz="914674">
                <a:lnSpc>
                  <a:spcPct val="150000"/>
                </a:lnSpc>
                <a:defRPr/>
              </a:pPr>
              <a:r>
                <a:rPr lang="zh-CN" altLang="en-US" sz="1200" dirty="0">
                  <a:solidFill>
                    <a:prstClr val="black"/>
                  </a:solidFill>
                  <a:cs typeface="+mn-ea"/>
                  <a:sym typeface="+mn-lt"/>
                </a:rPr>
                <a:t>Click here to add content that matches the title.</a:t>
              </a:r>
            </a:p>
          </p:txBody>
        </p:sp>
      </p:grpSp>
      <p:grpSp>
        <p:nvGrpSpPr>
          <p:cNvPr id="42" name="1"/>
          <p:cNvGrpSpPr/>
          <p:nvPr>
            <p:custDataLst>
              <p:tags r:id="rId5"/>
            </p:custDataLst>
          </p:nvPr>
        </p:nvGrpSpPr>
        <p:grpSpPr>
          <a:xfrm>
            <a:off x="5868258" y="5015842"/>
            <a:ext cx="3244923" cy="1191529"/>
            <a:chOff x="8895809" y="2580150"/>
            <a:chExt cx="2408186" cy="884959"/>
          </a:xfrm>
        </p:grpSpPr>
        <p:sp>
          <p:nvSpPr>
            <p:cNvPr id="43" name="TextBox 58"/>
            <p:cNvSpPr txBox="1"/>
            <p:nvPr/>
          </p:nvSpPr>
          <p:spPr bwMode="auto">
            <a:xfrm>
              <a:off x="8895809" y="2580150"/>
              <a:ext cx="2030438" cy="309958"/>
            </a:xfrm>
            <a:prstGeom prst="rect">
              <a:avLst/>
            </a:prstGeom>
            <a:noFill/>
          </p:spPr>
          <p:txBody>
            <a:bodyPr wrap="none" lIns="360000" tIns="0" rIns="0" bIns="0" anchor="ctr" anchorCtr="0">
              <a:normAutofit/>
            </a:bodyPr>
            <a:lstStyle/>
            <a:p>
              <a:pPr algn="ctr">
                <a:defRPr/>
              </a:pPr>
              <a:r>
                <a:rPr lang="zh-CN" altLang="en-US" sz="2001" dirty="0">
                  <a:solidFill>
                    <a:prstClr val="black"/>
                  </a:solidFill>
                  <a:cs typeface="+mn-ea"/>
                  <a:sym typeface="+mn-lt"/>
                </a:rPr>
                <a:t>Add a title</a:t>
              </a:r>
            </a:p>
          </p:txBody>
        </p:sp>
        <p:sp>
          <p:nvSpPr>
            <p:cNvPr id="44" name="TextBox 59"/>
            <p:cNvSpPr txBox="1"/>
            <p:nvPr/>
          </p:nvSpPr>
          <p:spPr bwMode="auto">
            <a:xfrm>
              <a:off x="9410968" y="2797629"/>
              <a:ext cx="1893027" cy="667480"/>
            </a:xfrm>
            <a:prstGeom prst="rect">
              <a:avLst/>
            </a:prstGeom>
            <a:noFill/>
          </p:spPr>
          <p:txBody>
            <a:bodyPr wrap="square" lIns="360000" tIns="0" rIns="0" bIns="0" anchor="ctr" anchorCtr="0">
              <a:normAutofit/>
            </a:bodyPr>
            <a:lstStyle/>
            <a:p>
              <a:pPr defTabSz="914674">
                <a:lnSpc>
                  <a:spcPct val="150000"/>
                </a:lnSpc>
                <a:defRPr/>
              </a:pPr>
              <a:r>
                <a:rPr lang="zh-CN" altLang="en-US" sz="1200" dirty="0">
                  <a:solidFill>
                    <a:prstClr val="black"/>
                  </a:solidFill>
                  <a:cs typeface="+mn-ea"/>
                  <a:sym typeface="+mn-lt"/>
                </a:rPr>
                <a:t>Click here to add content that matches the title.</a:t>
              </a:r>
            </a:p>
          </p:txBody>
        </p:sp>
      </p:grpSp>
      <p:grpSp>
        <p:nvGrpSpPr>
          <p:cNvPr id="2" name="6"/>
          <p:cNvGrpSpPr/>
          <p:nvPr>
            <p:custDataLst>
              <p:tags r:id="rId6"/>
            </p:custDataLst>
          </p:nvPr>
        </p:nvGrpSpPr>
        <p:grpSpPr>
          <a:xfrm>
            <a:off x="3534476" y="1749266"/>
            <a:ext cx="5120792" cy="3484870"/>
            <a:chOff x="3534476" y="1749266"/>
            <a:chExt cx="5120792" cy="3484870"/>
          </a:xfrm>
        </p:grpSpPr>
        <p:sp>
          <p:nvSpPr>
            <p:cNvPr id="3" name="Freeform: Shape 97"/>
            <p:cNvSpPr/>
            <p:nvPr/>
          </p:nvSpPr>
          <p:spPr bwMode="auto">
            <a:xfrm>
              <a:off x="4412705" y="2889049"/>
              <a:ext cx="914378" cy="1643756"/>
            </a:xfrm>
            <a:custGeom>
              <a:avLst/>
              <a:gdLst/>
              <a:ahLst/>
              <a:cxnLst>
                <a:cxn ang="0">
                  <a:pos x="318" y="410"/>
                </a:cxn>
                <a:cxn ang="0">
                  <a:pos x="318" y="101"/>
                </a:cxn>
                <a:cxn ang="0">
                  <a:pos x="76" y="0"/>
                </a:cxn>
                <a:cxn ang="0">
                  <a:pos x="33" y="0"/>
                </a:cxn>
                <a:cxn ang="0">
                  <a:pos x="0" y="181"/>
                </a:cxn>
                <a:cxn ang="0">
                  <a:pos x="172" y="249"/>
                </a:cxn>
                <a:cxn ang="0">
                  <a:pos x="173" y="250"/>
                </a:cxn>
                <a:cxn ang="0">
                  <a:pos x="180" y="368"/>
                </a:cxn>
                <a:cxn ang="0">
                  <a:pos x="176" y="369"/>
                </a:cxn>
                <a:cxn ang="0">
                  <a:pos x="17" y="454"/>
                </a:cxn>
                <a:cxn ang="0">
                  <a:pos x="75" y="630"/>
                </a:cxn>
                <a:cxn ang="0">
                  <a:pos x="259" y="607"/>
                </a:cxn>
                <a:cxn ang="0">
                  <a:pos x="260" y="606"/>
                </a:cxn>
                <a:cxn ang="0">
                  <a:pos x="324" y="706"/>
                </a:cxn>
                <a:cxn ang="0">
                  <a:pos x="320" y="710"/>
                </a:cxn>
                <a:cxn ang="0">
                  <a:pos x="222" y="861"/>
                </a:cxn>
                <a:cxn ang="0">
                  <a:pos x="300" y="933"/>
                </a:cxn>
                <a:cxn ang="0">
                  <a:pos x="518" y="727"/>
                </a:cxn>
                <a:cxn ang="0">
                  <a:pos x="318" y="410"/>
                </a:cxn>
              </a:cxnLst>
              <a:rect l="0" t="0" r="r" b="b"/>
              <a:pathLst>
                <a:path w="518" h="933">
                  <a:moveTo>
                    <a:pt x="318" y="410"/>
                  </a:moveTo>
                  <a:cubicBezTo>
                    <a:pt x="291" y="305"/>
                    <a:pt x="293" y="199"/>
                    <a:pt x="318" y="101"/>
                  </a:cubicBezTo>
                  <a:cubicBezTo>
                    <a:pt x="76" y="0"/>
                    <a:pt x="76" y="0"/>
                    <a:pt x="76" y="0"/>
                  </a:cubicBezTo>
                  <a:cubicBezTo>
                    <a:pt x="33" y="0"/>
                    <a:pt x="33" y="0"/>
                    <a:pt x="33" y="0"/>
                  </a:cubicBezTo>
                  <a:cubicBezTo>
                    <a:pt x="0" y="181"/>
                    <a:pt x="0" y="181"/>
                    <a:pt x="0" y="181"/>
                  </a:cubicBezTo>
                  <a:cubicBezTo>
                    <a:pt x="172" y="249"/>
                    <a:pt x="172" y="249"/>
                    <a:pt x="172" y="249"/>
                  </a:cubicBezTo>
                  <a:cubicBezTo>
                    <a:pt x="173" y="250"/>
                    <a:pt x="173" y="250"/>
                    <a:pt x="173" y="250"/>
                  </a:cubicBezTo>
                  <a:cubicBezTo>
                    <a:pt x="172" y="289"/>
                    <a:pt x="174" y="328"/>
                    <a:pt x="180" y="368"/>
                  </a:cubicBezTo>
                  <a:cubicBezTo>
                    <a:pt x="176" y="369"/>
                    <a:pt x="176" y="369"/>
                    <a:pt x="176" y="369"/>
                  </a:cubicBezTo>
                  <a:cubicBezTo>
                    <a:pt x="17" y="454"/>
                    <a:pt x="17" y="454"/>
                    <a:pt x="17" y="454"/>
                  </a:cubicBezTo>
                  <a:cubicBezTo>
                    <a:pt x="75" y="630"/>
                    <a:pt x="75" y="630"/>
                    <a:pt x="75" y="630"/>
                  </a:cubicBezTo>
                  <a:cubicBezTo>
                    <a:pt x="259" y="607"/>
                    <a:pt x="259" y="607"/>
                    <a:pt x="259" y="607"/>
                  </a:cubicBezTo>
                  <a:cubicBezTo>
                    <a:pt x="260" y="606"/>
                    <a:pt x="260" y="606"/>
                    <a:pt x="260" y="606"/>
                  </a:cubicBezTo>
                  <a:cubicBezTo>
                    <a:pt x="279" y="641"/>
                    <a:pt x="300" y="675"/>
                    <a:pt x="324" y="706"/>
                  </a:cubicBezTo>
                  <a:cubicBezTo>
                    <a:pt x="320" y="710"/>
                    <a:pt x="320" y="710"/>
                    <a:pt x="320" y="710"/>
                  </a:cubicBezTo>
                  <a:cubicBezTo>
                    <a:pt x="222" y="861"/>
                    <a:pt x="222" y="861"/>
                    <a:pt x="222" y="861"/>
                  </a:cubicBezTo>
                  <a:cubicBezTo>
                    <a:pt x="300" y="933"/>
                    <a:pt x="300" y="933"/>
                    <a:pt x="300" y="933"/>
                  </a:cubicBezTo>
                  <a:cubicBezTo>
                    <a:pt x="518" y="727"/>
                    <a:pt x="518" y="727"/>
                    <a:pt x="518" y="727"/>
                  </a:cubicBezTo>
                  <a:cubicBezTo>
                    <a:pt x="423" y="648"/>
                    <a:pt x="351" y="539"/>
                    <a:pt x="318" y="410"/>
                  </a:cubicBezTo>
                  <a:close/>
                </a:path>
              </a:pathLst>
            </a:custGeom>
            <a:solidFill>
              <a:srgbClr val="C3E2D2"/>
            </a:solidFill>
            <a:ln w="9525">
              <a:noFill/>
              <a:round/>
            </a:ln>
          </p:spPr>
          <p:txBody>
            <a:bodyPr anchor="ctr"/>
            <a:lstStyle/>
            <a:p>
              <a:pPr algn="ctr">
                <a:defRPr/>
              </a:pPr>
              <a:endParaRPr>
                <a:solidFill>
                  <a:prstClr val="black">
                    <a:lumMod val="85000"/>
                    <a:lumOff val="15000"/>
                  </a:prstClr>
                </a:solidFill>
                <a:cs typeface="+mn-ea"/>
                <a:sym typeface="+mn-lt"/>
              </a:endParaRPr>
            </a:p>
          </p:txBody>
        </p:sp>
        <p:sp>
          <p:nvSpPr>
            <p:cNvPr id="4" name="Freeform: Shape 98"/>
            <p:cNvSpPr/>
            <p:nvPr/>
          </p:nvSpPr>
          <p:spPr bwMode="auto">
            <a:xfrm>
              <a:off x="6067092" y="1749266"/>
              <a:ext cx="1471511" cy="1205705"/>
            </a:xfrm>
            <a:custGeom>
              <a:avLst/>
              <a:gdLst/>
              <a:ahLst/>
              <a:cxnLst>
                <a:cxn ang="0">
                  <a:pos x="547" y="684"/>
                </a:cxn>
                <a:cxn ang="0">
                  <a:pos x="834" y="605"/>
                </a:cxn>
                <a:cxn ang="0">
                  <a:pos x="811" y="534"/>
                </a:cxn>
                <a:cxn ang="0">
                  <a:pos x="627" y="557"/>
                </a:cxn>
                <a:cxn ang="0">
                  <a:pos x="563" y="456"/>
                </a:cxn>
                <a:cxn ang="0">
                  <a:pos x="566" y="453"/>
                </a:cxn>
                <a:cxn ang="0">
                  <a:pos x="664" y="303"/>
                </a:cxn>
                <a:cxn ang="0">
                  <a:pos x="529" y="177"/>
                </a:cxn>
                <a:cxn ang="0">
                  <a:pos x="379" y="285"/>
                </a:cxn>
                <a:cxn ang="0">
                  <a:pos x="275" y="227"/>
                </a:cxn>
                <a:cxn ang="0">
                  <a:pos x="276" y="224"/>
                </a:cxn>
                <a:cxn ang="0">
                  <a:pos x="289" y="45"/>
                </a:cxn>
                <a:cxn ang="0">
                  <a:pos x="110" y="0"/>
                </a:cxn>
                <a:cxn ang="0">
                  <a:pos x="30" y="166"/>
                </a:cxn>
                <a:cxn ang="0">
                  <a:pos x="0" y="163"/>
                </a:cxn>
                <a:cxn ang="0">
                  <a:pos x="0" y="290"/>
                </a:cxn>
                <a:cxn ang="0">
                  <a:pos x="547" y="684"/>
                </a:cxn>
              </a:cxnLst>
              <a:rect l="0" t="0" r="r" b="b"/>
              <a:pathLst>
                <a:path w="834" h="684">
                  <a:moveTo>
                    <a:pt x="547" y="684"/>
                  </a:moveTo>
                  <a:cubicBezTo>
                    <a:pt x="834" y="605"/>
                    <a:pt x="834" y="605"/>
                    <a:pt x="834" y="605"/>
                  </a:cubicBezTo>
                  <a:cubicBezTo>
                    <a:pt x="811" y="534"/>
                    <a:pt x="811" y="534"/>
                    <a:pt x="811" y="534"/>
                  </a:cubicBezTo>
                  <a:cubicBezTo>
                    <a:pt x="627" y="557"/>
                    <a:pt x="627" y="557"/>
                    <a:pt x="627" y="557"/>
                  </a:cubicBezTo>
                  <a:cubicBezTo>
                    <a:pt x="608" y="521"/>
                    <a:pt x="587" y="487"/>
                    <a:pt x="563" y="456"/>
                  </a:cubicBezTo>
                  <a:cubicBezTo>
                    <a:pt x="566" y="453"/>
                    <a:pt x="566" y="453"/>
                    <a:pt x="566" y="453"/>
                  </a:cubicBezTo>
                  <a:cubicBezTo>
                    <a:pt x="664" y="303"/>
                    <a:pt x="664" y="303"/>
                    <a:pt x="664" y="303"/>
                  </a:cubicBezTo>
                  <a:cubicBezTo>
                    <a:pt x="529" y="177"/>
                    <a:pt x="529" y="177"/>
                    <a:pt x="529" y="177"/>
                  </a:cubicBezTo>
                  <a:cubicBezTo>
                    <a:pt x="379" y="285"/>
                    <a:pt x="379" y="285"/>
                    <a:pt x="379" y="285"/>
                  </a:cubicBezTo>
                  <a:cubicBezTo>
                    <a:pt x="346" y="263"/>
                    <a:pt x="311" y="244"/>
                    <a:pt x="275" y="227"/>
                  </a:cubicBezTo>
                  <a:cubicBezTo>
                    <a:pt x="276" y="224"/>
                    <a:pt x="276" y="224"/>
                    <a:pt x="276" y="224"/>
                  </a:cubicBezTo>
                  <a:cubicBezTo>
                    <a:pt x="289" y="45"/>
                    <a:pt x="289" y="45"/>
                    <a:pt x="289" y="45"/>
                  </a:cubicBezTo>
                  <a:cubicBezTo>
                    <a:pt x="110" y="0"/>
                    <a:pt x="110" y="0"/>
                    <a:pt x="110" y="0"/>
                  </a:cubicBezTo>
                  <a:cubicBezTo>
                    <a:pt x="30" y="166"/>
                    <a:pt x="30" y="166"/>
                    <a:pt x="30" y="166"/>
                  </a:cubicBezTo>
                  <a:cubicBezTo>
                    <a:pt x="19" y="165"/>
                    <a:pt x="12" y="164"/>
                    <a:pt x="0" y="163"/>
                  </a:cubicBezTo>
                  <a:cubicBezTo>
                    <a:pt x="0" y="290"/>
                    <a:pt x="0" y="290"/>
                    <a:pt x="0" y="290"/>
                  </a:cubicBezTo>
                  <a:cubicBezTo>
                    <a:pt x="240" y="300"/>
                    <a:pt x="459" y="453"/>
                    <a:pt x="547" y="684"/>
                  </a:cubicBezTo>
                  <a:close/>
                </a:path>
              </a:pathLst>
            </a:custGeom>
            <a:solidFill>
              <a:srgbClr val="C3E2D2"/>
            </a:solidFill>
            <a:ln w="9525">
              <a:noFill/>
              <a:round/>
            </a:ln>
          </p:spPr>
          <p:txBody>
            <a:bodyPr anchor="ctr"/>
            <a:lstStyle/>
            <a:p>
              <a:pPr algn="ctr">
                <a:defRPr/>
              </a:pPr>
              <a:endParaRPr dirty="0">
                <a:solidFill>
                  <a:prstClr val="black">
                    <a:lumMod val="85000"/>
                    <a:lumOff val="15000"/>
                  </a:prstClr>
                </a:solidFill>
                <a:cs typeface="+mn-ea"/>
                <a:sym typeface="+mn-lt"/>
              </a:endParaRPr>
            </a:p>
          </p:txBody>
        </p:sp>
        <p:sp>
          <p:nvSpPr>
            <p:cNvPr id="5" name="Freeform: Shape 99"/>
            <p:cNvSpPr/>
            <p:nvPr/>
          </p:nvSpPr>
          <p:spPr bwMode="auto">
            <a:xfrm>
              <a:off x="4752939" y="1755644"/>
              <a:ext cx="1222716" cy="1220589"/>
            </a:xfrm>
            <a:custGeom>
              <a:avLst/>
              <a:gdLst/>
              <a:ahLst/>
              <a:cxnLst>
                <a:cxn ang="0">
                  <a:pos x="566" y="305"/>
                </a:cxn>
                <a:cxn ang="0">
                  <a:pos x="694" y="286"/>
                </a:cxn>
                <a:cxn ang="0">
                  <a:pos x="694" y="159"/>
                </a:cxn>
                <a:cxn ang="0">
                  <a:pos x="655" y="163"/>
                </a:cxn>
                <a:cxn ang="0">
                  <a:pos x="654" y="160"/>
                </a:cxn>
                <a:cxn ang="0">
                  <a:pos x="584" y="0"/>
                </a:cxn>
                <a:cxn ang="0">
                  <a:pos x="405" y="46"/>
                </a:cxn>
                <a:cxn ang="0">
                  <a:pos x="415" y="227"/>
                </a:cxn>
                <a:cxn ang="0">
                  <a:pos x="280" y="305"/>
                </a:cxn>
                <a:cxn ang="0">
                  <a:pos x="278" y="302"/>
                </a:cxn>
                <a:cxn ang="0">
                  <a:pos x="128" y="201"/>
                </a:cxn>
                <a:cxn ang="0">
                  <a:pos x="0" y="334"/>
                </a:cxn>
                <a:cxn ang="0">
                  <a:pos x="106" y="484"/>
                </a:cxn>
                <a:cxn ang="0">
                  <a:pos x="24" y="642"/>
                </a:cxn>
                <a:cxn ang="0">
                  <a:pos x="24" y="642"/>
                </a:cxn>
                <a:cxn ang="0">
                  <a:pos x="141" y="692"/>
                </a:cxn>
                <a:cxn ang="0">
                  <a:pos x="566" y="305"/>
                </a:cxn>
              </a:cxnLst>
              <a:rect l="0" t="0" r="r" b="b"/>
              <a:pathLst>
                <a:path w="694" h="692">
                  <a:moveTo>
                    <a:pt x="566" y="305"/>
                  </a:moveTo>
                  <a:cubicBezTo>
                    <a:pt x="608" y="294"/>
                    <a:pt x="650" y="288"/>
                    <a:pt x="694" y="286"/>
                  </a:cubicBezTo>
                  <a:cubicBezTo>
                    <a:pt x="694" y="159"/>
                    <a:pt x="694" y="159"/>
                    <a:pt x="694" y="159"/>
                  </a:cubicBezTo>
                  <a:cubicBezTo>
                    <a:pt x="682" y="159"/>
                    <a:pt x="670" y="161"/>
                    <a:pt x="655" y="163"/>
                  </a:cubicBezTo>
                  <a:cubicBezTo>
                    <a:pt x="654" y="160"/>
                    <a:pt x="654" y="160"/>
                    <a:pt x="654" y="160"/>
                  </a:cubicBezTo>
                  <a:cubicBezTo>
                    <a:pt x="584" y="0"/>
                    <a:pt x="584" y="0"/>
                    <a:pt x="584" y="0"/>
                  </a:cubicBezTo>
                  <a:cubicBezTo>
                    <a:pt x="405" y="46"/>
                    <a:pt x="405" y="46"/>
                    <a:pt x="405" y="46"/>
                  </a:cubicBezTo>
                  <a:cubicBezTo>
                    <a:pt x="415" y="227"/>
                    <a:pt x="415" y="227"/>
                    <a:pt x="415" y="227"/>
                  </a:cubicBezTo>
                  <a:cubicBezTo>
                    <a:pt x="367" y="249"/>
                    <a:pt x="322" y="274"/>
                    <a:pt x="280" y="305"/>
                  </a:cubicBezTo>
                  <a:cubicBezTo>
                    <a:pt x="278" y="302"/>
                    <a:pt x="278" y="302"/>
                    <a:pt x="278" y="302"/>
                  </a:cubicBezTo>
                  <a:cubicBezTo>
                    <a:pt x="128" y="201"/>
                    <a:pt x="128" y="201"/>
                    <a:pt x="128" y="201"/>
                  </a:cubicBezTo>
                  <a:cubicBezTo>
                    <a:pt x="0" y="334"/>
                    <a:pt x="0" y="334"/>
                    <a:pt x="0" y="334"/>
                  </a:cubicBezTo>
                  <a:cubicBezTo>
                    <a:pt x="106" y="484"/>
                    <a:pt x="106" y="484"/>
                    <a:pt x="106" y="484"/>
                  </a:cubicBezTo>
                  <a:cubicBezTo>
                    <a:pt x="73" y="534"/>
                    <a:pt x="45" y="586"/>
                    <a:pt x="24" y="642"/>
                  </a:cubicBezTo>
                  <a:cubicBezTo>
                    <a:pt x="24" y="642"/>
                    <a:pt x="24" y="642"/>
                    <a:pt x="24" y="642"/>
                  </a:cubicBezTo>
                  <a:cubicBezTo>
                    <a:pt x="141" y="692"/>
                    <a:pt x="141" y="692"/>
                    <a:pt x="141" y="692"/>
                  </a:cubicBezTo>
                  <a:cubicBezTo>
                    <a:pt x="207" y="507"/>
                    <a:pt x="361" y="358"/>
                    <a:pt x="566" y="305"/>
                  </a:cubicBezTo>
                  <a:close/>
                </a:path>
              </a:pathLst>
            </a:custGeom>
            <a:solidFill>
              <a:srgbClr val="F9C5B8"/>
            </a:solidFill>
            <a:ln w="9525">
              <a:noFill/>
              <a:round/>
            </a:ln>
          </p:spPr>
          <p:txBody>
            <a:bodyPr anchor="ctr"/>
            <a:lstStyle/>
            <a:p>
              <a:pPr algn="ctr">
                <a:defRPr/>
              </a:pPr>
              <a:endParaRPr dirty="0">
                <a:solidFill>
                  <a:prstClr val="black">
                    <a:lumMod val="85000"/>
                    <a:lumOff val="15000"/>
                  </a:prstClr>
                </a:solidFill>
                <a:cs typeface="+mn-ea"/>
                <a:sym typeface="+mn-lt"/>
              </a:endParaRPr>
            </a:p>
          </p:txBody>
        </p:sp>
        <p:sp>
          <p:nvSpPr>
            <p:cNvPr id="6" name="Freeform: Shape 100"/>
            <p:cNvSpPr/>
            <p:nvPr/>
          </p:nvSpPr>
          <p:spPr bwMode="auto">
            <a:xfrm>
              <a:off x="5008114" y="4226593"/>
              <a:ext cx="1720308" cy="714491"/>
            </a:xfrm>
            <a:custGeom>
              <a:avLst/>
              <a:gdLst/>
              <a:ahLst/>
              <a:cxnLst>
                <a:cxn ang="0">
                  <a:pos x="728" y="92"/>
                </a:cxn>
                <a:cxn ang="0">
                  <a:pos x="222" y="0"/>
                </a:cxn>
                <a:cxn ang="0">
                  <a:pos x="0" y="210"/>
                </a:cxn>
                <a:cxn ang="0">
                  <a:pos x="19" y="227"/>
                </a:cxn>
                <a:cxn ang="0">
                  <a:pos x="169" y="119"/>
                </a:cxn>
                <a:cxn ang="0">
                  <a:pos x="171" y="117"/>
                </a:cxn>
                <a:cxn ang="0">
                  <a:pos x="274" y="174"/>
                </a:cxn>
                <a:cxn ang="0">
                  <a:pos x="272" y="180"/>
                </a:cxn>
                <a:cxn ang="0">
                  <a:pos x="259" y="359"/>
                </a:cxn>
                <a:cxn ang="0">
                  <a:pos x="438" y="405"/>
                </a:cxn>
                <a:cxn ang="0">
                  <a:pos x="517" y="237"/>
                </a:cxn>
                <a:cxn ang="0">
                  <a:pos x="530" y="232"/>
                </a:cxn>
                <a:cxn ang="0">
                  <a:pos x="661" y="228"/>
                </a:cxn>
                <a:cxn ang="0">
                  <a:pos x="663" y="235"/>
                </a:cxn>
                <a:cxn ang="0">
                  <a:pos x="706" y="383"/>
                </a:cxn>
                <a:cxn ang="0">
                  <a:pos x="884" y="337"/>
                </a:cxn>
                <a:cxn ang="0">
                  <a:pos x="876" y="163"/>
                </a:cxn>
                <a:cxn ang="0">
                  <a:pos x="877" y="166"/>
                </a:cxn>
                <a:cxn ang="0">
                  <a:pos x="976" y="115"/>
                </a:cxn>
                <a:cxn ang="0">
                  <a:pos x="908" y="13"/>
                </a:cxn>
                <a:cxn ang="0">
                  <a:pos x="728" y="92"/>
                </a:cxn>
              </a:cxnLst>
              <a:rect l="0" t="0" r="r" b="b"/>
              <a:pathLst>
                <a:path w="976" h="405">
                  <a:moveTo>
                    <a:pt x="728" y="92"/>
                  </a:moveTo>
                  <a:cubicBezTo>
                    <a:pt x="547" y="139"/>
                    <a:pt x="364" y="99"/>
                    <a:pt x="222" y="0"/>
                  </a:cubicBezTo>
                  <a:cubicBezTo>
                    <a:pt x="0" y="210"/>
                    <a:pt x="0" y="210"/>
                    <a:pt x="0" y="210"/>
                  </a:cubicBezTo>
                  <a:cubicBezTo>
                    <a:pt x="19" y="227"/>
                    <a:pt x="19" y="227"/>
                    <a:pt x="19" y="227"/>
                  </a:cubicBezTo>
                  <a:cubicBezTo>
                    <a:pt x="169" y="119"/>
                    <a:pt x="169" y="119"/>
                    <a:pt x="169" y="119"/>
                  </a:cubicBezTo>
                  <a:cubicBezTo>
                    <a:pt x="171" y="117"/>
                    <a:pt x="171" y="117"/>
                    <a:pt x="171" y="117"/>
                  </a:cubicBezTo>
                  <a:cubicBezTo>
                    <a:pt x="204" y="139"/>
                    <a:pt x="238" y="158"/>
                    <a:pt x="274" y="174"/>
                  </a:cubicBezTo>
                  <a:cubicBezTo>
                    <a:pt x="272" y="180"/>
                    <a:pt x="272" y="180"/>
                    <a:pt x="272" y="180"/>
                  </a:cubicBezTo>
                  <a:cubicBezTo>
                    <a:pt x="259" y="359"/>
                    <a:pt x="259" y="359"/>
                    <a:pt x="259" y="359"/>
                  </a:cubicBezTo>
                  <a:cubicBezTo>
                    <a:pt x="438" y="405"/>
                    <a:pt x="438" y="405"/>
                    <a:pt x="438" y="405"/>
                  </a:cubicBezTo>
                  <a:cubicBezTo>
                    <a:pt x="517" y="237"/>
                    <a:pt x="517" y="237"/>
                    <a:pt x="517" y="237"/>
                  </a:cubicBezTo>
                  <a:cubicBezTo>
                    <a:pt x="530" y="232"/>
                    <a:pt x="530" y="232"/>
                    <a:pt x="530" y="232"/>
                  </a:cubicBezTo>
                  <a:cubicBezTo>
                    <a:pt x="569" y="235"/>
                    <a:pt x="601" y="236"/>
                    <a:pt x="661" y="228"/>
                  </a:cubicBezTo>
                  <a:cubicBezTo>
                    <a:pt x="663" y="235"/>
                    <a:pt x="663" y="235"/>
                    <a:pt x="663" y="235"/>
                  </a:cubicBezTo>
                  <a:cubicBezTo>
                    <a:pt x="706" y="383"/>
                    <a:pt x="706" y="383"/>
                    <a:pt x="706" y="383"/>
                  </a:cubicBezTo>
                  <a:cubicBezTo>
                    <a:pt x="884" y="337"/>
                    <a:pt x="884" y="337"/>
                    <a:pt x="884" y="337"/>
                  </a:cubicBezTo>
                  <a:cubicBezTo>
                    <a:pt x="876" y="163"/>
                    <a:pt x="876" y="163"/>
                    <a:pt x="876" y="163"/>
                  </a:cubicBezTo>
                  <a:cubicBezTo>
                    <a:pt x="877" y="166"/>
                    <a:pt x="877" y="166"/>
                    <a:pt x="877" y="166"/>
                  </a:cubicBezTo>
                  <a:cubicBezTo>
                    <a:pt x="911" y="151"/>
                    <a:pt x="944" y="134"/>
                    <a:pt x="976" y="115"/>
                  </a:cubicBezTo>
                  <a:cubicBezTo>
                    <a:pt x="908" y="13"/>
                    <a:pt x="908" y="13"/>
                    <a:pt x="908" y="13"/>
                  </a:cubicBezTo>
                  <a:cubicBezTo>
                    <a:pt x="854" y="48"/>
                    <a:pt x="794" y="75"/>
                    <a:pt x="728" y="92"/>
                  </a:cubicBezTo>
                  <a:close/>
                </a:path>
              </a:pathLst>
            </a:custGeom>
            <a:solidFill>
              <a:srgbClr val="C3E2D2"/>
            </a:solidFill>
            <a:ln w="9525">
              <a:noFill/>
              <a:round/>
            </a:ln>
          </p:spPr>
          <p:txBody>
            <a:bodyPr anchor="ctr"/>
            <a:lstStyle/>
            <a:p>
              <a:pPr algn="ctr">
                <a:defRPr/>
              </a:pPr>
              <a:endParaRPr>
                <a:solidFill>
                  <a:prstClr val="black">
                    <a:lumMod val="85000"/>
                    <a:lumOff val="15000"/>
                  </a:prstClr>
                </a:solidFill>
                <a:cs typeface="+mn-ea"/>
                <a:sym typeface="+mn-lt"/>
              </a:endParaRPr>
            </a:p>
          </p:txBody>
        </p:sp>
        <p:sp>
          <p:nvSpPr>
            <p:cNvPr id="7" name="Freeform: Shape 101"/>
            <p:cNvSpPr/>
            <p:nvPr/>
          </p:nvSpPr>
          <p:spPr bwMode="auto">
            <a:xfrm>
              <a:off x="6683766" y="2901808"/>
              <a:ext cx="946276" cy="1675652"/>
            </a:xfrm>
            <a:custGeom>
              <a:avLst/>
              <a:gdLst/>
              <a:ahLst/>
              <a:cxnLst>
                <a:cxn ang="0">
                  <a:pos x="364" y="260"/>
                </a:cxn>
                <a:cxn ang="0">
                  <a:pos x="357" y="142"/>
                </a:cxn>
                <a:cxn ang="0">
                  <a:pos x="361" y="140"/>
                </a:cxn>
                <a:cxn ang="0">
                  <a:pos x="519" y="55"/>
                </a:cxn>
                <a:cxn ang="0">
                  <a:pos x="501" y="0"/>
                </a:cxn>
                <a:cxn ang="0">
                  <a:pos x="214" y="80"/>
                </a:cxn>
                <a:cxn ang="0">
                  <a:pos x="219" y="95"/>
                </a:cxn>
                <a:cxn ang="0">
                  <a:pos x="0" y="735"/>
                </a:cxn>
                <a:cxn ang="0">
                  <a:pos x="85" y="862"/>
                </a:cxn>
                <a:cxn ang="0">
                  <a:pos x="215" y="951"/>
                </a:cxn>
                <a:cxn ang="0">
                  <a:pos x="343" y="818"/>
                </a:cxn>
                <a:cxn ang="0">
                  <a:pos x="237" y="666"/>
                </a:cxn>
                <a:cxn ang="0">
                  <a:pos x="236" y="665"/>
                </a:cxn>
                <a:cxn ang="0">
                  <a:pos x="318" y="507"/>
                </a:cxn>
                <a:cxn ang="0">
                  <a:pos x="324" y="508"/>
                </a:cxn>
                <a:cxn ang="0">
                  <a:pos x="503" y="510"/>
                </a:cxn>
                <a:cxn ang="0">
                  <a:pos x="537" y="328"/>
                </a:cxn>
                <a:cxn ang="0">
                  <a:pos x="365" y="260"/>
                </a:cxn>
                <a:cxn ang="0">
                  <a:pos x="364" y="260"/>
                </a:cxn>
              </a:cxnLst>
              <a:rect l="0" t="0" r="r" b="b"/>
              <a:pathLst>
                <a:path w="537" h="951">
                  <a:moveTo>
                    <a:pt x="364" y="260"/>
                  </a:moveTo>
                  <a:cubicBezTo>
                    <a:pt x="365" y="221"/>
                    <a:pt x="363" y="181"/>
                    <a:pt x="357" y="142"/>
                  </a:cubicBezTo>
                  <a:cubicBezTo>
                    <a:pt x="361" y="140"/>
                    <a:pt x="361" y="140"/>
                    <a:pt x="361" y="140"/>
                  </a:cubicBezTo>
                  <a:cubicBezTo>
                    <a:pt x="519" y="55"/>
                    <a:pt x="519" y="55"/>
                    <a:pt x="519" y="55"/>
                  </a:cubicBezTo>
                  <a:cubicBezTo>
                    <a:pt x="501" y="0"/>
                    <a:pt x="501" y="0"/>
                    <a:pt x="501" y="0"/>
                  </a:cubicBezTo>
                  <a:cubicBezTo>
                    <a:pt x="214" y="80"/>
                    <a:pt x="214" y="80"/>
                    <a:pt x="214" y="80"/>
                  </a:cubicBezTo>
                  <a:cubicBezTo>
                    <a:pt x="216" y="85"/>
                    <a:pt x="217" y="90"/>
                    <a:pt x="219" y="95"/>
                  </a:cubicBezTo>
                  <a:cubicBezTo>
                    <a:pt x="282" y="340"/>
                    <a:pt x="188" y="589"/>
                    <a:pt x="0" y="735"/>
                  </a:cubicBezTo>
                  <a:cubicBezTo>
                    <a:pt x="85" y="862"/>
                    <a:pt x="85" y="862"/>
                    <a:pt x="85" y="862"/>
                  </a:cubicBezTo>
                  <a:cubicBezTo>
                    <a:pt x="215" y="951"/>
                    <a:pt x="215" y="951"/>
                    <a:pt x="215" y="951"/>
                  </a:cubicBezTo>
                  <a:cubicBezTo>
                    <a:pt x="343" y="818"/>
                    <a:pt x="343" y="818"/>
                    <a:pt x="343" y="818"/>
                  </a:cubicBezTo>
                  <a:cubicBezTo>
                    <a:pt x="237" y="666"/>
                    <a:pt x="237" y="666"/>
                    <a:pt x="237" y="666"/>
                  </a:cubicBezTo>
                  <a:cubicBezTo>
                    <a:pt x="236" y="665"/>
                    <a:pt x="236" y="665"/>
                    <a:pt x="236" y="665"/>
                  </a:cubicBezTo>
                  <a:cubicBezTo>
                    <a:pt x="269" y="616"/>
                    <a:pt x="297" y="563"/>
                    <a:pt x="318" y="507"/>
                  </a:cubicBezTo>
                  <a:cubicBezTo>
                    <a:pt x="324" y="508"/>
                    <a:pt x="324" y="508"/>
                    <a:pt x="324" y="508"/>
                  </a:cubicBezTo>
                  <a:cubicBezTo>
                    <a:pt x="503" y="510"/>
                    <a:pt x="503" y="510"/>
                    <a:pt x="503" y="510"/>
                  </a:cubicBezTo>
                  <a:cubicBezTo>
                    <a:pt x="537" y="328"/>
                    <a:pt x="537" y="328"/>
                    <a:pt x="537" y="328"/>
                  </a:cubicBezTo>
                  <a:cubicBezTo>
                    <a:pt x="365" y="260"/>
                    <a:pt x="365" y="260"/>
                    <a:pt x="365" y="260"/>
                  </a:cubicBezTo>
                  <a:lnTo>
                    <a:pt x="364" y="260"/>
                  </a:lnTo>
                  <a:close/>
                </a:path>
              </a:pathLst>
            </a:custGeom>
            <a:solidFill>
              <a:srgbClr val="F9C5B8"/>
            </a:solidFill>
            <a:ln w="9525">
              <a:noFill/>
              <a:round/>
            </a:ln>
          </p:spPr>
          <p:txBody>
            <a:bodyPr anchor="ctr"/>
            <a:lstStyle/>
            <a:p>
              <a:pPr algn="ctr">
                <a:defRPr/>
              </a:pPr>
              <a:endParaRPr>
                <a:solidFill>
                  <a:prstClr val="black">
                    <a:lumMod val="85000"/>
                    <a:lumOff val="15000"/>
                  </a:prstClr>
                </a:solidFill>
                <a:cs typeface="+mn-ea"/>
                <a:sym typeface="+mn-lt"/>
              </a:endParaRPr>
            </a:p>
          </p:txBody>
        </p:sp>
        <p:grpSp>
          <p:nvGrpSpPr>
            <p:cNvPr id="9" name="Group 163"/>
            <p:cNvGrpSpPr/>
            <p:nvPr/>
          </p:nvGrpSpPr>
          <p:grpSpPr>
            <a:xfrm>
              <a:off x="5432136" y="2788567"/>
              <a:ext cx="1178473" cy="1113213"/>
              <a:chOff x="2338388" y="4194175"/>
              <a:chExt cx="487363" cy="460376"/>
            </a:xfrm>
            <a:solidFill>
              <a:schemeClr val="tx1">
                <a:lumMod val="50000"/>
                <a:lumOff val="50000"/>
              </a:schemeClr>
            </a:solidFill>
          </p:grpSpPr>
          <p:sp>
            <p:nvSpPr>
              <p:cNvPr id="25" name="Freeform: Shape 164"/>
              <p:cNvSpPr/>
              <p:nvPr/>
            </p:nvSpPr>
            <p:spPr bwMode="auto">
              <a:xfrm>
                <a:off x="2354263" y="4194175"/>
                <a:ext cx="471488" cy="296863"/>
              </a:xfrm>
              <a:custGeom>
                <a:avLst/>
                <a:gdLst/>
                <a:ahLst/>
                <a:cxnLst>
                  <a:cxn ang="0">
                    <a:pos x="880" y="447"/>
                  </a:cxn>
                  <a:cxn ang="0">
                    <a:pos x="879" y="427"/>
                  </a:cxn>
                  <a:cxn ang="0">
                    <a:pos x="431" y="0"/>
                  </a:cxn>
                  <a:cxn ang="0">
                    <a:pos x="3" y="317"/>
                  </a:cxn>
                  <a:cxn ang="0">
                    <a:pos x="0" y="326"/>
                  </a:cxn>
                  <a:cxn ang="0">
                    <a:pos x="108" y="326"/>
                  </a:cxn>
                  <a:cxn ang="0">
                    <a:pos x="109" y="322"/>
                  </a:cxn>
                  <a:cxn ang="0">
                    <a:pos x="431" y="102"/>
                  </a:cxn>
                  <a:cxn ang="0">
                    <a:pos x="776" y="424"/>
                  </a:cxn>
                  <a:cxn ang="0">
                    <a:pos x="778" y="447"/>
                  </a:cxn>
                  <a:cxn ang="0">
                    <a:pos x="729" y="447"/>
                  </a:cxn>
                  <a:cxn ang="0">
                    <a:pos x="826" y="580"/>
                  </a:cxn>
                  <a:cxn ang="0">
                    <a:pos x="921" y="447"/>
                  </a:cxn>
                  <a:cxn ang="0">
                    <a:pos x="880" y="44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solidFill>
                <a:srgbClr val="C3E2D2"/>
              </a:solidFill>
              <a:ln w="9525">
                <a:noFill/>
                <a:round/>
              </a:ln>
            </p:spPr>
            <p:txBody>
              <a:bodyPr anchor="ctr"/>
              <a:lstStyle/>
              <a:p>
                <a:pPr algn="ctr">
                  <a:defRPr/>
                </a:pPr>
                <a:endParaRPr dirty="0">
                  <a:solidFill>
                    <a:prstClr val="black">
                      <a:lumMod val="85000"/>
                      <a:lumOff val="15000"/>
                    </a:prstClr>
                  </a:solidFill>
                  <a:cs typeface="+mn-ea"/>
                  <a:sym typeface="+mn-lt"/>
                </a:endParaRPr>
              </a:p>
            </p:txBody>
          </p:sp>
          <p:sp>
            <p:nvSpPr>
              <p:cNvPr id="26" name="Freeform: Shape 165"/>
              <p:cNvSpPr/>
              <p:nvPr/>
            </p:nvSpPr>
            <p:spPr bwMode="auto">
              <a:xfrm>
                <a:off x="2338388" y="4430713"/>
                <a:ext cx="428625" cy="223838"/>
              </a:xfrm>
              <a:custGeom>
                <a:avLst/>
                <a:gdLst/>
                <a:ahLst/>
                <a:cxnLst>
                  <a:cxn ang="0">
                    <a:pos x="704" y="235"/>
                  </a:cxn>
                  <a:cxn ang="0">
                    <a:pos x="462" y="334"/>
                  </a:cxn>
                  <a:cxn ang="0">
                    <a:pos x="166" y="166"/>
                  </a:cxn>
                  <a:cxn ang="0">
                    <a:pos x="147" y="134"/>
                  </a:cxn>
                  <a:cxn ang="0">
                    <a:pos x="192" y="134"/>
                  </a:cxn>
                  <a:cxn ang="0">
                    <a:pos x="95" y="0"/>
                  </a:cxn>
                  <a:cxn ang="0">
                    <a:pos x="0" y="134"/>
                  </a:cxn>
                  <a:cxn ang="0">
                    <a:pos x="38" y="134"/>
                  </a:cxn>
                  <a:cxn ang="0">
                    <a:pos x="43" y="147"/>
                  </a:cxn>
                  <a:cxn ang="0">
                    <a:pos x="462" y="436"/>
                  </a:cxn>
                  <a:cxn ang="0">
                    <a:pos x="830" y="244"/>
                  </a:cxn>
                  <a:cxn ang="0">
                    <a:pos x="838" y="233"/>
                  </a:cxn>
                  <a:cxn ang="0">
                    <a:pos x="706" y="233"/>
                  </a:cxn>
                  <a:cxn ang="0">
                    <a:pos x="704" y="235"/>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rgbClr val="F9C5B8"/>
              </a:solidFill>
              <a:ln w="9525">
                <a:solidFill>
                  <a:srgbClr val="F9C5B8"/>
                </a:solidFill>
                <a:round/>
              </a:ln>
            </p:spPr>
            <p:txBody>
              <a:bodyPr anchor="ctr"/>
              <a:lstStyle/>
              <a:p>
                <a:pPr algn="ctr">
                  <a:defRPr/>
                </a:pPr>
                <a:endParaRPr dirty="0">
                  <a:solidFill>
                    <a:prstClr val="black">
                      <a:lumMod val="85000"/>
                      <a:lumOff val="15000"/>
                    </a:prstClr>
                  </a:solidFill>
                  <a:cs typeface="+mn-ea"/>
                  <a:sym typeface="+mn-lt"/>
                </a:endParaRPr>
              </a:p>
            </p:txBody>
          </p:sp>
          <p:sp>
            <p:nvSpPr>
              <p:cNvPr id="27" name="Freeform: Shape 166"/>
              <p:cNvSpPr/>
              <p:nvPr/>
            </p:nvSpPr>
            <p:spPr bwMode="auto">
              <a:xfrm>
                <a:off x="2428876" y="4286250"/>
                <a:ext cx="288925" cy="280988"/>
              </a:xfrm>
              <a:custGeom>
                <a:avLst/>
                <a:gdLst/>
                <a:ahLst/>
                <a:cxnLst>
                  <a:cxn ang="0">
                    <a:pos x="0" y="227"/>
                  </a:cxn>
                  <a:cxn ang="0">
                    <a:pos x="0" y="327"/>
                  </a:cxn>
                  <a:cxn ang="0">
                    <a:pos x="46" y="327"/>
                  </a:cxn>
                  <a:cxn ang="0">
                    <a:pos x="80" y="407"/>
                  </a:cxn>
                  <a:cxn ang="0">
                    <a:pos x="48" y="439"/>
                  </a:cxn>
                  <a:cxn ang="0">
                    <a:pos x="119" y="510"/>
                  </a:cxn>
                  <a:cxn ang="0">
                    <a:pos x="151" y="478"/>
                  </a:cxn>
                  <a:cxn ang="0">
                    <a:pos x="230" y="511"/>
                  </a:cxn>
                  <a:cxn ang="0">
                    <a:pos x="230" y="550"/>
                  </a:cxn>
                  <a:cxn ang="0">
                    <a:pos x="330" y="550"/>
                  </a:cxn>
                  <a:cxn ang="0">
                    <a:pos x="330" y="512"/>
                  </a:cxn>
                  <a:cxn ang="0">
                    <a:pos x="414" y="478"/>
                  </a:cxn>
                  <a:cxn ang="0">
                    <a:pos x="444" y="509"/>
                  </a:cxn>
                  <a:cxn ang="0">
                    <a:pos x="515" y="438"/>
                  </a:cxn>
                  <a:cxn ang="0">
                    <a:pos x="485" y="408"/>
                  </a:cxn>
                  <a:cxn ang="0">
                    <a:pos x="520" y="327"/>
                  </a:cxn>
                  <a:cxn ang="0">
                    <a:pos x="564" y="327"/>
                  </a:cxn>
                  <a:cxn ang="0">
                    <a:pos x="564" y="227"/>
                  </a:cxn>
                  <a:cxn ang="0">
                    <a:pos x="521" y="227"/>
                  </a:cxn>
                  <a:cxn ang="0">
                    <a:pos x="486" y="143"/>
                  </a:cxn>
                  <a:cxn ang="0">
                    <a:pos x="518" y="111"/>
                  </a:cxn>
                  <a:cxn ang="0">
                    <a:pos x="447" y="40"/>
                  </a:cxn>
                  <a:cxn ang="0">
                    <a:pos x="415" y="72"/>
                  </a:cxn>
                  <a:cxn ang="0">
                    <a:pos x="330" y="38"/>
                  </a:cxn>
                  <a:cxn ang="0">
                    <a:pos x="330" y="0"/>
                  </a:cxn>
                  <a:cxn ang="0">
                    <a:pos x="230" y="0"/>
                  </a:cxn>
                  <a:cxn ang="0">
                    <a:pos x="230" y="39"/>
                  </a:cxn>
                  <a:cxn ang="0">
                    <a:pos x="150" y="73"/>
                  </a:cxn>
                  <a:cxn ang="0">
                    <a:pos x="116" y="39"/>
                  </a:cxn>
                  <a:cxn ang="0">
                    <a:pos x="45" y="110"/>
                  </a:cxn>
                  <a:cxn ang="0">
                    <a:pos x="79" y="144"/>
                  </a:cxn>
                  <a:cxn ang="0">
                    <a:pos x="45" y="227"/>
                  </a:cxn>
                  <a:cxn ang="0">
                    <a:pos x="0" y="227"/>
                  </a:cxn>
                  <a:cxn ang="0">
                    <a:pos x="283" y="104"/>
                  </a:cxn>
                  <a:cxn ang="0">
                    <a:pos x="456" y="275"/>
                  </a:cxn>
                  <a:cxn ang="0">
                    <a:pos x="283" y="446"/>
                  </a:cxn>
                  <a:cxn ang="0">
                    <a:pos x="110" y="275"/>
                  </a:cxn>
                  <a:cxn ang="0">
                    <a:pos x="283" y="104"/>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rgbClr val="F9C5B8"/>
              </a:solidFill>
              <a:ln w="9525">
                <a:solidFill>
                  <a:srgbClr val="F9C5B8"/>
                </a:solidFill>
                <a:round/>
              </a:ln>
            </p:spPr>
            <p:txBody>
              <a:bodyPr anchor="ctr"/>
              <a:lstStyle/>
              <a:p>
                <a:pPr algn="ctr">
                  <a:defRPr/>
                </a:pPr>
                <a:endParaRPr dirty="0">
                  <a:solidFill>
                    <a:prstClr val="black">
                      <a:lumMod val="85000"/>
                      <a:lumOff val="15000"/>
                    </a:prstClr>
                  </a:solidFill>
                  <a:cs typeface="+mn-ea"/>
                  <a:sym typeface="+mn-lt"/>
                </a:endParaRPr>
              </a:p>
            </p:txBody>
          </p:sp>
          <p:sp>
            <p:nvSpPr>
              <p:cNvPr id="28" name="Freeform: Shape 167"/>
              <p:cNvSpPr/>
              <p:nvPr/>
            </p:nvSpPr>
            <p:spPr bwMode="auto">
              <a:xfrm>
                <a:off x="2505076" y="4360863"/>
                <a:ext cx="134938" cy="131763"/>
              </a:xfrm>
              <a:custGeom>
                <a:avLst/>
                <a:gdLst/>
                <a:ahLst/>
                <a:cxnLst>
                  <a:cxn ang="0">
                    <a:pos x="131" y="259"/>
                  </a:cxn>
                  <a:cxn ang="0">
                    <a:pos x="261" y="129"/>
                  </a:cxn>
                  <a:cxn ang="0">
                    <a:pos x="131" y="0"/>
                  </a:cxn>
                  <a:cxn ang="0">
                    <a:pos x="0" y="129"/>
                  </a:cxn>
                  <a:cxn ang="0">
                    <a:pos x="131" y="259"/>
                  </a:cxn>
                  <a:cxn ang="0">
                    <a:pos x="131" y="42"/>
                  </a:cxn>
                  <a:cxn ang="0">
                    <a:pos x="219" y="129"/>
                  </a:cxn>
                  <a:cxn ang="0">
                    <a:pos x="131" y="217"/>
                  </a:cxn>
                  <a:cxn ang="0">
                    <a:pos x="42" y="129"/>
                  </a:cxn>
                  <a:cxn ang="0">
                    <a:pos x="131" y="42"/>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rgbClr val="E8C4BA"/>
              </a:solidFill>
              <a:ln w="9525">
                <a:solidFill>
                  <a:srgbClr val="F9C5B8"/>
                </a:solidFill>
                <a:round/>
              </a:ln>
            </p:spPr>
            <p:txBody>
              <a:bodyPr anchor="ctr"/>
              <a:lstStyle/>
              <a:p>
                <a:pPr algn="ctr">
                  <a:defRPr/>
                </a:pPr>
                <a:endParaRPr dirty="0">
                  <a:solidFill>
                    <a:prstClr val="black">
                      <a:lumMod val="85000"/>
                      <a:lumOff val="15000"/>
                    </a:prstClr>
                  </a:solidFill>
                  <a:cs typeface="+mn-ea"/>
                  <a:sym typeface="+mn-lt"/>
                </a:endParaRPr>
              </a:p>
            </p:txBody>
          </p:sp>
          <p:sp>
            <p:nvSpPr>
              <p:cNvPr id="29" name="Oval 168"/>
              <p:cNvSpPr/>
              <p:nvPr/>
            </p:nvSpPr>
            <p:spPr bwMode="auto">
              <a:xfrm>
                <a:off x="2549526" y="4403725"/>
                <a:ext cx="47625" cy="46038"/>
              </a:xfrm>
              <a:prstGeom prst="ellipse">
                <a:avLst/>
              </a:prstGeom>
              <a:solidFill>
                <a:schemeClr val="bg1">
                  <a:lumMod val="85000"/>
                </a:schemeClr>
              </a:solidFill>
              <a:ln w="9525">
                <a:noFill/>
                <a:round/>
              </a:ln>
            </p:spPr>
            <p:txBody>
              <a:bodyPr anchor="ctr"/>
              <a:lstStyle/>
              <a:p>
                <a:pPr algn="ctr">
                  <a:defRPr/>
                </a:pPr>
                <a:endParaRPr>
                  <a:solidFill>
                    <a:prstClr val="black">
                      <a:lumMod val="85000"/>
                      <a:lumOff val="15000"/>
                    </a:prstClr>
                  </a:solidFill>
                  <a:cs typeface="+mn-ea"/>
                  <a:sym typeface="+mn-lt"/>
                </a:endParaRPr>
              </a:p>
            </p:txBody>
          </p:sp>
        </p:grpSp>
        <p:grpSp>
          <p:nvGrpSpPr>
            <p:cNvPr id="10" name="Group 169"/>
            <p:cNvGrpSpPr/>
            <p:nvPr/>
          </p:nvGrpSpPr>
          <p:grpSpPr>
            <a:xfrm flipH="1">
              <a:off x="3738616" y="1853861"/>
              <a:ext cx="1165574" cy="395635"/>
              <a:chOff x="1772832" y="1350170"/>
              <a:chExt cx="1122768" cy="381000"/>
            </a:xfrm>
          </p:grpSpPr>
          <p:cxnSp>
            <p:nvCxnSpPr>
              <p:cNvPr id="23" name="Straight Connector 170"/>
              <p:cNvCxnSpPr/>
              <p:nvPr/>
            </p:nvCxnSpPr>
            <p:spPr>
              <a:xfrm>
                <a:off x="2069690" y="1352550"/>
                <a:ext cx="825910" cy="1588"/>
              </a:xfrm>
              <a:prstGeom prst="line">
                <a:avLst/>
              </a:prstGeom>
              <a:ln w="1905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171"/>
              <p:cNvCxnSpPr/>
              <p:nvPr/>
            </p:nvCxnSpPr>
            <p:spPr>
              <a:xfrm rot="5400000" flipH="1" flipV="1">
                <a:off x="1734731" y="1388271"/>
                <a:ext cx="381000" cy="304797"/>
              </a:xfrm>
              <a:prstGeom prst="line">
                <a:avLst/>
              </a:prstGeom>
              <a:ln w="1905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72"/>
            <p:cNvGrpSpPr/>
            <p:nvPr/>
          </p:nvGrpSpPr>
          <p:grpSpPr>
            <a:xfrm>
              <a:off x="7068655" y="1815585"/>
              <a:ext cx="1165574" cy="395635"/>
              <a:chOff x="1772832" y="1350170"/>
              <a:chExt cx="1122768" cy="381000"/>
            </a:xfrm>
          </p:grpSpPr>
          <p:cxnSp>
            <p:nvCxnSpPr>
              <p:cNvPr id="21" name="Straight Connector 173"/>
              <p:cNvCxnSpPr/>
              <p:nvPr/>
            </p:nvCxnSpPr>
            <p:spPr>
              <a:xfrm>
                <a:off x="2069690" y="1352550"/>
                <a:ext cx="825910" cy="1588"/>
              </a:xfrm>
              <a:prstGeom prst="line">
                <a:avLst/>
              </a:prstGeom>
              <a:ln w="1905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174"/>
              <p:cNvCxnSpPr/>
              <p:nvPr/>
            </p:nvCxnSpPr>
            <p:spPr>
              <a:xfrm rot="5400000" flipH="1" flipV="1">
                <a:off x="1734731" y="1388271"/>
                <a:ext cx="381000" cy="304797"/>
              </a:xfrm>
              <a:prstGeom prst="line">
                <a:avLst/>
              </a:prstGeom>
              <a:ln w="1905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75"/>
            <p:cNvGrpSpPr/>
            <p:nvPr/>
          </p:nvGrpSpPr>
          <p:grpSpPr>
            <a:xfrm>
              <a:off x="7489694" y="3270085"/>
              <a:ext cx="1165574" cy="395635"/>
              <a:chOff x="1772832" y="1350170"/>
              <a:chExt cx="1122768" cy="381000"/>
            </a:xfrm>
          </p:grpSpPr>
          <p:cxnSp>
            <p:nvCxnSpPr>
              <p:cNvPr id="19" name="Straight Connector 176"/>
              <p:cNvCxnSpPr/>
              <p:nvPr/>
            </p:nvCxnSpPr>
            <p:spPr>
              <a:xfrm>
                <a:off x="2069690" y="1352550"/>
                <a:ext cx="825910" cy="1588"/>
              </a:xfrm>
              <a:prstGeom prst="line">
                <a:avLst/>
              </a:prstGeom>
              <a:ln w="1905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77"/>
              <p:cNvCxnSpPr/>
              <p:nvPr/>
            </p:nvCxnSpPr>
            <p:spPr>
              <a:xfrm rot="5400000" flipH="1" flipV="1">
                <a:off x="1734731" y="1388271"/>
                <a:ext cx="381000" cy="304797"/>
              </a:xfrm>
              <a:prstGeom prst="line">
                <a:avLst/>
              </a:prstGeom>
              <a:ln w="1905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 name="Group 178"/>
            <p:cNvGrpSpPr/>
            <p:nvPr/>
          </p:nvGrpSpPr>
          <p:grpSpPr>
            <a:xfrm flipV="1">
              <a:off x="5716225" y="4838501"/>
              <a:ext cx="1165574" cy="395635"/>
              <a:chOff x="1772832" y="1350170"/>
              <a:chExt cx="1122768" cy="381000"/>
            </a:xfrm>
          </p:grpSpPr>
          <p:cxnSp>
            <p:nvCxnSpPr>
              <p:cNvPr id="17" name="Straight Connector 179"/>
              <p:cNvCxnSpPr/>
              <p:nvPr/>
            </p:nvCxnSpPr>
            <p:spPr>
              <a:xfrm>
                <a:off x="2069690" y="1352550"/>
                <a:ext cx="825910" cy="1588"/>
              </a:xfrm>
              <a:prstGeom prst="line">
                <a:avLst/>
              </a:prstGeom>
              <a:ln w="1905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80"/>
              <p:cNvCxnSpPr/>
              <p:nvPr/>
            </p:nvCxnSpPr>
            <p:spPr>
              <a:xfrm rot="5400000" flipH="1" flipV="1">
                <a:off x="1734731" y="1388271"/>
                <a:ext cx="381000" cy="304797"/>
              </a:xfrm>
              <a:prstGeom prst="line">
                <a:avLst/>
              </a:prstGeom>
              <a:ln w="1905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Group 181"/>
            <p:cNvGrpSpPr/>
            <p:nvPr/>
          </p:nvGrpSpPr>
          <p:grpSpPr>
            <a:xfrm flipH="1" flipV="1">
              <a:off x="3534476" y="3817799"/>
              <a:ext cx="1165574" cy="395635"/>
              <a:chOff x="1772832" y="1350170"/>
              <a:chExt cx="1122768" cy="381000"/>
            </a:xfrm>
          </p:grpSpPr>
          <p:cxnSp>
            <p:nvCxnSpPr>
              <p:cNvPr id="15" name="Straight Connector 182"/>
              <p:cNvCxnSpPr/>
              <p:nvPr/>
            </p:nvCxnSpPr>
            <p:spPr>
              <a:xfrm>
                <a:off x="2069690" y="1352550"/>
                <a:ext cx="825910" cy="1588"/>
              </a:xfrm>
              <a:prstGeom prst="line">
                <a:avLst/>
              </a:prstGeom>
              <a:ln w="1905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83"/>
              <p:cNvCxnSpPr/>
              <p:nvPr/>
            </p:nvCxnSpPr>
            <p:spPr>
              <a:xfrm rot="5400000" flipH="1" flipV="1">
                <a:off x="1734731" y="1388271"/>
                <a:ext cx="381000" cy="304797"/>
              </a:xfrm>
              <a:prstGeom prst="line">
                <a:avLst/>
              </a:prstGeom>
              <a:ln w="1905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50" name="文本框 49">
            <a:extLst>
              <a:ext uri="{FF2B5EF4-FFF2-40B4-BE49-F238E27FC236}">
                <a16:creationId xmlns:a16="http://schemas.microsoft.com/office/drawing/2014/main" id="{BE3BFE02-1060-4126-BA35-F37C1845D091}"/>
              </a:ext>
            </a:extLst>
          </p:cNvPr>
          <p:cNvSpPr txBox="1"/>
          <p:nvPr/>
        </p:nvSpPr>
        <p:spPr>
          <a:xfrm>
            <a:off x="3935435" y="432221"/>
            <a:ext cx="4298792"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428163710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3284" y="1963394"/>
            <a:ext cx="4303239" cy="1683439"/>
            <a:chOff x="1373283" y="1919840"/>
            <a:chExt cx="4303239" cy="1683439"/>
          </a:xfrm>
        </p:grpSpPr>
        <p:grpSp>
          <p:nvGrpSpPr>
            <p:cNvPr id="3" name="组合 2"/>
            <p:cNvGrpSpPr/>
            <p:nvPr/>
          </p:nvGrpSpPr>
          <p:grpSpPr>
            <a:xfrm>
              <a:off x="1373283" y="1921064"/>
              <a:ext cx="4303239" cy="1682215"/>
              <a:chOff x="1300855" y="2328470"/>
              <a:chExt cx="4303239" cy="1682215"/>
            </a:xfrm>
          </p:grpSpPr>
          <p:sp>
            <p:nvSpPr>
              <p:cNvPr id="6" name="圆角矩形 5"/>
              <p:cNvSpPr/>
              <p:nvPr/>
            </p:nvSpPr>
            <p:spPr>
              <a:xfrm>
                <a:off x="1300855" y="2507997"/>
                <a:ext cx="4303239" cy="1502688"/>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7" name="任意多边形 6"/>
              <p:cNvSpPr/>
              <p:nvPr/>
            </p:nvSpPr>
            <p:spPr>
              <a:xfrm>
                <a:off x="1495151" y="2328470"/>
                <a:ext cx="2432000" cy="359055"/>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4" name="文本框 3"/>
            <p:cNvSpPr txBox="1"/>
            <p:nvPr/>
          </p:nvSpPr>
          <p:spPr>
            <a:xfrm>
              <a:off x="1751950" y="1919840"/>
              <a:ext cx="2037267" cy="369332"/>
            </a:xfrm>
            <a:prstGeom prst="rect">
              <a:avLst/>
            </a:prstGeom>
            <a:solidFill>
              <a:srgbClr val="F9C5B8"/>
            </a:solidFill>
          </p:spPr>
          <p:txBody>
            <a:bodyPr wrap="square" rtlCol="0">
              <a:spAutoFit/>
              <a:scene3d>
                <a:camera prst="orthographicFront"/>
                <a:lightRig rig="threePt" dir="t"/>
              </a:scene3d>
              <a:sp3d contourW="12700"/>
            </a:bodyPr>
            <a:lstStyle/>
            <a:p>
              <a:pPr algn="ctr" defTabSz="457200">
                <a:defRPr/>
              </a:pPr>
              <a:r>
                <a:rPr lang="zh-CN" altLang="en-US" b="1" dirty="0">
                  <a:solidFill>
                    <a:prstClr val="white"/>
                  </a:solidFill>
                  <a:cs typeface="+mn-ea"/>
                  <a:sym typeface="+mn-lt"/>
                </a:rPr>
                <a:t>Add a title</a:t>
              </a:r>
            </a:p>
          </p:txBody>
        </p:sp>
        <p:sp>
          <p:nvSpPr>
            <p:cNvPr id="5" name="文本框 4"/>
            <p:cNvSpPr txBox="1"/>
            <p:nvPr/>
          </p:nvSpPr>
          <p:spPr>
            <a:xfrm>
              <a:off x="1721178" y="2585940"/>
              <a:ext cx="3607451" cy="890925"/>
            </a:xfrm>
            <a:prstGeom prst="rect">
              <a:avLst/>
            </a:prstGeom>
            <a:noFill/>
          </p:spPr>
          <p:txBody>
            <a:bodyPr wrap="square" rtlCol="0">
              <a:spAutoFit/>
              <a:scene3d>
                <a:camera prst="orthographicFront"/>
                <a:lightRig rig="threePt" dir="t"/>
              </a:scene3d>
              <a:sp3d contourW="12700"/>
            </a:bodyPr>
            <a:lstStyle/>
            <a:p>
              <a:pPr defTabSz="914674">
                <a:lnSpc>
                  <a:spcPct val="150000"/>
                </a:lnSpc>
                <a:defRPr/>
              </a:pPr>
              <a:r>
                <a:rPr lang="zh-CN" altLang="en-US" sz="1200" dirty="0">
                  <a:solidFill>
                    <a:prstClr val="black"/>
                  </a:solidFill>
                  <a:cs typeface="+mn-ea"/>
                  <a:sym typeface="+mn-lt"/>
                </a:rPr>
                <a:t>Click here to add content, content to match the title, you can copy and paste directly, to select useful keyword entry.</a:t>
              </a:r>
            </a:p>
          </p:txBody>
        </p:sp>
      </p:grpSp>
      <p:grpSp>
        <p:nvGrpSpPr>
          <p:cNvPr id="8" name="组合 7"/>
          <p:cNvGrpSpPr/>
          <p:nvPr/>
        </p:nvGrpSpPr>
        <p:grpSpPr>
          <a:xfrm>
            <a:off x="1373284" y="4046915"/>
            <a:ext cx="4303239" cy="1682215"/>
            <a:chOff x="1373283" y="4003361"/>
            <a:chExt cx="4303239" cy="1682215"/>
          </a:xfrm>
        </p:grpSpPr>
        <p:grpSp>
          <p:nvGrpSpPr>
            <p:cNvPr id="9" name="组合 8"/>
            <p:cNvGrpSpPr/>
            <p:nvPr/>
          </p:nvGrpSpPr>
          <p:grpSpPr>
            <a:xfrm>
              <a:off x="1373283" y="4003361"/>
              <a:ext cx="4303239" cy="1682215"/>
              <a:chOff x="1300855" y="2328470"/>
              <a:chExt cx="4303239" cy="1682215"/>
            </a:xfrm>
          </p:grpSpPr>
          <p:sp>
            <p:nvSpPr>
              <p:cNvPr id="12" name="圆角矩形 11"/>
              <p:cNvSpPr/>
              <p:nvPr/>
            </p:nvSpPr>
            <p:spPr>
              <a:xfrm>
                <a:off x="1300855" y="2507997"/>
                <a:ext cx="4303239" cy="1502688"/>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13" name="任意多边形 12"/>
              <p:cNvSpPr/>
              <p:nvPr/>
            </p:nvSpPr>
            <p:spPr>
              <a:xfrm>
                <a:off x="1495151" y="2328470"/>
                <a:ext cx="2432000" cy="359055"/>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F9C5B8"/>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10" name="文本框 9"/>
            <p:cNvSpPr txBox="1"/>
            <p:nvPr/>
          </p:nvSpPr>
          <p:spPr>
            <a:xfrm>
              <a:off x="1751949" y="4003361"/>
              <a:ext cx="2057401" cy="369332"/>
            </a:xfrm>
            <a:prstGeom prst="rect">
              <a:avLst/>
            </a:prstGeom>
            <a:solidFill>
              <a:srgbClr val="F9C5B8"/>
            </a:solidFill>
          </p:spPr>
          <p:txBody>
            <a:bodyPr wrap="square" rtlCol="0">
              <a:spAutoFit/>
              <a:scene3d>
                <a:camera prst="orthographicFront"/>
                <a:lightRig rig="threePt" dir="t"/>
              </a:scene3d>
              <a:sp3d contourW="12700"/>
            </a:bodyPr>
            <a:lstStyle/>
            <a:p>
              <a:pPr algn="ctr" defTabSz="457200">
                <a:defRPr/>
              </a:pPr>
              <a:r>
                <a:rPr lang="zh-CN" altLang="en-US" b="1" dirty="0">
                  <a:solidFill>
                    <a:prstClr val="white"/>
                  </a:solidFill>
                  <a:cs typeface="+mn-ea"/>
                  <a:sym typeface="+mn-lt"/>
                </a:rPr>
                <a:t>Add a title</a:t>
              </a:r>
            </a:p>
          </p:txBody>
        </p:sp>
        <p:sp>
          <p:nvSpPr>
            <p:cNvPr id="11" name="文本框 10"/>
            <p:cNvSpPr txBox="1"/>
            <p:nvPr/>
          </p:nvSpPr>
          <p:spPr>
            <a:xfrm>
              <a:off x="1721178" y="4668237"/>
              <a:ext cx="3607451" cy="890925"/>
            </a:xfrm>
            <a:prstGeom prst="rect">
              <a:avLst/>
            </a:prstGeom>
            <a:noFill/>
          </p:spPr>
          <p:txBody>
            <a:bodyPr wrap="square" rtlCol="0">
              <a:spAutoFit/>
              <a:scene3d>
                <a:camera prst="orthographicFront"/>
                <a:lightRig rig="threePt" dir="t"/>
              </a:scene3d>
              <a:sp3d contourW="12700"/>
            </a:bodyPr>
            <a:lstStyle>
              <a:defPPr>
                <a:defRPr lang="zh-CN"/>
              </a:defPPr>
              <a:lvl1pPr defTabSz="914377">
                <a:lnSpc>
                  <a:spcPts val="2000"/>
                </a:lnSpc>
                <a:defRPr sz="1200" kern="0">
                  <a:solidFill>
                    <a:schemeClr val="tx1">
                      <a:lumMod val="95000"/>
                      <a:lumOff val="5000"/>
                    </a:schemeClr>
                  </a:solidFill>
                </a:defRPr>
              </a:lvl1pPr>
            </a:lstStyle>
            <a:p>
              <a:pPr defTabSz="914651">
                <a:lnSpc>
                  <a:spcPct val="150000"/>
                </a:lnSpc>
                <a:defRPr/>
              </a:pPr>
              <a:r>
                <a:rPr lang="zh-CN" altLang="en-US" dirty="0">
                  <a:solidFill>
                    <a:prstClr val="black">
                      <a:lumMod val="95000"/>
                      <a:lumOff val="5000"/>
                    </a:prstClr>
                  </a:solidFill>
                  <a:cs typeface="+mn-ea"/>
                  <a:sym typeface="+mn-lt"/>
                </a:rPr>
                <a:t>Click here to add content, content to match the title, you can copy and paste directly, to select useful keyword entry.</a:t>
              </a:r>
            </a:p>
          </p:txBody>
        </p:sp>
      </p:grpSp>
      <p:grpSp>
        <p:nvGrpSpPr>
          <p:cNvPr id="14" name="组合 13"/>
          <p:cNvGrpSpPr/>
          <p:nvPr/>
        </p:nvGrpSpPr>
        <p:grpSpPr>
          <a:xfrm>
            <a:off x="6515479" y="1963394"/>
            <a:ext cx="4303239" cy="1683439"/>
            <a:chOff x="6461330" y="1919840"/>
            <a:chExt cx="4303239" cy="1683439"/>
          </a:xfrm>
        </p:grpSpPr>
        <p:grpSp>
          <p:nvGrpSpPr>
            <p:cNvPr id="15" name="组合 14"/>
            <p:cNvGrpSpPr/>
            <p:nvPr/>
          </p:nvGrpSpPr>
          <p:grpSpPr>
            <a:xfrm>
              <a:off x="6461330" y="1921064"/>
              <a:ext cx="4303239" cy="1682215"/>
              <a:chOff x="1300855" y="2328470"/>
              <a:chExt cx="4303239" cy="1682215"/>
            </a:xfrm>
          </p:grpSpPr>
          <p:sp>
            <p:nvSpPr>
              <p:cNvPr id="18" name="圆角矩形 17"/>
              <p:cNvSpPr/>
              <p:nvPr/>
            </p:nvSpPr>
            <p:spPr>
              <a:xfrm>
                <a:off x="1300855" y="2507997"/>
                <a:ext cx="4303239" cy="1502688"/>
              </a:xfrm>
              <a:prstGeom prst="roundRect">
                <a:avLst>
                  <a:gd name="adj" fmla="val 11847"/>
                </a:avLst>
              </a:prstGeom>
              <a:noFill/>
              <a:ln w="9525" cap="flat">
                <a:solidFill>
                  <a:srgbClr val="C3E2D2"/>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19" name="任意多边形 18"/>
              <p:cNvSpPr/>
              <p:nvPr/>
            </p:nvSpPr>
            <p:spPr>
              <a:xfrm>
                <a:off x="1495151" y="2328470"/>
                <a:ext cx="2432000" cy="359055"/>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C3E2D2"/>
              </a:solidFill>
              <a:ln w="15200" cap="flat">
                <a:no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16" name="文本框 15"/>
            <p:cNvSpPr txBox="1"/>
            <p:nvPr/>
          </p:nvSpPr>
          <p:spPr>
            <a:xfrm>
              <a:off x="6839996" y="1919840"/>
              <a:ext cx="2057401" cy="369332"/>
            </a:xfrm>
            <a:prstGeom prst="rect">
              <a:avLst/>
            </a:prstGeom>
            <a:solidFill>
              <a:srgbClr val="C3E2D2"/>
            </a:solidFill>
          </p:spPr>
          <p:txBody>
            <a:bodyPr wrap="square" rtlCol="0">
              <a:spAutoFit/>
              <a:scene3d>
                <a:camera prst="orthographicFront"/>
                <a:lightRig rig="threePt" dir="t"/>
              </a:scene3d>
              <a:sp3d contourW="12700"/>
            </a:bodyPr>
            <a:lstStyle/>
            <a:p>
              <a:pPr algn="ctr" defTabSz="457200">
                <a:defRPr/>
              </a:pPr>
              <a:r>
                <a:rPr lang="zh-CN" altLang="en-US" b="1" dirty="0">
                  <a:solidFill>
                    <a:prstClr val="white"/>
                  </a:solidFill>
                  <a:cs typeface="+mn-ea"/>
                  <a:sym typeface="+mn-lt"/>
                </a:rPr>
                <a:t>Add a title</a:t>
              </a:r>
            </a:p>
          </p:txBody>
        </p:sp>
        <p:sp>
          <p:nvSpPr>
            <p:cNvPr id="17" name="文本框 16"/>
            <p:cNvSpPr txBox="1"/>
            <p:nvPr/>
          </p:nvSpPr>
          <p:spPr>
            <a:xfrm>
              <a:off x="6839996" y="2585940"/>
              <a:ext cx="3607451" cy="890925"/>
            </a:xfrm>
            <a:prstGeom prst="rect">
              <a:avLst/>
            </a:prstGeom>
            <a:noFill/>
          </p:spPr>
          <p:txBody>
            <a:bodyPr wrap="square" rtlCol="0">
              <a:spAutoFit/>
              <a:scene3d>
                <a:camera prst="orthographicFront"/>
                <a:lightRig rig="threePt" dir="t"/>
              </a:scene3d>
              <a:sp3d contourW="12700"/>
            </a:bodyPr>
            <a:lstStyle>
              <a:defPPr>
                <a:defRPr lang="zh-CN"/>
              </a:defPPr>
              <a:lvl1pPr defTabSz="914377">
                <a:lnSpc>
                  <a:spcPts val="2000"/>
                </a:lnSpc>
                <a:defRPr sz="1200" kern="0">
                  <a:solidFill>
                    <a:schemeClr val="tx1">
                      <a:lumMod val="95000"/>
                      <a:lumOff val="5000"/>
                    </a:schemeClr>
                  </a:solidFill>
                </a:defRPr>
              </a:lvl1pPr>
            </a:lstStyle>
            <a:p>
              <a:pPr defTabSz="914651">
                <a:lnSpc>
                  <a:spcPct val="150000"/>
                </a:lnSpc>
                <a:defRPr/>
              </a:pPr>
              <a:r>
                <a:rPr lang="zh-CN" altLang="en-US" dirty="0">
                  <a:solidFill>
                    <a:prstClr val="black">
                      <a:lumMod val="95000"/>
                      <a:lumOff val="5000"/>
                    </a:prstClr>
                  </a:solidFill>
                  <a:cs typeface="+mn-ea"/>
                  <a:sym typeface="+mn-lt"/>
                </a:rPr>
                <a:t>Click here to add content, content to match the title, you can copy and paste directly, to select useful keyword entry.</a:t>
              </a:r>
            </a:p>
          </p:txBody>
        </p:sp>
      </p:grpSp>
      <p:grpSp>
        <p:nvGrpSpPr>
          <p:cNvPr id="20" name="组合 19"/>
          <p:cNvGrpSpPr/>
          <p:nvPr/>
        </p:nvGrpSpPr>
        <p:grpSpPr>
          <a:xfrm>
            <a:off x="6515479" y="4046915"/>
            <a:ext cx="4303239" cy="1682215"/>
            <a:chOff x="6461330" y="4003361"/>
            <a:chExt cx="4303239" cy="1682215"/>
          </a:xfrm>
        </p:grpSpPr>
        <p:grpSp>
          <p:nvGrpSpPr>
            <p:cNvPr id="21" name="组合 20"/>
            <p:cNvGrpSpPr/>
            <p:nvPr/>
          </p:nvGrpSpPr>
          <p:grpSpPr>
            <a:xfrm>
              <a:off x="6461330" y="4003361"/>
              <a:ext cx="4303239" cy="1682215"/>
              <a:chOff x="1300855" y="2328470"/>
              <a:chExt cx="4303239" cy="1682215"/>
            </a:xfrm>
          </p:grpSpPr>
          <p:sp>
            <p:nvSpPr>
              <p:cNvPr id="24" name="圆角矩形 23"/>
              <p:cNvSpPr/>
              <p:nvPr/>
            </p:nvSpPr>
            <p:spPr>
              <a:xfrm>
                <a:off x="1300855" y="2507997"/>
                <a:ext cx="4303239" cy="1502688"/>
              </a:xfrm>
              <a:prstGeom prst="roundRect">
                <a:avLst>
                  <a:gd name="adj" fmla="val 11847"/>
                </a:avLst>
              </a:prstGeom>
              <a:noFill/>
              <a:ln w="9525" cap="flat">
                <a:solidFill>
                  <a:srgbClr val="C3E2D2"/>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5" name="任意多边形 24"/>
              <p:cNvSpPr/>
              <p:nvPr/>
            </p:nvSpPr>
            <p:spPr>
              <a:xfrm>
                <a:off x="1495151" y="2328470"/>
                <a:ext cx="2432000" cy="359055"/>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C3E2D2"/>
              </a:solidFill>
              <a:ln w="15200" cap="flat">
                <a:solidFill>
                  <a:srgbClr val="C3E2D2"/>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2" name="文本框 21"/>
            <p:cNvSpPr txBox="1"/>
            <p:nvPr/>
          </p:nvSpPr>
          <p:spPr>
            <a:xfrm>
              <a:off x="6839996" y="4003361"/>
              <a:ext cx="2057401" cy="369332"/>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b="1" dirty="0">
                  <a:solidFill>
                    <a:prstClr val="white"/>
                  </a:solidFill>
                  <a:cs typeface="+mn-ea"/>
                  <a:sym typeface="+mn-lt"/>
                </a:rPr>
                <a:t>Add a title</a:t>
              </a:r>
            </a:p>
          </p:txBody>
        </p:sp>
        <p:sp>
          <p:nvSpPr>
            <p:cNvPr id="23" name="文本框 22"/>
            <p:cNvSpPr txBox="1"/>
            <p:nvPr/>
          </p:nvSpPr>
          <p:spPr>
            <a:xfrm>
              <a:off x="6839996" y="4668237"/>
              <a:ext cx="3607451" cy="890925"/>
            </a:xfrm>
            <a:prstGeom prst="rect">
              <a:avLst/>
            </a:prstGeom>
            <a:noFill/>
          </p:spPr>
          <p:txBody>
            <a:bodyPr wrap="square" rtlCol="0">
              <a:spAutoFit/>
              <a:scene3d>
                <a:camera prst="orthographicFront"/>
                <a:lightRig rig="threePt" dir="t"/>
              </a:scene3d>
              <a:sp3d contourW="12700"/>
            </a:bodyPr>
            <a:lstStyle>
              <a:defPPr>
                <a:defRPr lang="zh-CN"/>
              </a:defPPr>
              <a:lvl1pPr defTabSz="914377">
                <a:lnSpc>
                  <a:spcPts val="2000"/>
                </a:lnSpc>
                <a:defRPr sz="1200" kern="0">
                  <a:solidFill>
                    <a:schemeClr val="tx1">
                      <a:lumMod val="95000"/>
                      <a:lumOff val="5000"/>
                    </a:schemeClr>
                  </a:solidFill>
                </a:defRPr>
              </a:lvl1pPr>
            </a:lstStyle>
            <a:p>
              <a:pPr defTabSz="914651">
                <a:lnSpc>
                  <a:spcPct val="150000"/>
                </a:lnSpc>
                <a:defRPr/>
              </a:pPr>
              <a:r>
                <a:rPr lang="zh-CN" altLang="en-US" dirty="0">
                  <a:solidFill>
                    <a:prstClr val="black">
                      <a:lumMod val="95000"/>
                      <a:lumOff val="5000"/>
                    </a:prstClr>
                  </a:solidFill>
                  <a:cs typeface="+mn-ea"/>
                  <a:sym typeface="+mn-lt"/>
                </a:rPr>
                <a:t>Click here to add content, content to match the title, you can copy and paste directly, to select useful keyword entry.</a:t>
              </a:r>
            </a:p>
          </p:txBody>
        </p:sp>
      </p:grpSp>
      <p:sp>
        <p:nvSpPr>
          <p:cNvPr id="29" name="文本框 28">
            <a:extLst>
              <a:ext uri="{FF2B5EF4-FFF2-40B4-BE49-F238E27FC236}">
                <a16:creationId xmlns:a16="http://schemas.microsoft.com/office/drawing/2014/main" id="{6CC1160D-2DA8-45A5-9634-659AA40FE2C7}"/>
              </a:ext>
            </a:extLst>
          </p:cNvPr>
          <p:cNvSpPr txBox="1"/>
          <p:nvPr/>
        </p:nvSpPr>
        <p:spPr>
          <a:xfrm>
            <a:off x="3686696" y="432221"/>
            <a:ext cx="4545048"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308073259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down)">
                                      <p:cBhvr>
                                        <p:cTn id="13" dur="500"/>
                                        <p:tgtEl>
                                          <p:spTgt spid="14"/>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down)">
                                      <p:cBhvr>
                                        <p:cTn id="18" dur="500"/>
                                        <p:tgtEl>
                                          <p:spTgt spid="8"/>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down)">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669201" y="2324909"/>
            <a:ext cx="4489801" cy="61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indent="449580">
              <a:defRPr>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vl6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indent="0" algn="r" defTabSz="914674">
              <a:lnSpc>
                <a:spcPct val="150000"/>
              </a:lnSpc>
              <a:defRPr/>
            </a:pPr>
            <a:r>
              <a:rPr lang="zh-CN" altLang="en-US" sz="1200" dirty="0">
                <a:solidFill>
                  <a:prstClr val="black"/>
                </a:solidFill>
                <a:latin typeface="+mn-lt"/>
                <a:ea typeface="+mn-ea"/>
                <a:cs typeface="+mn-ea"/>
                <a:sym typeface="+mn-lt"/>
              </a:rPr>
              <a:t>Click here to add content, content to match the title, you can copy and paste directly, to select useful keyword entry.</a:t>
            </a:r>
          </a:p>
        </p:txBody>
      </p:sp>
      <p:sp>
        <p:nvSpPr>
          <p:cNvPr id="3" name="空心弧 12"/>
          <p:cNvSpPr>
            <a:spLocks noChangeArrowheads="1"/>
          </p:cNvSpPr>
          <p:nvPr/>
        </p:nvSpPr>
        <p:spPr bwMode="auto">
          <a:xfrm>
            <a:off x="6567261" y="1726420"/>
            <a:ext cx="4056399" cy="4095751"/>
          </a:xfrm>
          <a:custGeom>
            <a:avLst/>
            <a:gdLst>
              <a:gd name="T0" fmla="*/ 4057281 w 4057966"/>
              <a:gd name="T1" fmla="*/ 1994398 h 4095198"/>
              <a:gd name="T2" fmla="*/ 4057966 w 4057966"/>
              <a:gd name="T3" fmla="*/ 2047598 h 4095198"/>
              <a:gd name="T4" fmla="*/ 2028983 w 4057966"/>
              <a:gd name="T5" fmla="*/ 4095197 h 4095198"/>
              <a:gd name="T6" fmla="*/ 0 w 4057966"/>
              <a:gd name="T7" fmla="*/ 2047598 h 4095198"/>
              <a:gd name="T8" fmla="*/ 1986128 w 4057966"/>
              <a:gd name="T9" fmla="*/ 447 h 4095198"/>
              <a:gd name="T10" fmla="*/ 2002254 w 4057966"/>
              <a:gd name="T11" fmla="*/ 764360 h 4095198"/>
              <a:gd name="T12" fmla="*/ 764074 w 4057966"/>
              <a:gd name="T13" fmla="*/ 2047597 h 4095198"/>
              <a:gd name="T14" fmla="*/ 2028982 w 4057966"/>
              <a:gd name="T15" fmla="*/ 3331121 h 4095198"/>
              <a:gd name="T16" fmla="*/ 3293890 w 4057966"/>
              <a:gd name="T17" fmla="*/ 2047597 h 4095198"/>
              <a:gd name="T18" fmla="*/ 3293472 w 4057966"/>
              <a:gd name="T19" fmla="*/ 2014266 h 4095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7966" h="4095198">
                <a:moveTo>
                  <a:pt x="4057281" y="1994398"/>
                </a:moveTo>
                <a:cubicBezTo>
                  <a:pt x="4057741" y="2012065"/>
                  <a:pt x="4057966" y="2029805"/>
                  <a:pt x="4057966" y="2047598"/>
                </a:cubicBezTo>
                <a:cubicBezTo>
                  <a:pt x="4057966" y="3178456"/>
                  <a:pt x="3149559" y="4095197"/>
                  <a:pt x="2028983" y="4095197"/>
                </a:cubicBezTo>
                <a:cubicBezTo>
                  <a:pt x="908407" y="4095197"/>
                  <a:pt x="0" y="3178456"/>
                  <a:pt x="0" y="2047598"/>
                </a:cubicBezTo>
                <a:cubicBezTo>
                  <a:pt x="0" y="931123"/>
                  <a:pt x="885447" y="23352"/>
                  <a:pt x="1986128" y="447"/>
                </a:cubicBezTo>
                <a:lnTo>
                  <a:pt x="2002254" y="764360"/>
                </a:lnTo>
                <a:cubicBezTo>
                  <a:pt x="1315932" y="778863"/>
                  <a:pt x="764074" y="1347835"/>
                  <a:pt x="764074" y="2047597"/>
                </a:cubicBezTo>
                <a:cubicBezTo>
                  <a:pt x="764074" y="2756468"/>
                  <a:pt x="1330393" y="3331121"/>
                  <a:pt x="2028982" y="3331121"/>
                </a:cubicBezTo>
                <a:cubicBezTo>
                  <a:pt x="2727571" y="3331121"/>
                  <a:pt x="3293890" y="2756468"/>
                  <a:pt x="3293890" y="2047597"/>
                </a:cubicBezTo>
                <a:cubicBezTo>
                  <a:pt x="3293890" y="2036453"/>
                  <a:pt x="3293750" y="2025342"/>
                  <a:pt x="3293472" y="2014266"/>
                </a:cubicBezTo>
                <a:close/>
              </a:path>
            </a:pathLst>
          </a:custGeom>
          <a:solidFill>
            <a:srgbClr val="F9C5B8"/>
          </a:solidFill>
          <a:ln>
            <a:noFill/>
          </a:ln>
        </p:spPr>
        <p:txBody>
          <a:bodyPr lIns="91412" tIns="45706" rIns="91412" bIns="45706"/>
          <a:lstStyle/>
          <a:p>
            <a:pPr defTabSz="608965">
              <a:defRPr/>
            </a:pPr>
            <a:endParaRPr lang="zh-CN" altLang="en-US" sz="2400" dirty="0">
              <a:solidFill>
                <a:prstClr val="black"/>
              </a:solidFill>
              <a:cs typeface="+mn-ea"/>
              <a:sym typeface="+mn-lt"/>
            </a:endParaRPr>
          </a:p>
        </p:txBody>
      </p:sp>
      <p:sp>
        <p:nvSpPr>
          <p:cNvPr id="4" name="椭圆 3"/>
          <p:cNvSpPr>
            <a:spLocks noChangeArrowheads="1"/>
          </p:cNvSpPr>
          <p:nvPr/>
        </p:nvSpPr>
        <p:spPr bwMode="auto">
          <a:xfrm>
            <a:off x="7362354" y="2540809"/>
            <a:ext cx="2466213" cy="2466975"/>
          </a:xfrm>
          <a:prstGeom prst="ellipse">
            <a:avLst/>
          </a:prstGeom>
          <a:noFill/>
          <a:ln w="34925">
            <a:solidFill>
              <a:srgbClr val="F9C5B8"/>
            </a:solidFill>
            <a:round/>
          </a:ln>
          <a:extLst>
            <a:ext uri="{909E8E84-426E-40DD-AFC4-6F175D3DCCD1}">
              <a14:hiddenFill xmlns:a14="http://schemas.microsoft.com/office/drawing/2010/main">
                <a:solidFill>
                  <a:srgbClr val="FFFFFF"/>
                </a:solidFill>
              </a14:hiddenFill>
            </a:ext>
          </a:extLst>
        </p:spPr>
        <p:txBody>
          <a:bodyPr lIns="91412" tIns="45706" rIns="91412" bIns="45706"/>
          <a:lstStyle/>
          <a:p>
            <a:pPr defTabSz="608965">
              <a:defRPr/>
            </a:pPr>
            <a:endParaRPr lang="zh-CN" altLang="en-US" sz="2400">
              <a:solidFill>
                <a:prstClr val="black"/>
              </a:solidFill>
              <a:cs typeface="+mn-ea"/>
              <a:sym typeface="+mn-lt"/>
            </a:endParaRPr>
          </a:p>
        </p:txBody>
      </p:sp>
      <p:sp>
        <p:nvSpPr>
          <p:cNvPr id="5" name="Freeform 5"/>
          <p:cNvSpPr>
            <a:spLocks noEditPoints="1" noChangeArrowheads="1"/>
          </p:cNvSpPr>
          <p:nvPr/>
        </p:nvSpPr>
        <p:spPr bwMode="auto">
          <a:xfrm>
            <a:off x="7765453" y="3044046"/>
            <a:ext cx="1669535" cy="1497013"/>
          </a:xfrm>
          <a:custGeom>
            <a:avLst/>
            <a:gdLst>
              <a:gd name="T0" fmla="*/ 0 w 139"/>
              <a:gd name="T1" fmla="*/ 44 h 124"/>
              <a:gd name="T2" fmla="*/ 24 w 139"/>
              <a:gd name="T3" fmla="*/ 24 h 124"/>
              <a:gd name="T4" fmla="*/ 15 w 139"/>
              <a:gd name="T5" fmla="*/ 45 h 124"/>
              <a:gd name="T6" fmla="*/ 8 w 139"/>
              <a:gd name="T7" fmla="*/ 62 h 124"/>
              <a:gd name="T8" fmla="*/ 12 w 139"/>
              <a:gd name="T9" fmla="*/ 58 h 124"/>
              <a:gd name="T10" fmla="*/ 32 w 139"/>
              <a:gd name="T11" fmla="*/ 36 h 124"/>
              <a:gd name="T12" fmla="*/ 54 w 139"/>
              <a:gd name="T13" fmla="*/ 27 h 124"/>
              <a:gd name="T14" fmla="*/ 36 w 139"/>
              <a:gd name="T15" fmla="*/ 61 h 124"/>
              <a:gd name="T16" fmla="*/ 56 w 139"/>
              <a:gd name="T17" fmla="*/ 44 h 124"/>
              <a:gd name="T18" fmla="*/ 56 w 139"/>
              <a:gd name="T19" fmla="*/ 49 h 124"/>
              <a:gd name="T20" fmla="*/ 62 w 139"/>
              <a:gd name="T21" fmla="*/ 55 h 124"/>
              <a:gd name="T22" fmla="*/ 25 w 139"/>
              <a:gd name="T23" fmla="*/ 87 h 124"/>
              <a:gd name="T24" fmla="*/ 18 w 139"/>
              <a:gd name="T25" fmla="*/ 88 h 124"/>
              <a:gd name="T26" fmla="*/ 31 w 139"/>
              <a:gd name="T27" fmla="*/ 58 h 124"/>
              <a:gd name="T28" fmla="*/ 36 w 139"/>
              <a:gd name="T29" fmla="*/ 39 h 124"/>
              <a:gd name="T30" fmla="*/ 14 w 139"/>
              <a:gd name="T31" fmla="*/ 61 h 124"/>
              <a:gd name="T32" fmla="*/ 6 w 139"/>
              <a:gd name="T33" fmla="*/ 64 h 124"/>
              <a:gd name="T34" fmla="*/ 12 w 139"/>
              <a:gd name="T35" fmla="*/ 43 h 124"/>
              <a:gd name="T36" fmla="*/ 20 w 139"/>
              <a:gd name="T37" fmla="*/ 23 h 124"/>
              <a:gd name="T38" fmla="*/ 1 w 139"/>
              <a:gd name="T39" fmla="*/ 45 h 124"/>
              <a:gd name="T40" fmla="*/ 0 w 139"/>
              <a:gd name="T41" fmla="*/ 44 h 124"/>
              <a:gd name="T42" fmla="*/ 70 w 139"/>
              <a:gd name="T43" fmla="*/ 70 h 124"/>
              <a:gd name="T44" fmla="*/ 88 w 139"/>
              <a:gd name="T45" fmla="*/ 54 h 124"/>
              <a:gd name="T46" fmla="*/ 92 w 139"/>
              <a:gd name="T47" fmla="*/ 54 h 124"/>
              <a:gd name="T48" fmla="*/ 137 w 139"/>
              <a:gd name="T49" fmla="*/ 101 h 124"/>
              <a:gd name="T50" fmla="*/ 136 w 139"/>
              <a:gd name="T51" fmla="*/ 105 h 124"/>
              <a:gd name="T52" fmla="*/ 119 w 139"/>
              <a:gd name="T53" fmla="*/ 122 h 124"/>
              <a:gd name="T54" fmla="*/ 115 w 139"/>
              <a:gd name="T55" fmla="*/ 122 h 124"/>
              <a:gd name="T56" fmla="*/ 70 w 139"/>
              <a:gd name="T57" fmla="*/ 74 h 124"/>
              <a:gd name="T58" fmla="*/ 70 w 139"/>
              <a:gd name="T59" fmla="*/ 70 h 124"/>
              <a:gd name="T60" fmla="*/ 61 w 139"/>
              <a:gd name="T61" fmla="*/ 37 h 124"/>
              <a:gd name="T62" fmla="*/ 59 w 139"/>
              <a:gd name="T63" fmla="*/ 47 h 124"/>
              <a:gd name="T64" fmla="*/ 67 w 139"/>
              <a:gd name="T65" fmla="*/ 56 h 124"/>
              <a:gd name="T66" fmla="*/ 63 w 139"/>
              <a:gd name="T67" fmla="*/ 59 h 124"/>
              <a:gd name="T68" fmla="*/ 70 w 139"/>
              <a:gd name="T69" fmla="*/ 67 h 124"/>
              <a:gd name="T70" fmla="*/ 85 w 139"/>
              <a:gd name="T71" fmla="*/ 53 h 124"/>
              <a:gd name="T72" fmla="*/ 78 w 139"/>
              <a:gd name="T73" fmla="*/ 46 h 124"/>
              <a:gd name="T74" fmla="*/ 73 w 139"/>
              <a:gd name="T75" fmla="*/ 50 h 124"/>
              <a:gd name="T76" fmla="*/ 61 w 139"/>
              <a:gd name="T77" fmla="*/ 37 h 124"/>
              <a:gd name="T78" fmla="*/ 121 w 139"/>
              <a:gd name="T79" fmla="*/ 123 h 124"/>
              <a:gd name="T80" fmla="*/ 122 w 139"/>
              <a:gd name="T81" fmla="*/ 124 h 124"/>
              <a:gd name="T82" fmla="*/ 139 w 139"/>
              <a:gd name="T83" fmla="*/ 108 h 124"/>
              <a:gd name="T84" fmla="*/ 138 w 139"/>
              <a:gd name="T85" fmla="*/ 107 h 124"/>
              <a:gd name="T86" fmla="*/ 121 w 139"/>
              <a:gd name="T8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24">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solidFill>
            <a:srgbClr val="C3E2D2"/>
          </a:solidFill>
          <a:ln>
            <a:noFill/>
          </a:ln>
        </p:spPr>
        <p:txBody>
          <a:bodyPr lIns="91412" tIns="45706" rIns="91412" bIns="45706"/>
          <a:lstStyle/>
          <a:p>
            <a:pPr defTabSz="608965">
              <a:defRPr/>
            </a:pPr>
            <a:endParaRPr lang="zh-CN" altLang="en-US" sz="2400">
              <a:solidFill>
                <a:prstClr val="black"/>
              </a:solidFill>
              <a:cs typeface="+mn-ea"/>
              <a:sym typeface="+mn-lt"/>
            </a:endParaRPr>
          </a:p>
        </p:txBody>
      </p:sp>
      <p:sp>
        <p:nvSpPr>
          <p:cNvPr id="6" name="椭圆 5"/>
          <p:cNvSpPr/>
          <p:nvPr/>
        </p:nvSpPr>
        <p:spPr>
          <a:xfrm>
            <a:off x="6638676" y="2102658"/>
            <a:ext cx="655436" cy="654050"/>
          </a:xfrm>
          <a:prstGeom prst="ellipse">
            <a:avLst/>
          </a:prstGeom>
          <a:solidFill>
            <a:srgbClr val="C3E2D2"/>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608965">
              <a:defRPr/>
            </a:pPr>
            <a:r>
              <a:rPr lang="en-US" altLang="zh-CN" sz="2400" noProof="1">
                <a:solidFill>
                  <a:prstClr val="white"/>
                </a:solidFill>
                <a:cs typeface="+mn-ea"/>
                <a:sym typeface="+mn-lt"/>
              </a:rPr>
              <a:t>1</a:t>
            </a:r>
            <a:endParaRPr lang="zh-CN" altLang="en-US" sz="2400" noProof="1">
              <a:solidFill>
                <a:prstClr val="white"/>
              </a:solidFill>
              <a:cs typeface="+mn-ea"/>
              <a:sym typeface="+mn-lt"/>
            </a:endParaRPr>
          </a:p>
        </p:txBody>
      </p:sp>
      <p:sp>
        <p:nvSpPr>
          <p:cNvPr id="7" name="椭圆 6"/>
          <p:cNvSpPr/>
          <p:nvPr/>
        </p:nvSpPr>
        <p:spPr>
          <a:xfrm>
            <a:off x="6160987" y="3498070"/>
            <a:ext cx="653849" cy="655638"/>
          </a:xfrm>
          <a:prstGeom prst="ellipse">
            <a:avLst/>
          </a:prstGeom>
          <a:solidFill>
            <a:srgbClr val="C3E2D2"/>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608965">
              <a:defRPr/>
            </a:pPr>
            <a:r>
              <a:rPr lang="en-US" altLang="zh-CN" sz="2400" noProof="1">
                <a:solidFill>
                  <a:prstClr val="white"/>
                </a:solidFill>
                <a:cs typeface="+mn-ea"/>
                <a:sym typeface="+mn-lt"/>
              </a:rPr>
              <a:t>2</a:t>
            </a:r>
            <a:endParaRPr lang="zh-CN" altLang="en-US" sz="2400" noProof="1">
              <a:solidFill>
                <a:prstClr val="white"/>
              </a:solidFill>
              <a:cs typeface="+mn-ea"/>
              <a:sym typeface="+mn-lt"/>
            </a:endParaRPr>
          </a:p>
        </p:txBody>
      </p:sp>
      <p:sp>
        <p:nvSpPr>
          <p:cNvPr id="8" name="椭圆 7"/>
          <p:cNvSpPr/>
          <p:nvPr/>
        </p:nvSpPr>
        <p:spPr>
          <a:xfrm>
            <a:off x="6638676" y="4895071"/>
            <a:ext cx="655436" cy="655638"/>
          </a:xfrm>
          <a:prstGeom prst="ellipse">
            <a:avLst/>
          </a:prstGeom>
          <a:solidFill>
            <a:srgbClr val="C3E2D2"/>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608965">
              <a:defRPr/>
            </a:pPr>
            <a:r>
              <a:rPr lang="en-US" altLang="zh-CN" sz="2400" noProof="1">
                <a:solidFill>
                  <a:prstClr val="white"/>
                </a:solidFill>
                <a:cs typeface="+mn-ea"/>
                <a:sym typeface="+mn-lt"/>
              </a:rPr>
              <a:t>3</a:t>
            </a:r>
            <a:endParaRPr lang="zh-CN" altLang="en-US" sz="2400" noProof="1">
              <a:solidFill>
                <a:prstClr val="white"/>
              </a:solidFill>
              <a:cs typeface="+mn-ea"/>
              <a:sym typeface="+mn-lt"/>
            </a:endParaRPr>
          </a:p>
        </p:txBody>
      </p:sp>
      <p:sp>
        <p:nvSpPr>
          <p:cNvPr id="9" name="矩形 8"/>
          <p:cNvSpPr>
            <a:spLocks noChangeArrowheads="1"/>
          </p:cNvSpPr>
          <p:nvPr/>
        </p:nvSpPr>
        <p:spPr bwMode="auto">
          <a:xfrm>
            <a:off x="4463909" y="1975659"/>
            <a:ext cx="1695093" cy="40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p>
            <a:pPr algn="r" defTabSz="608965">
              <a:defRPr/>
            </a:pPr>
            <a:r>
              <a:rPr lang="zh-CN" altLang="en-US" sz="2001" dirty="0">
                <a:solidFill>
                  <a:prstClr val="black"/>
                </a:solidFill>
                <a:cs typeface="+mn-ea"/>
                <a:sym typeface="+mn-lt"/>
              </a:rPr>
              <a:t>Add a title</a:t>
            </a:r>
          </a:p>
        </p:txBody>
      </p:sp>
      <p:sp>
        <p:nvSpPr>
          <p:cNvPr id="10" name="文本框 9"/>
          <p:cNvSpPr txBox="1">
            <a:spLocks noChangeArrowheads="1"/>
          </p:cNvSpPr>
          <p:nvPr/>
        </p:nvSpPr>
        <p:spPr bwMode="auto">
          <a:xfrm>
            <a:off x="1197859" y="3867958"/>
            <a:ext cx="4489801" cy="61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indent="449580">
              <a:defRPr>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vl6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indent="0" algn="r" defTabSz="914674">
              <a:lnSpc>
                <a:spcPct val="150000"/>
              </a:lnSpc>
              <a:defRPr/>
            </a:pPr>
            <a:r>
              <a:rPr lang="zh-CN" altLang="en-US" sz="1200" dirty="0">
                <a:solidFill>
                  <a:prstClr val="black"/>
                </a:solidFill>
                <a:latin typeface="+mn-lt"/>
                <a:ea typeface="+mn-ea"/>
                <a:cs typeface="+mn-ea"/>
                <a:sym typeface="+mn-lt"/>
              </a:rPr>
              <a:t>Click here to add content, content to match the title, you can copy and paste directly, to select useful keyword entry.</a:t>
            </a:r>
          </a:p>
        </p:txBody>
      </p:sp>
      <p:sp>
        <p:nvSpPr>
          <p:cNvPr id="11" name="矩形 10"/>
          <p:cNvSpPr>
            <a:spLocks noChangeArrowheads="1"/>
          </p:cNvSpPr>
          <p:nvPr/>
        </p:nvSpPr>
        <p:spPr bwMode="auto">
          <a:xfrm>
            <a:off x="3992566" y="3475847"/>
            <a:ext cx="1695093" cy="40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p>
            <a:pPr algn="r" defTabSz="608965">
              <a:defRPr/>
            </a:pPr>
            <a:r>
              <a:rPr lang="zh-CN" altLang="en-US" sz="2001" dirty="0">
                <a:solidFill>
                  <a:prstClr val="black"/>
                </a:solidFill>
                <a:cs typeface="+mn-ea"/>
                <a:sym typeface="+mn-lt"/>
              </a:rPr>
              <a:t>Add a title</a:t>
            </a:r>
          </a:p>
        </p:txBody>
      </p:sp>
      <p:sp>
        <p:nvSpPr>
          <p:cNvPr id="12" name="文本框 11"/>
          <p:cNvSpPr txBox="1">
            <a:spLocks noChangeArrowheads="1"/>
          </p:cNvSpPr>
          <p:nvPr/>
        </p:nvSpPr>
        <p:spPr bwMode="auto">
          <a:xfrm>
            <a:off x="1540654" y="5282421"/>
            <a:ext cx="4489801" cy="61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indent="449580">
              <a:defRPr>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vl6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indent="0" algn="r" defTabSz="914674">
              <a:lnSpc>
                <a:spcPct val="150000"/>
              </a:lnSpc>
              <a:defRPr/>
            </a:pPr>
            <a:r>
              <a:rPr lang="zh-CN" altLang="en-US" sz="1200" dirty="0">
                <a:solidFill>
                  <a:prstClr val="black"/>
                </a:solidFill>
                <a:latin typeface="+mn-lt"/>
                <a:ea typeface="+mn-ea"/>
                <a:cs typeface="+mn-ea"/>
                <a:sym typeface="+mn-lt"/>
              </a:rPr>
              <a:t>Click here to add content, content to match the title, you can copy and paste directly, to select useful keyword entry.</a:t>
            </a:r>
          </a:p>
        </p:txBody>
      </p:sp>
      <p:sp>
        <p:nvSpPr>
          <p:cNvPr id="13" name="矩形 12"/>
          <p:cNvSpPr>
            <a:spLocks noChangeArrowheads="1"/>
          </p:cNvSpPr>
          <p:nvPr/>
        </p:nvSpPr>
        <p:spPr bwMode="auto">
          <a:xfrm>
            <a:off x="4335362" y="4890309"/>
            <a:ext cx="1695093" cy="40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p>
            <a:pPr algn="r" defTabSz="608965">
              <a:defRPr/>
            </a:pPr>
            <a:r>
              <a:rPr lang="zh-CN" altLang="en-US" sz="2001" dirty="0">
                <a:solidFill>
                  <a:prstClr val="black"/>
                </a:solidFill>
                <a:cs typeface="+mn-ea"/>
                <a:sym typeface="+mn-lt"/>
              </a:rPr>
              <a:t>Add a title</a:t>
            </a:r>
          </a:p>
        </p:txBody>
      </p:sp>
      <p:sp>
        <p:nvSpPr>
          <p:cNvPr id="17" name="文本框 16">
            <a:extLst>
              <a:ext uri="{FF2B5EF4-FFF2-40B4-BE49-F238E27FC236}">
                <a16:creationId xmlns:a16="http://schemas.microsoft.com/office/drawing/2014/main" id="{D7F67B97-0591-4C0A-8B04-E7B99C8486FF}"/>
              </a:ext>
            </a:extLst>
          </p:cNvPr>
          <p:cNvSpPr txBox="1"/>
          <p:nvPr/>
        </p:nvSpPr>
        <p:spPr>
          <a:xfrm>
            <a:off x="3547400" y="432221"/>
            <a:ext cx="5064271"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17233519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4="http://schemas.microsoft.com/office/drawing/2010/main"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1" presetClass="entr" presetSubtype="8" fill="hold" grpId="0" nodeType="with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500"/>
                                        <p:tgtEl>
                                          <p:spTgt spid="3"/>
                                        </p:tgtEl>
                                      </p:cBhvr>
                                    </p:animEffect>
                                  </p:childTnLst>
                                </p:cTn>
                              </p:par>
                              <p:par>
                                <p:cTn id="12" presetID="53" presetClass="entr" presetSubtype="16" fill="hold" grpId="0" nodeType="withEffect">
                                  <p:stCondLst>
                                    <p:cond delay="600"/>
                                  </p:stCondLst>
                                  <p:childTnLst>
                                    <p:set>
                                      <p:cBhvr>
                                        <p:cTn id="13" dur="1" fill="hold">
                                          <p:stCondLst>
                                            <p:cond delay="0"/>
                                          </p:stCondLst>
                                        </p:cTn>
                                        <p:tgtEl>
                                          <p:spTgt spid="5"/>
                                        </p:tgtEl>
                                        <p:attrNameLst>
                                          <p:attrName>style.visibility</p:attrName>
                                        </p:attrNameLst>
                                      </p:cBhvr>
                                      <p:to>
                                        <p:strVal val="visible"/>
                                      </p:to>
                                    </p:set>
                                    <p:anim calcmode="lin" valueType="num">
                                      <p:cBhvr>
                                        <p:cTn id="14" dur="800" fill="hold"/>
                                        <p:tgtEl>
                                          <p:spTgt spid="5"/>
                                        </p:tgtEl>
                                        <p:attrNameLst>
                                          <p:attrName>ppt_w</p:attrName>
                                        </p:attrNameLst>
                                      </p:cBhvr>
                                      <p:tavLst>
                                        <p:tav tm="0">
                                          <p:val>
                                            <p:fltVal val="0"/>
                                          </p:val>
                                        </p:tav>
                                        <p:tav tm="100000">
                                          <p:val>
                                            <p:strVal val="#ppt_w"/>
                                          </p:val>
                                        </p:tav>
                                      </p:tavLst>
                                    </p:anim>
                                    <p:anim calcmode="lin" valueType="num">
                                      <p:cBhvr>
                                        <p:cTn id="15" dur="800" fill="hold"/>
                                        <p:tgtEl>
                                          <p:spTgt spid="5"/>
                                        </p:tgtEl>
                                        <p:attrNameLst>
                                          <p:attrName>ppt_h</p:attrName>
                                        </p:attrNameLst>
                                      </p:cBhvr>
                                      <p:tavLst>
                                        <p:tav tm="0">
                                          <p:val>
                                            <p:fltVal val="0"/>
                                          </p:val>
                                        </p:tav>
                                        <p:tav tm="100000">
                                          <p:val>
                                            <p:strVal val="#ppt_h"/>
                                          </p:val>
                                        </p:tav>
                                      </p:tavLst>
                                    </p:anim>
                                    <p:animEffect transition="in" filter="fade">
                                      <p:cBhvr>
                                        <p:cTn id="16" dur="800"/>
                                        <p:tgtEl>
                                          <p:spTgt spid="5"/>
                                        </p:tgtEl>
                                      </p:cBhvr>
                                    </p:animEffect>
                                  </p:childTnLst>
                                </p:cTn>
                              </p:par>
                              <p:par>
                                <p:cTn id="17" presetID="8" presetClass="emph" presetSubtype="0" fill="hold" grpId="1" nodeType="withEffect">
                                  <p:stCondLst>
                                    <p:cond delay="600"/>
                                  </p:stCondLst>
                                  <p:childTnLst>
                                    <p:animRot by="21600000">
                                      <p:cBhvr>
                                        <p:cTn id="18" dur="1000" fill="hold"/>
                                        <p:tgtEl>
                                          <p:spTgt spid="5"/>
                                        </p:tgtEl>
                                        <p:attrNameLst>
                                          <p:attrName>r</p:attrName>
                                        </p:attrNameLst>
                                      </p:cBhvr>
                                    </p:animRot>
                                  </p:childTnLst>
                                </p:cTn>
                              </p:par>
                              <p:par>
                                <p:cTn id="19" presetID="23" presetClass="entr" presetSubtype="16" fill="hold" grpId="0" nodeType="withEffect">
                                  <p:stCondLst>
                                    <p:cond delay="14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par>
                                <p:cTn id="23" presetID="22" presetClass="entr" presetSubtype="8" fill="hold" grpId="0" nodeType="withEffect">
                                  <p:stCondLst>
                                    <p:cond delay="17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10" presetClass="entr" presetSubtype="0" fill="hold" grpId="0" nodeType="withEffect">
                                  <p:stCondLst>
                                    <p:cond delay="2000"/>
                                  </p:stCondLst>
                                  <p:iterate type="lt">
                                    <p:tmPct val="2857"/>
                                  </p:iterate>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500"/>
                                        <p:tgtEl>
                                          <p:spTgt spid="2">
                                            <p:txEl>
                                              <p:pRg st="0" end="0"/>
                                            </p:txEl>
                                          </p:spTgt>
                                        </p:tgtEl>
                                      </p:cBhvr>
                                    </p:animEffect>
                                  </p:childTnLst>
                                </p:cTn>
                              </p:par>
                              <p:par>
                                <p:cTn id="29" presetID="23" presetClass="entr" presetSubtype="16" fill="hold" grpId="0" nodeType="withEffect">
                                  <p:stCondLst>
                                    <p:cond delay="26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par>
                                <p:cTn id="33" presetID="22" presetClass="entr" presetSubtype="8" fill="hold" grpId="0" nodeType="withEffect">
                                  <p:stCondLst>
                                    <p:cond delay="29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10" presetClass="entr" presetSubtype="0" fill="hold" grpId="0" nodeType="withEffect">
                                  <p:stCondLst>
                                    <p:cond delay="3300"/>
                                  </p:stCondLst>
                                  <p:iterate type="lt">
                                    <p:tmPct val="2857"/>
                                  </p:iterate>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par>
                                <p:cTn id="39" presetID="23" presetClass="entr" presetSubtype="16" fill="hold" grpId="0" nodeType="withEffect">
                                  <p:stCondLst>
                                    <p:cond delay="39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par>
                                <p:cTn id="43" presetID="22" presetClass="entr" presetSubtype="8" fill="hold" grpId="0" nodeType="withEffect">
                                  <p:stCondLst>
                                    <p:cond delay="43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10" presetClass="entr" presetSubtype="0" fill="hold" grpId="0" nodeType="withEffect">
                                  <p:stCondLst>
                                    <p:cond delay="4700"/>
                                  </p:stCondLst>
                                  <p:iterate type="lt">
                                    <p:tmPct val="2857"/>
                                  </p:iterate>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5" grpId="1" animBg="1"/>
      <p:bldP spid="6" grpId="0" animBg="1"/>
      <p:bldP spid="7" grpId="0" animBg="1"/>
      <p:bldP spid="8" grpId="0" animBg="1"/>
      <p:bldP spid="9" grpId="0"/>
      <p:bldP spid="10" grpId="0" build="p"/>
      <p:bldP spid="11" grpId="0"/>
      <p:bldP spid="12" grpId="0" build="p"/>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AE9AACF-76DE-41EE-B819-234642BF9952}"/>
              </a:ext>
            </a:extLst>
          </p:cNvPr>
          <p:cNvGrpSpPr/>
          <p:nvPr/>
        </p:nvGrpSpPr>
        <p:grpSpPr>
          <a:xfrm>
            <a:off x="1234216" y="1767352"/>
            <a:ext cx="4174620" cy="1276485"/>
            <a:chOff x="6934095" y="1876987"/>
            <a:chExt cx="4173533" cy="1276153"/>
          </a:xfrm>
        </p:grpSpPr>
        <p:sp>
          <p:nvSpPr>
            <p:cNvPr id="4" name="燕尾形 44">
              <a:extLst>
                <a:ext uri="{FF2B5EF4-FFF2-40B4-BE49-F238E27FC236}">
                  <a16:creationId xmlns:a16="http://schemas.microsoft.com/office/drawing/2014/main" id="{493A0432-FC0B-44E5-B140-CBB207AD2895}"/>
                </a:ext>
              </a:extLst>
            </p:cNvPr>
            <p:cNvSpPr/>
            <p:nvPr/>
          </p:nvSpPr>
          <p:spPr>
            <a:xfrm rot="5400000">
              <a:off x="7041278" y="2430654"/>
              <a:ext cx="357279" cy="571645"/>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a:solidFill>
                  <a:prstClr val="black">
                    <a:lumMod val="65000"/>
                    <a:lumOff val="35000"/>
                  </a:prstClr>
                </a:solidFill>
                <a:cs typeface="+mn-ea"/>
                <a:sym typeface="+mn-lt"/>
              </a:endParaRPr>
            </a:p>
          </p:txBody>
        </p:sp>
        <p:cxnSp>
          <p:nvCxnSpPr>
            <p:cNvPr id="5" name="直接连接符 13">
              <a:extLst>
                <a:ext uri="{FF2B5EF4-FFF2-40B4-BE49-F238E27FC236}">
                  <a16:creationId xmlns:a16="http://schemas.microsoft.com/office/drawing/2014/main" id="{16CFC076-28F4-49B7-90CE-DA78E0144F0D}"/>
                </a:ext>
              </a:extLst>
            </p:cNvPr>
            <p:cNvCxnSpPr/>
            <p:nvPr/>
          </p:nvCxnSpPr>
          <p:spPr>
            <a:xfrm>
              <a:off x="7499116" y="3107675"/>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66BD8D99-281E-429C-8AC5-BCF312CFB0AF}"/>
                </a:ext>
              </a:extLst>
            </p:cNvPr>
            <p:cNvSpPr/>
            <p:nvPr/>
          </p:nvSpPr>
          <p:spPr>
            <a:xfrm>
              <a:off x="7677145" y="1876987"/>
              <a:ext cx="1822896" cy="498723"/>
            </a:xfrm>
            <a:prstGeom prst="rect">
              <a:avLst/>
            </a:prstGeom>
            <a:solidFill>
              <a:srgbClr val="C3E2D2"/>
            </a:solidFill>
          </p:spPr>
          <p:txBody>
            <a:bodyPr wrap="square" lIns="67198" tIns="33599" rIns="67198" bIns="33599">
              <a:spAutoFit/>
            </a:bodyPr>
            <a:lstStyle/>
            <a:p>
              <a:pPr defTabSz="914674">
                <a:defRPr/>
              </a:pPr>
              <a:r>
                <a:rPr lang="en-US" altLang="zh-CN" sz="2801" dirty="0" err="1">
                  <a:solidFill>
                    <a:prstClr val="white"/>
                  </a:solidFill>
                  <a:latin typeface="Times New Roman" panose="02020603050405020304" pitchFamily="18" charset="0"/>
                  <a:cs typeface="Times New Roman" panose="02020603050405020304" pitchFamily="18" charset="0"/>
                  <a:sym typeface="+mn-lt"/>
                </a:rPr>
                <a:t>Mục</a:t>
              </a:r>
              <a:r>
                <a:rPr lang="en-US" altLang="zh-CN" sz="2801" dirty="0">
                  <a:solidFill>
                    <a:prstClr val="white"/>
                  </a:solidFill>
                  <a:latin typeface="Times New Roman" panose="02020603050405020304" pitchFamily="18" charset="0"/>
                  <a:cs typeface="Times New Roman" panose="02020603050405020304" pitchFamily="18" charset="0"/>
                  <a:sym typeface="+mn-lt"/>
                </a:rPr>
                <a:t> </a:t>
              </a:r>
              <a:r>
                <a:rPr lang="en-US" altLang="zh-CN" sz="2801" dirty="0" err="1">
                  <a:solidFill>
                    <a:prstClr val="white"/>
                  </a:solidFill>
                  <a:latin typeface="Times New Roman" panose="02020603050405020304" pitchFamily="18" charset="0"/>
                  <a:cs typeface="Times New Roman" panose="02020603050405020304" pitchFamily="18" charset="0"/>
                  <a:sym typeface="+mn-lt"/>
                </a:rPr>
                <a:t>đích</a:t>
              </a:r>
              <a:endParaRPr lang="en-US" altLang="zh-CN" sz="2801" dirty="0">
                <a:solidFill>
                  <a:prstClr val="white"/>
                </a:solidFill>
                <a:latin typeface="Times New Roman" panose="02020603050405020304" pitchFamily="18" charset="0"/>
                <a:cs typeface="Times New Roman" panose="02020603050405020304" pitchFamily="18" charset="0"/>
                <a:sym typeface="+mn-lt"/>
              </a:endParaRPr>
            </a:p>
          </p:txBody>
        </p:sp>
        <p:sp>
          <p:nvSpPr>
            <p:cNvPr id="13" name="PA-文本框 42">
              <a:extLst>
                <a:ext uri="{FF2B5EF4-FFF2-40B4-BE49-F238E27FC236}">
                  <a16:creationId xmlns:a16="http://schemas.microsoft.com/office/drawing/2014/main" id="{49D9AAFD-4453-4E08-A374-523969EAC136}"/>
                </a:ext>
              </a:extLst>
            </p:cNvPr>
            <p:cNvSpPr txBox="1"/>
            <p:nvPr>
              <p:custDataLst>
                <p:tags r:id="rId2"/>
              </p:custDataLst>
            </p:nvPr>
          </p:nvSpPr>
          <p:spPr>
            <a:xfrm>
              <a:off x="7597089" y="2449229"/>
              <a:ext cx="3303292" cy="70391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lnSpc>
                  <a:spcPct val="115000"/>
                </a:lnSpc>
              </a:pPr>
              <a:r>
                <a:rPr lang="en-US" sz="1801" dirty="0" err="1">
                  <a:solidFill>
                    <a:srgbClr val="000000"/>
                  </a:solidFill>
                  <a:latin typeface="Times New Roman" panose="02020603050405020304" pitchFamily="18" charset="0"/>
                  <a:ea typeface="Times New Roman" panose="02020603050405020304" pitchFamily="18" charset="0"/>
                </a:rPr>
                <a:t>Thuyết</a:t>
              </a:r>
              <a:r>
                <a:rPr lang="en-US" sz="1801" dirty="0">
                  <a:solidFill>
                    <a:srgbClr val="000000"/>
                  </a:solidFill>
                  <a:latin typeface="Times New Roman" panose="02020603050405020304" pitchFamily="18" charset="0"/>
                  <a:ea typeface="Times New Roman" panose="02020603050405020304" pitchFamily="18" charset="0"/>
                </a:rPr>
                <a:t> </a:t>
              </a:r>
              <a:r>
                <a:rPr lang="en-US" sz="1801" dirty="0" err="1">
                  <a:solidFill>
                    <a:srgbClr val="000000"/>
                  </a:solidFill>
                  <a:latin typeface="Times New Roman" panose="02020603050405020304" pitchFamily="18" charset="0"/>
                  <a:ea typeface="Times New Roman" panose="02020603050405020304" pitchFamily="18" charset="0"/>
                </a:rPr>
                <a:t>phục</a:t>
              </a:r>
              <a:r>
                <a:rPr lang="en-US" sz="1801" dirty="0">
                  <a:solidFill>
                    <a:srgbClr val="000000"/>
                  </a:solidFill>
                  <a:latin typeface="Times New Roman" panose="02020603050405020304" pitchFamily="18" charset="0"/>
                  <a:ea typeface="Times New Roman" panose="02020603050405020304" pitchFamily="18" charset="0"/>
                </a:rPr>
                <a:t> </a:t>
              </a:r>
              <a:r>
                <a:rPr lang="en-US" sz="1801" dirty="0" err="1">
                  <a:solidFill>
                    <a:srgbClr val="000000"/>
                  </a:solidFill>
                  <a:latin typeface="Times New Roman" panose="02020603050405020304" pitchFamily="18" charset="0"/>
                  <a:ea typeface="Times New Roman" panose="02020603050405020304" pitchFamily="18" charset="0"/>
                </a:rPr>
                <a:t>người</a:t>
              </a:r>
              <a:r>
                <a:rPr lang="en-US" sz="1801" dirty="0">
                  <a:solidFill>
                    <a:srgbClr val="000000"/>
                  </a:solidFill>
                  <a:latin typeface="Times New Roman" panose="02020603050405020304" pitchFamily="18" charset="0"/>
                  <a:ea typeface="Times New Roman" panose="02020603050405020304" pitchFamily="18" charset="0"/>
                </a:rPr>
                <a:t> </a:t>
              </a:r>
              <a:r>
                <a:rPr lang="en-US" sz="1801" dirty="0" err="1">
                  <a:solidFill>
                    <a:srgbClr val="000000"/>
                  </a:solidFill>
                  <a:latin typeface="Times New Roman" panose="02020603050405020304" pitchFamily="18" charset="0"/>
                  <a:ea typeface="Times New Roman" panose="02020603050405020304" pitchFamily="18" charset="0"/>
                </a:rPr>
                <a:t>đọc</a:t>
              </a:r>
              <a:r>
                <a:rPr lang="en-US" sz="1801" dirty="0">
                  <a:solidFill>
                    <a:srgbClr val="000000"/>
                  </a:solidFill>
                  <a:latin typeface="Times New Roman" panose="02020603050405020304" pitchFamily="18" charset="0"/>
                  <a:ea typeface="Times New Roman" panose="02020603050405020304" pitchFamily="18" charset="0"/>
                </a:rPr>
                <a:t> </a:t>
              </a:r>
              <a:r>
                <a:rPr lang="en-US" sz="1801" dirty="0" err="1">
                  <a:solidFill>
                    <a:srgbClr val="000000"/>
                  </a:solidFill>
                  <a:latin typeface="Times New Roman" panose="02020603050405020304" pitchFamily="18" charset="0"/>
                  <a:ea typeface="Times New Roman" panose="02020603050405020304" pitchFamily="18" charset="0"/>
                </a:rPr>
                <a:t>về</a:t>
              </a:r>
              <a:r>
                <a:rPr lang="en-US" sz="1801" dirty="0">
                  <a:solidFill>
                    <a:srgbClr val="000000"/>
                  </a:solidFill>
                  <a:latin typeface="Times New Roman" panose="02020603050405020304" pitchFamily="18" charset="0"/>
                  <a:ea typeface="Times New Roman" panose="02020603050405020304" pitchFamily="18" charset="0"/>
                </a:rPr>
                <a:t> </a:t>
              </a:r>
              <a:r>
                <a:rPr lang="en-US" sz="1801" dirty="0" err="1">
                  <a:solidFill>
                    <a:srgbClr val="000000"/>
                  </a:solidFill>
                  <a:latin typeface="Times New Roman" panose="02020603050405020304" pitchFamily="18" charset="0"/>
                  <a:ea typeface="Times New Roman" panose="02020603050405020304" pitchFamily="18" charset="0"/>
                </a:rPr>
                <a:t>một</a:t>
              </a:r>
              <a:r>
                <a:rPr lang="en-US" sz="1801" dirty="0">
                  <a:solidFill>
                    <a:srgbClr val="000000"/>
                  </a:solidFill>
                  <a:latin typeface="Times New Roman" panose="02020603050405020304" pitchFamily="18" charset="0"/>
                  <a:ea typeface="Times New Roman" panose="02020603050405020304" pitchFamily="18" charset="0"/>
                </a:rPr>
                <a:t> </a:t>
              </a:r>
              <a:r>
                <a:rPr lang="en-US" sz="1801" dirty="0" err="1">
                  <a:solidFill>
                    <a:srgbClr val="000000"/>
                  </a:solidFill>
                  <a:latin typeface="Times New Roman" panose="02020603050405020304" pitchFamily="18" charset="0"/>
                  <a:ea typeface="Times New Roman" panose="02020603050405020304" pitchFamily="18" charset="0"/>
                </a:rPr>
                <a:t>vấn</a:t>
              </a:r>
              <a:r>
                <a:rPr lang="en-US" sz="1801" dirty="0">
                  <a:solidFill>
                    <a:srgbClr val="000000"/>
                  </a:solidFill>
                  <a:latin typeface="Times New Roman" panose="02020603050405020304" pitchFamily="18" charset="0"/>
                  <a:ea typeface="Times New Roman" panose="02020603050405020304" pitchFamily="18" charset="0"/>
                </a:rPr>
                <a:t> </a:t>
              </a:r>
              <a:r>
                <a:rPr lang="en-US" sz="1801" dirty="0" err="1">
                  <a:solidFill>
                    <a:srgbClr val="000000"/>
                  </a:solidFill>
                  <a:latin typeface="Times New Roman" panose="02020603050405020304" pitchFamily="18" charset="0"/>
                  <a:ea typeface="Times New Roman" panose="02020603050405020304" pitchFamily="18" charset="0"/>
                </a:rPr>
                <a:t>đề</a:t>
              </a:r>
              <a:r>
                <a:rPr lang="en-US" sz="1801" dirty="0">
                  <a:solidFill>
                    <a:srgbClr val="000000"/>
                  </a:solidFill>
                  <a:latin typeface="Times New Roman" panose="02020603050405020304" pitchFamily="18" charset="0"/>
                  <a:ea typeface="Times New Roman" panose="02020603050405020304" pitchFamily="18" charset="0"/>
                </a:rPr>
                <a:t> </a:t>
              </a:r>
              <a:r>
                <a:rPr lang="en-US" sz="1801" dirty="0" err="1">
                  <a:solidFill>
                    <a:srgbClr val="000000"/>
                  </a:solidFill>
                  <a:latin typeface="Times New Roman" panose="02020603050405020304" pitchFamily="18" charset="0"/>
                  <a:ea typeface="Times New Roman" panose="02020603050405020304" pitchFamily="18" charset="0"/>
                </a:rPr>
                <a:t>văn</a:t>
              </a:r>
              <a:r>
                <a:rPr lang="en-US" sz="1801" dirty="0">
                  <a:solidFill>
                    <a:srgbClr val="000000"/>
                  </a:solidFill>
                  <a:latin typeface="Times New Roman" panose="02020603050405020304" pitchFamily="18" charset="0"/>
                  <a:ea typeface="Times New Roman" panose="02020603050405020304" pitchFamily="18" charset="0"/>
                </a:rPr>
                <a:t> </a:t>
              </a:r>
              <a:r>
                <a:rPr lang="en-US" sz="1801" dirty="0" err="1">
                  <a:solidFill>
                    <a:srgbClr val="000000"/>
                  </a:solidFill>
                  <a:latin typeface="Times New Roman" panose="02020603050405020304" pitchFamily="18" charset="0"/>
                  <a:ea typeface="Times New Roman" panose="02020603050405020304" pitchFamily="18" charset="0"/>
                </a:rPr>
                <a:t>học</a:t>
              </a:r>
              <a:endParaRPr lang="en-US" sz="1801" dirty="0">
                <a:latin typeface="Times New Roman" panose="02020603050405020304" pitchFamily="18" charset="0"/>
                <a:ea typeface="Times New Roman" panose="02020603050405020304" pitchFamily="18" charset="0"/>
              </a:endParaRPr>
            </a:p>
          </p:txBody>
        </p:sp>
      </p:grpSp>
      <p:grpSp>
        <p:nvGrpSpPr>
          <p:cNvPr id="18" name="组合 17">
            <a:extLst>
              <a:ext uri="{FF2B5EF4-FFF2-40B4-BE49-F238E27FC236}">
                <a16:creationId xmlns:a16="http://schemas.microsoft.com/office/drawing/2014/main" id="{3264038F-21EF-4AD7-934D-475098B71AE0}"/>
              </a:ext>
            </a:extLst>
          </p:cNvPr>
          <p:cNvGrpSpPr/>
          <p:nvPr/>
        </p:nvGrpSpPr>
        <p:grpSpPr>
          <a:xfrm>
            <a:off x="1234812" y="3443929"/>
            <a:ext cx="4370745" cy="1946809"/>
            <a:chOff x="6934095" y="4609562"/>
            <a:chExt cx="4369607" cy="1946302"/>
          </a:xfrm>
        </p:grpSpPr>
        <p:sp>
          <p:nvSpPr>
            <p:cNvPr id="10" name="燕尾形 52">
              <a:extLst>
                <a:ext uri="{FF2B5EF4-FFF2-40B4-BE49-F238E27FC236}">
                  <a16:creationId xmlns:a16="http://schemas.microsoft.com/office/drawing/2014/main" id="{90108ECE-4B1F-42C0-921A-85EDBF81528F}"/>
                </a:ext>
              </a:extLst>
            </p:cNvPr>
            <p:cNvSpPr/>
            <p:nvPr/>
          </p:nvSpPr>
          <p:spPr>
            <a:xfrm rot="5400000">
              <a:off x="7041278" y="5165356"/>
              <a:ext cx="357279" cy="571645"/>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dirty="0">
                <a:solidFill>
                  <a:prstClr val="black">
                    <a:lumMod val="65000"/>
                    <a:lumOff val="35000"/>
                  </a:prstClr>
                </a:solidFill>
                <a:cs typeface="+mn-ea"/>
                <a:sym typeface="+mn-lt"/>
              </a:endParaRPr>
            </a:p>
          </p:txBody>
        </p:sp>
        <p:cxnSp>
          <p:nvCxnSpPr>
            <p:cNvPr id="11" name="直接连接符 21">
              <a:extLst>
                <a:ext uri="{FF2B5EF4-FFF2-40B4-BE49-F238E27FC236}">
                  <a16:creationId xmlns:a16="http://schemas.microsoft.com/office/drawing/2014/main" id="{C2EEC649-F9BE-41D1-8F19-C71DD2CE3FAC}"/>
                </a:ext>
              </a:extLst>
            </p:cNvPr>
            <p:cNvCxnSpPr/>
            <p:nvPr/>
          </p:nvCxnSpPr>
          <p:spPr>
            <a:xfrm>
              <a:off x="7695190" y="6555864"/>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659ED13C-1DED-4246-93ED-D5C7640A2C88}"/>
                </a:ext>
              </a:extLst>
            </p:cNvPr>
            <p:cNvSpPr/>
            <p:nvPr/>
          </p:nvSpPr>
          <p:spPr>
            <a:xfrm>
              <a:off x="7677145" y="4609562"/>
              <a:ext cx="1599377" cy="498723"/>
            </a:xfrm>
            <a:prstGeom prst="rect">
              <a:avLst/>
            </a:prstGeom>
            <a:solidFill>
              <a:srgbClr val="C3E2D2"/>
            </a:solidFill>
          </p:spPr>
          <p:txBody>
            <a:bodyPr wrap="square" lIns="67198" tIns="33599" rIns="67198" bIns="33599">
              <a:spAutoFit/>
            </a:bodyPr>
            <a:lstStyle/>
            <a:p>
              <a:pPr defTabSz="914674">
                <a:defRPr/>
              </a:pPr>
              <a:r>
                <a:rPr lang="en-US" altLang="zh-CN" sz="2801" dirty="0" err="1">
                  <a:solidFill>
                    <a:prstClr val="white"/>
                  </a:solidFill>
                  <a:latin typeface="Times New Roman" panose="02020603050405020304" pitchFamily="18" charset="0"/>
                  <a:cs typeface="Times New Roman" panose="02020603050405020304" pitchFamily="18" charset="0"/>
                  <a:sym typeface="+mn-lt"/>
                </a:rPr>
                <a:t>Nội</a:t>
              </a:r>
              <a:r>
                <a:rPr lang="en-US" altLang="zh-CN" sz="2801" dirty="0">
                  <a:solidFill>
                    <a:prstClr val="white"/>
                  </a:solidFill>
                  <a:latin typeface="Times New Roman" panose="02020603050405020304" pitchFamily="18" charset="0"/>
                  <a:cs typeface="Times New Roman" panose="02020603050405020304" pitchFamily="18" charset="0"/>
                  <a:sym typeface="+mn-lt"/>
                </a:rPr>
                <a:t> dung</a:t>
              </a:r>
            </a:p>
          </p:txBody>
        </p:sp>
        <p:sp>
          <p:nvSpPr>
            <p:cNvPr id="15" name="PA-文本框 42">
              <a:extLst>
                <a:ext uri="{FF2B5EF4-FFF2-40B4-BE49-F238E27FC236}">
                  <a16:creationId xmlns:a16="http://schemas.microsoft.com/office/drawing/2014/main" id="{2C58D085-7F1D-4636-B5AE-96E36F775E40}"/>
                </a:ext>
              </a:extLst>
            </p:cNvPr>
            <p:cNvSpPr txBox="1"/>
            <p:nvPr>
              <p:custDataLst>
                <p:tags r:id="rId1"/>
              </p:custDataLst>
            </p:nvPr>
          </p:nvSpPr>
          <p:spPr>
            <a:xfrm>
              <a:off x="7597089" y="5266152"/>
              <a:ext cx="3706613" cy="1289712"/>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defTabSz="457280">
                <a:lnSpc>
                  <a:spcPct val="150000"/>
                </a:lnSpc>
                <a:defRPr/>
              </a:pPr>
              <a:r>
                <a:rPr lang="en-US" sz="1801" dirty="0" err="1">
                  <a:latin typeface="Times New Roman" panose="02020603050405020304" pitchFamily="18" charset="0"/>
                  <a:ea typeface="Calibri" panose="020F0502020204030204" pitchFamily="34" charset="0"/>
                </a:rPr>
                <a:t>Thường</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tập</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trung</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phân</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tích</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vẻ</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đẹp</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về</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nội</a:t>
              </a:r>
              <a:r>
                <a:rPr lang="en-US" sz="1801" dirty="0">
                  <a:latin typeface="Times New Roman" panose="02020603050405020304" pitchFamily="18" charset="0"/>
                  <a:ea typeface="Calibri" panose="020F0502020204030204" pitchFamily="34" charset="0"/>
                </a:rPr>
                <a:t> dung </a:t>
              </a:r>
              <a:r>
                <a:rPr lang="en-US" sz="1801" dirty="0" err="1">
                  <a:latin typeface="Times New Roman" panose="02020603050405020304" pitchFamily="18" charset="0"/>
                  <a:ea typeface="Calibri" panose="020F0502020204030204" pitchFamily="34" charset="0"/>
                </a:rPr>
                <a:t>hoặc</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sự</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độc</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đáo</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về</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hình</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thức</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của</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tác</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phẩm</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văn</a:t>
              </a:r>
              <a:r>
                <a:rPr lang="en-US" sz="1801" dirty="0">
                  <a:latin typeface="Times New Roman" panose="02020603050405020304" pitchFamily="18" charset="0"/>
                  <a:ea typeface="Calibri" panose="020F0502020204030204" pitchFamily="34" charset="0"/>
                </a:rPr>
                <a:t> </a:t>
              </a:r>
              <a:r>
                <a:rPr lang="en-US" sz="1801" dirty="0" err="1">
                  <a:latin typeface="Times New Roman" panose="02020603050405020304" pitchFamily="18" charset="0"/>
                  <a:ea typeface="Calibri" panose="020F0502020204030204" pitchFamily="34" charset="0"/>
                </a:rPr>
                <a:t>học</a:t>
              </a:r>
              <a:endParaRPr lang="zh-CN" altLang="en-US" sz="1200" dirty="0">
                <a:solidFill>
                  <a:prstClr val="black"/>
                </a:solidFill>
                <a:latin typeface="+mn-lt"/>
                <a:ea typeface="+mn-ea"/>
                <a:cs typeface="+mn-ea"/>
                <a:sym typeface="+mn-lt"/>
              </a:endParaRPr>
            </a:p>
          </p:txBody>
        </p:sp>
      </p:grpSp>
      <p:sp>
        <p:nvSpPr>
          <p:cNvPr id="28" name="文本框 27">
            <a:extLst>
              <a:ext uri="{FF2B5EF4-FFF2-40B4-BE49-F238E27FC236}">
                <a16:creationId xmlns:a16="http://schemas.microsoft.com/office/drawing/2014/main" id="{4B396AD9-A37B-4A2D-972E-B1B0B6D4AD43}"/>
              </a:ext>
            </a:extLst>
          </p:cNvPr>
          <p:cNvSpPr txBox="1"/>
          <p:nvPr/>
        </p:nvSpPr>
        <p:spPr>
          <a:xfrm>
            <a:off x="528458" y="432221"/>
            <a:ext cx="7717358" cy="548242"/>
          </a:xfrm>
          <a:prstGeom prst="rect">
            <a:avLst/>
          </a:prstGeom>
          <a:noFill/>
        </p:spPr>
        <p:txBody>
          <a:bodyPr wrap="square">
            <a:spAutoFit/>
          </a:bodyPr>
          <a:lstStyle/>
          <a:p>
            <a:pPr algn="ctr">
              <a:lnSpc>
                <a:spcPct val="115000"/>
              </a:lnSpc>
            </a:pPr>
            <a:r>
              <a:rPr lang="vi-VN" sz="2801" b="1" dirty="0">
                <a:solidFill>
                  <a:srgbClr val="000000"/>
                </a:solidFill>
                <a:latin typeface="Times New Roman" panose="02020603050405020304" pitchFamily="18" charset="0"/>
                <a:ea typeface="Times New Roman" panose="02020603050405020304" pitchFamily="18" charset="0"/>
              </a:rPr>
              <a:t>1. </a:t>
            </a:r>
            <a:r>
              <a:rPr lang="en-US" sz="2801" b="1" dirty="0" err="1">
                <a:solidFill>
                  <a:srgbClr val="000000"/>
                </a:solidFill>
                <a:latin typeface="Times New Roman" panose="02020603050405020304" pitchFamily="18" charset="0"/>
                <a:ea typeface="Times New Roman" panose="02020603050405020304" pitchFamily="18" charset="0"/>
              </a:rPr>
              <a:t>Đặc</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điểm</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của</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văn</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bản</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nghị</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luận</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văn</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học</a:t>
            </a:r>
            <a:endParaRPr lang="en-US" sz="2801" dirty="0">
              <a:latin typeface="Times New Roman" panose="02020603050405020304" pitchFamily="18" charset="0"/>
              <a:ea typeface="Times New Roman" panose="02020603050405020304" pitchFamily="18" charset="0"/>
            </a:endParaRPr>
          </a:p>
        </p:txBody>
      </p:sp>
      <p:sp>
        <p:nvSpPr>
          <p:cNvPr id="19" name="Cloud 18">
            <a:extLst>
              <a:ext uri="{FF2B5EF4-FFF2-40B4-BE49-F238E27FC236}">
                <a16:creationId xmlns:a16="http://schemas.microsoft.com/office/drawing/2014/main" id="{D2D85B15-94C2-2A06-E8AB-6D53115F04CB}"/>
              </a:ext>
            </a:extLst>
          </p:cNvPr>
          <p:cNvSpPr/>
          <p:nvPr/>
        </p:nvSpPr>
        <p:spPr>
          <a:xfrm>
            <a:off x="6096000" y="1614967"/>
            <a:ext cx="5357303" cy="401542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4" tIns="45732" rIns="91464" bIns="45732" numCol="1" spcCol="0" rtlCol="0" fromWordArt="0" anchor="ctr" anchorCtr="0" forceAA="0" compatLnSpc="1">
            <a:prstTxWarp prst="textNoShape">
              <a:avLst/>
            </a:prstTxWarp>
            <a:noAutofit/>
          </a:bodyPr>
          <a:lstStyle/>
          <a:p>
            <a:pPr algn="ctr"/>
            <a:endParaRPr lang="en-US" sz="1801" dirty="0"/>
          </a:p>
        </p:txBody>
      </p:sp>
      <p:sp>
        <p:nvSpPr>
          <p:cNvPr id="20" name="TextBox 19">
            <a:extLst>
              <a:ext uri="{FF2B5EF4-FFF2-40B4-BE49-F238E27FC236}">
                <a16:creationId xmlns:a16="http://schemas.microsoft.com/office/drawing/2014/main" id="{F90BFAD3-341E-78E1-1ADB-3BD8EDB61B28}"/>
              </a:ext>
            </a:extLst>
          </p:cNvPr>
          <p:cNvSpPr txBox="1"/>
          <p:nvPr/>
        </p:nvSpPr>
        <p:spPr>
          <a:xfrm>
            <a:off x="6991902" y="2405595"/>
            <a:ext cx="3446218" cy="2247354"/>
          </a:xfrm>
          <a:prstGeom prst="rect">
            <a:avLst/>
          </a:prstGeom>
          <a:noFill/>
        </p:spPr>
        <p:txBody>
          <a:bodyPr wrap="square" rtlCol="0">
            <a:spAutoFit/>
          </a:bodyPr>
          <a:lstStyle/>
          <a:p>
            <a:pPr algn="ctr"/>
            <a:r>
              <a:rPr lang="pt-BR" sz="2801" dirty="0">
                <a:latin typeface="Times New Roman" panose="02020603050405020304" pitchFamily="18" charset="0"/>
                <a:ea typeface="Calibri" panose="020F0502020204030204" pitchFamily="34" charset="0"/>
              </a:rPr>
              <a:t>Hãy chia sẻ những hiểu biết về đặc điểm của nghị luận văn học và giá trị nhận thức của nghị luận văn học!</a:t>
            </a:r>
            <a:endParaRPr lang="en-US" sz="2801" dirty="0"/>
          </a:p>
        </p:txBody>
      </p:sp>
    </p:spTree>
    <p:extLst>
      <p:ext uri="{BB962C8B-B14F-4D97-AF65-F5344CB8AC3E}">
        <p14:creationId xmlns:p14="http://schemas.microsoft.com/office/powerpoint/2010/main" val="92314094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ppt_y</p:attrName>
                                        </p:attrNameLst>
                                      </p:cBhvr>
                                      <p:tavLst>
                                        <p:tav tm="0">
                                          <p:val>
                                            <p:strVal val="#ppt_y-#ppt_h*1.125000"/>
                                          </p:val>
                                        </p:tav>
                                        <p:tav tm="100000">
                                          <p:val>
                                            <p:strVal val="#ppt_y"/>
                                          </p:val>
                                        </p:tav>
                                      </p:tavLst>
                                    </p:anim>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p:tgtEl>
                                          <p:spTgt spid="2"/>
                                        </p:tgtEl>
                                        <p:attrNameLst>
                                          <p:attrName>ppt_y</p:attrName>
                                        </p:attrNameLst>
                                      </p:cBhvr>
                                      <p:tavLst>
                                        <p:tav tm="0">
                                          <p:val>
                                            <p:strVal val="#ppt_y-#ppt_h*1.125000"/>
                                          </p:val>
                                        </p:tav>
                                        <p:tav tm="100000">
                                          <p:val>
                                            <p:strVal val="#ppt_y"/>
                                          </p:val>
                                        </p:tav>
                                      </p:tavLst>
                                    </p:anim>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74D4FDE5-F59E-4F00-AE84-BAE9817476E7}"/>
              </a:ext>
            </a:extLst>
          </p:cNvPr>
          <p:cNvGraphicFramePr/>
          <p:nvPr/>
        </p:nvGraphicFramePr>
        <p:xfrm>
          <a:off x="3580010" y="2364697"/>
          <a:ext cx="4518993" cy="300123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连接符: 肘形 106">
            <a:extLst>
              <a:ext uri="{FF2B5EF4-FFF2-40B4-BE49-F238E27FC236}">
                <a16:creationId xmlns:a16="http://schemas.microsoft.com/office/drawing/2014/main" id="{C566D5A2-B1FC-4C3D-B188-B7337F388E03}"/>
              </a:ext>
            </a:extLst>
          </p:cNvPr>
          <p:cNvCxnSpPr>
            <a:cxnSpLocks/>
          </p:cNvCxnSpPr>
          <p:nvPr/>
        </p:nvCxnSpPr>
        <p:spPr>
          <a:xfrm rot="10800000">
            <a:off x="3543334" y="2297626"/>
            <a:ext cx="1888860" cy="508530"/>
          </a:xfrm>
          <a:prstGeom prst="bentConnector3">
            <a:avLst>
              <a:gd name="adj1" fmla="val 100"/>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17C80814-2E65-4A5F-B895-E7EFE5B200A3}"/>
              </a:ext>
            </a:extLst>
          </p:cNvPr>
          <p:cNvSpPr txBox="1"/>
          <p:nvPr/>
        </p:nvSpPr>
        <p:spPr>
          <a:xfrm>
            <a:off x="1312659" y="2093738"/>
            <a:ext cx="2181521" cy="461665"/>
          </a:xfrm>
          <a:prstGeom prst="rect">
            <a:avLst/>
          </a:prstGeom>
          <a:noFill/>
        </p:spPr>
        <p:txBody>
          <a:bodyPr wrap="square" rtlCol="0">
            <a:spAutoFit/>
          </a:bodyPr>
          <a:lstStyle/>
          <a:p>
            <a:pPr algn="ctr" defTabSz="914674">
              <a:defRPr/>
            </a:pPr>
            <a:r>
              <a:rPr lang="zh-CN" altLang="en-US" sz="2400" dirty="0">
                <a:solidFill>
                  <a:prstClr val="black"/>
                </a:solidFill>
                <a:cs typeface="+mn-ea"/>
                <a:sym typeface="+mn-lt"/>
              </a:rPr>
              <a:t>Add a title</a:t>
            </a:r>
          </a:p>
        </p:txBody>
      </p:sp>
      <p:sp>
        <p:nvSpPr>
          <p:cNvPr id="8" name="文本框 7">
            <a:extLst>
              <a:ext uri="{FF2B5EF4-FFF2-40B4-BE49-F238E27FC236}">
                <a16:creationId xmlns:a16="http://schemas.microsoft.com/office/drawing/2014/main" id="{7E2149AD-315B-4D9B-9938-A8130F821C5C}"/>
              </a:ext>
            </a:extLst>
          </p:cNvPr>
          <p:cNvSpPr txBox="1"/>
          <p:nvPr/>
        </p:nvSpPr>
        <p:spPr>
          <a:xfrm>
            <a:off x="1090885" y="2545529"/>
            <a:ext cx="2743516" cy="613854"/>
          </a:xfrm>
          <a:prstGeom prst="rect">
            <a:avLst/>
          </a:prstGeom>
          <a:noFill/>
        </p:spPr>
        <p:txBody>
          <a:bodyPr wrap="square" rtlCol="0">
            <a:spAutoFit/>
          </a:bodyPr>
          <a:lstStyle/>
          <a:p>
            <a:pPr algn="ctr" defTabSz="914674">
              <a:lnSpc>
                <a:spcPct val="150000"/>
              </a:lnSpc>
              <a:defRPr/>
            </a:pPr>
            <a:r>
              <a:rPr lang="zh-CN" altLang="en-US" sz="1200" dirty="0">
                <a:solidFill>
                  <a:prstClr val="black"/>
                </a:solidFill>
                <a:cs typeface="+mn-ea"/>
                <a:sym typeface="+mn-lt"/>
              </a:rPr>
              <a:t>Click here to add content that matches the title.</a:t>
            </a:r>
          </a:p>
        </p:txBody>
      </p:sp>
      <p:cxnSp>
        <p:nvCxnSpPr>
          <p:cNvPr id="9" name="连接符: 肘形 114">
            <a:extLst>
              <a:ext uri="{FF2B5EF4-FFF2-40B4-BE49-F238E27FC236}">
                <a16:creationId xmlns:a16="http://schemas.microsoft.com/office/drawing/2014/main" id="{EC479B7D-2B82-4068-AC6F-1A05E9C9E1F1}"/>
              </a:ext>
            </a:extLst>
          </p:cNvPr>
          <p:cNvCxnSpPr>
            <a:cxnSpLocks/>
          </p:cNvCxnSpPr>
          <p:nvPr/>
        </p:nvCxnSpPr>
        <p:spPr>
          <a:xfrm rot="10800000" flipV="1">
            <a:off x="4243973" y="4651513"/>
            <a:ext cx="814590" cy="580680"/>
          </a:xfrm>
          <a:prstGeom prst="bentConnector3">
            <a:avLst>
              <a:gd name="adj1" fmla="val -1449"/>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99607DCF-1E0C-4CC3-A976-4BA8B080D896}"/>
              </a:ext>
            </a:extLst>
          </p:cNvPr>
          <p:cNvSpPr txBox="1"/>
          <p:nvPr/>
        </p:nvSpPr>
        <p:spPr>
          <a:xfrm>
            <a:off x="1294320" y="4480188"/>
            <a:ext cx="2181521" cy="461665"/>
          </a:xfrm>
          <a:prstGeom prst="rect">
            <a:avLst/>
          </a:prstGeom>
          <a:noFill/>
        </p:spPr>
        <p:txBody>
          <a:bodyPr wrap="square" rtlCol="0">
            <a:spAutoFit/>
          </a:bodyPr>
          <a:lstStyle/>
          <a:p>
            <a:pPr algn="ctr" defTabSz="914674">
              <a:defRPr/>
            </a:pPr>
            <a:r>
              <a:rPr lang="zh-CN" altLang="en-US" sz="2400" dirty="0">
                <a:solidFill>
                  <a:prstClr val="black"/>
                </a:solidFill>
                <a:cs typeface="+mn-ea"/>
                <a:sym typeface="+mn-lt"/>
              </a:rPr>
              <a:t>Add a title</a:t>
            </a:r>
          </a:p>
        </p:txBody>
      </p:sp>
      <p:sp>
        <p:nvSpPr>
          <p:cNvPr id="11" name="文本框 10">
            <a:extLst>
              <a:ext uri="{FF2B5EF4-FFF2-40B4-BE49-F238E27FC236}">
                <a16:creationId xmlns:a16="http://schemas.microsoft.com/office/drawing/2014/main" id="{B1E89513-17AF-4E91-BC19-01487F8AE02F}"/>
              </a:ext>
            </a:extLst>
          </p:cNvPr>
          <p:cNvSpPr txBox="1"/>
          <p:nvPr/>
        </p:nvSpPr>
        <p:spPr>
          <a:xfrm>
            <a:off x="1072546" y="4937924"/>
            <a:ext cx="2743516" cy="613854"/>
          </a:xfrm>
          <a:prstGeom prst="rect">
            <a:avLst/>
          </a:prstGeom>
          <a:noFill/>
        </p:spPr>
        <p:txBody>
          <a:bodyPr wrap="square" rtlCol="0">
            <a:spAutoFit/>
          </a:bodyPr>
          <a:lstStyle/>
          <a:p>
            <a:pPr algn="ctr" defTabSz="914674">
              <a:lnSpc>
                <a:spcPct val="150000"/>
              </a:lnSpc>
              <a:defRPr/>
            </a:pPr>
            <a:r>
              <a:rPr lang="zh-CN" altLang="en-US" sz="1200" dirty="0">
                <a:solidFill>
                  <a:prstClr val="black"/>
                </a:solidFill>
                <a:cs typeface="+mn-ea"/>
                <a:sym typeface="+mn-lt"/>
              </a:rPr>
              <a:t>Click here to add content that matches the title.</a:t>
            </a:r>
          </a:p>
        </p:txBody>
      </p:sp>
      <p:cxnSp>
        <p:nvCxnSpPr>
          <p:cNvPr id="12" name="连接符: 肘形 123">
            <a:extLst>
              <a:ext uri="{FF2B5EF4-FFF2-40B4-BE49-F238E27FC236}">
                <a16:creationId xmlns:a16="http://schemas.microsoft.com/office/drawing/2014/main" id="{DEF186C1-FADD-4F2F-B964-62B40B5CE42A}"/>
              </a:ext>
            </a:extLst>
          </p:cNvPr>
          <p:cNvCxnSpPr>
            <a:cxnSpLocks/>
          </p:cNvCxnSpPr>
          <p:nvPr/>
        </p:nvCxnSpPr>
        <p:spPr>
          <a:xfrm flipV="1">
            <a:off x="6473901" y="2261305"/>
            <a:ext cx="2181521" cy="1089704"/>
          </a:xfrm>
          <a:prstGeom prst="bentConnector3">
            <a:avLst>
              <a:gd name="adj1" fmla="val 225"/>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3EAF7A45-F6C8-410A-B6B0-8A735D5841AD}"/>
              </a:ext>
            </a:extLst>
          </p:cNvPr>
          <p:cNvSpPr txBox="1"/>
          <p:nvPr/>
        </p:nvSpPr>
        <p:spPr>
          <a:xfrm>
            <a:off x="8533045" y="2058228"/>
            <a:ext cx="2181521" cy="461665"/>
          </a:xfrm>
          <a:prstGeom prst="rect">
            <a:avLst/>
          </a:prstGeom>
          <a:noFill/>
        </p:spPr>
        <p:txBody>
          <a:bodyPr wrap="square" rtlCol="0">
            <a:spAutoFit/>
          </a:bodyPr>
          <a:lstStyle/>
          <a:p>
            <a:pPr algn="ctr" defTabSz="914674">
              <a:defRPr/>
            </a:pPr>
            <a:r>
              <a:rPr lang="zh-CN" altLang="en-US" sz="2400" dirty="0">
                <a:solidFill>
                  <a:prstClr val="black"/>
                </a:solidFill>
                <a:cs typeface="+mn-ea"/>
                <a:sym typeface="+mn-lt"/>
              </a:rPr>
              <a:t>Add a title</a:t>
            </a:r>
          </a:p>
        </p:txBody>
      </p:sp>
      <p:sp>
        <p:nvSpPr>
          <p:cNvPr id="14" name="文本框 13">
            <a:extLst>
              <a:ext uri="{FF2B5EF4-FFF2-40B4-BE49-F238E27FC236}">
                <a16:creationId xmlns:a16="http://schemas.microsoft.com/office/drawing/2014/main" id="{40233262-F4A6-442D-AF74-6AAA100322B6}"/>
              </a:ext>
            </a:extLst>
          </p:cNvPr>
          <p:cNvSpPr txBox="1"/>
          <p:nvPr/>
        </p:nvSpPr>
        <p:spPr>
          <a:xfrm>
            <a:off x="8311271" y="2510019"/>
            <a:ext cx="2743516" cy="613854"/>
          </a:xfrm>
          <a:prstGeom prst="rect">
            <a:avLst/>
          </a:prstGeom>
          <a:noFill/>
        </p:spPr>
        <p:txBody>
          <a:bodyPr wrap="square" rtlCol="0">
            <a:spAutoFit/>
          </a:bodyPr>
          <a:lstStyle/>
          <a:p>
            <a:pPr algn="ctr" defTabSz="914674">
              <a:lnSpc>
                <a:spcPct val="150000"/>
              </a:lnSpc>
              <a:defRPr/>
            </a:pPr>
            <a:r>
              <a:rPr lang="zh-CN" altLang="en-US" sz="1200" dirty="0">
                <a:solidFill>
                  <a:prstClr val="black"/>
                </a:solidFill>
                <a:cs typeface="+mn-ea"/>
                <a:sym typeface="+mn-lt"/>
              </a:rPr>
              <a:t>Click here to add content that matches the title.</a:t>
            </a:r>
          </a:p>
        </p:txBody>
      </p:sp>
      <p:cxnSp>
        <p:nvCxnSpPr>
          <p:cNvPr id="15" name="连接符: 肘形 130">
            <a:extLst>
              <a:ext uri="{FF2B5EF4-FFF2-40B4-BE49-F238E27FC236}">
                <a16:creationId xmlns:a16="http://schemas.microsoft.com/office/drawing/2014/main" id="{05ED85BB-A690-4BA1-BEB5-C8D05626D21C}"/>
              </a:ext>
            </a:extLst>
          </p:cNvPr>
          <p:cNvCxnSpPr/>
          <p:nvPr/>
        </p:nvCxnSpPr>
        <p:spPr>
          <a:xfrm>
            <a:off x="6465265" y="4558178"/>
            <a:ext cx="1337246" cy="714422"/>
          </a:xfrm>
          <a:prstGeom prst="bentConnector3">
            <a:avLst>
              <a:gd name="adj1" fmla="val 140"/>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FCF293C8-AE06-4678-9148-EAC56AC56B36}"/>
              </a:ext>
            </a:extLst>
          </p:cNvPr>
          <p:cNvSpPr txBox="1"/>
          <p:nvPr/>
        </p:nvSpPr>
        <p:spPr>
          <a:xfrm>
            <a:off x="8588863" y="4446719"/>
            <a:ext cx="2181521" cy="461665"/>
          </a:xfrm>
          <a:prstGeom prst="rect">
            <a:avLst/>
          </a:prstGeom>
          <a:noFill/>
        </p:spPr>
        <p:txBody>
          <a:bodyPr wrap="square" rtlCol="0">
            <a:spAutoFit/>
          </a:bodyPr>
          <a:lstStyle/>
          <a:p>
            <a:pPr algn="ctr" defTabSz="914674">
              <a:defRPr/>
            </a:pPr>
            <a:r>
              <a:rPr lang="zh-CN" altLang="en-US" sz="2400" dirty="0">
                <a:solidFill>
                  <a:prstClr val="black"/>
                </a:solidFill>
                <a:cs typeface="+mn-ea"/>
                <a:sym typeface="+mn-lt"/>
              </a:rPr>
              <a:t>Add a title</a:t>
            </a:r>
          </a:p>
        </p:txBody>
      </p:sp>
      <p:sp>
        <p:nvSpPr>
          <p:cNvPr id="17" name="文本框 16">
            <a:extLst>
              <a:ext uri="{FF2B5EF4-FFF2-40B4-BE49-F238E27FC236}">
                <a16:creationId xmlns:a16="http://schemas.microsoft.com/office/drawing/2014/main" id="{62519AEC-4222-485C-B223-9E06E2664210}"/>
              </a:ext>
            </a:extLst>
          </p:cNvPr>
          <p:cNvSpPr txBox="1"/>
          <p:nvPr/>
        </p:nvSpPr>
        <p:spPr>
          <a:xfrm>
            <a:off x="8367089" y="4898510"/>
            <a:ext cx="2743516" cy="613854"/>
          </a:xfrm>
          <a:prstGeom prst="rect">
            <a:avLst/>
          </a:prstGeom>
          <a:noFill/>
        </p:spPr>
        <p:txBody>
          <a:bodyPr wrap="square" rtlCol="0">
            <a:spAutoFit/>
          </a:bodyPr>
          <a:lstStyle/>
          <a:p>
            <a:pPr algn="ctr" defTabSz="914674">
              <a:lnSpc>
                <a:spcPct val="150000"/>
              </a:lnSpc>
              <a:defRPr/>
            </a:pPr>
            <a:r>
              <a:rPr lang="zh-CN" altLang="en-US" sz="1200" dirty="0">
                <a:solidFill>
                  <a:prstClr val="black"/>
                </a:solidFill>
                <a:cs typeface="+mn-ea"/>
                <a:sym typeface="+mn-lt"/>
              </a:rPr>
              <a:t>Click here to add content that matches the title.</a:t>
            </a:r>
          </a:p>
        </p:txBody>
      </p:sp>
      <p:sp>
        <p:nvSpPr>
          <p:cNvPr id="2" name="椭圆 1">
            <a:extLst>
              <a:ext uri="{FF2B5EF4-FFF2-40B4-BE49-F238E27FC236}">
                <a16:creationId xmlns:a16="http://schemas.microsoft.com/office/drawing/2014/main" id="{86B5351E-0C0F-4C4F-A3FD-8F121109A14C}"/>
              </a:ext>
            </a:extLst>
          </p:cNvPr>
          <p:cNvSpPr/>
          <p:nvPr/>
        </p:nvSpPr>
        <p:spPr>
          <a:xfrm>
            <a:off x="4209482" y="2170662"/>
            <a:ext cx="2972678" cy="2972678"/>
          </a:xfrm>
          <a:prstGeom prst="ellipse">
            <a:avLst/>
          </a:prstGeom>
          <a:noFill/>
          <a:ln>
            <a:solidFill>
              <a:srgbClr val="C3E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801" dirty="0">
              <a:solidFill>
                <a:prstClr val="white"/>
              </a:solidFill>
              <a:cs typeface="+mn-ea"/>
              <a:sym typeface="+mn-lt"/>
            </a:endParaRPr>
          </a:p>
        </p:txBody>
      </p:sp>
      <p:sp>
        <p:nvSpPr>
          <p:cNvPr id="19" name="文本框 18">
            <a:extLst>
              <a:ext uri="{FF2B5EF4-FFF2-40B4-BE49-F238E27FC236}">
                <a16:creationId xmlns:a16="http://schemas.microsoft.com/office/drawing/2014/main" id="{3182D767-4E02-452A-8AB3-6FA8AA62CA1F}"/>
              </a:ext>
            </a:extLst>
          </p:cNvPr>
          <p:cNvSpPr txBox="1"/>
          <p:nvPr/>
        </p:nvSpPr>
        <p:spPr>
          <a:xfrm>
            <a:off x="3580010" y="432221"/>
            <a:ext cx="4787078"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307687435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xmlns:c="http://schemas.openxmlformats.org/drawingml/2006/chart">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1+#ppt_w/2"/>
                                          </p:val>
                                        </p:tav>
                                        <p:tav tm="100000">
                                          <p:val>
                                            <p:strVal val="#ppt_x"/>
                                          </p:val>
                                        </p:tav>
                                      </p:tavLst>
                                    </p:anim>
                                    <p:anim calcmode="lin" valueType="num">
                                      <p:cBhvr additive="base">
                                        <p:cTn id="6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p:bldP spid="10" grpId="0"/>
      <p:bldP spid="11" grpId="0"/>
      <p:bldP spid="13" grpId="0"/>
      <p:bldP spid="14"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grpSp>
        <p:nvGrpSpPr>
          <p:cNvPr id="10" name="组合 9">
            <a:extLst>
              <a:ext uri="{FF2B5EF4-FFF2-40B4-BE49-F238E27FC236}">
                <a16:creationId xmlns:a16="http://schemas.microsoft.com/office/drawing/2014/main" id="{230FEB4A-E8DC-4221-A8D9-92C8E5694F5C}"/>
              </a:ext>
            </a:extLst>
          </p:cNvPr>
          <p:cNvGrpSpPr/>
          <p:nvPr/>
        </p:nvGrpSpPr>
        <p:grpSpPr>
          <a:xfrm>
            <a:off x="5069778" y="1616316"/>
            <a:ext cx="2160742" cy="1867650"/>
            <a:chOff x="4734611" y="1107486"/>
            <a:chExt cx="2160179" cy="1867164"/>
          </a:xfrm>
        </p:grpSpPr>
        <p:sp>
          <p:nvSpPr>
            <p:cNvPr id="71" name="文本框 70">
              <a:extLst>
                <a:ext uri="{FF2B5EF4-FFF2-40B4-BE49-F238E27FC236}">
                  <a16:creationId xmlns:a16="http://schemas.microsoft.com/office/drawing/2014/main" id="{A355DE67-014B-47DB-9022-1E4B3A12A027}"/>
                </a:ext>
              </a:extLst>
            </p:cNvPr>
            <p:cNvSpPr txBox="1"/>
            <p:nvPr/>
          </p:nvSpPr>
          <p:spPr>
            <a:xfrm>
              <a:off x="5801221" y="1107486"/>
              <a:ext cx="1093569" cy="1862048"/>
            </a:xfrm>
            <a:prstGeom prst="rect">
              <a:avLst/>
            </a:prstGeom>
            <a:noFill/>
          </p:spPr>
          <p:txBody>
            <a:bodyPr wrap="none" rtlCol="0">
              <a:spAutoFit/>
            </a:bodyPr>
            <a:lstStyle/>
            <a:p>
              <a:pPr defTabSz="914674">
                <a:defRPr/>
              </a:pPr>
              <a:r>
                <a:rPr lang="en-US" altLang="zh-CN" sz="11503" b="1" dirty="0">
                  <a:solidFill>
                    <a:srgbClr val="F9C5B8"/>
                  </a:solidFill>
                  <a:cs typeface="+mn-ea"/>
                  <a:sym typeface="+mn-lt"/>
                </a:rPr>
                <a:t>4</a:t>
              </a:r>
              <a:endParaRPr lang="zh-CN" altLang="en-US" sz="11503" b="1" dirty="0">
                <a:solidFill>
                  <a:srgbClr val="F9C5B8"/>
                </a:solidFill>
                <a:cs typeface="+mn-ea"/>
                <a:sym typeface="+mn-lt"/>
              </a:endParaRPr>
            </a:p>
          </p:txBody>
        </p:sp>
        <p:sp>
          <p:nvSpPr>
            <p:cNvPr id="6" name="文本框 5">
              <a:extLst>
                <a:ext uri="{FF2B5EF4-FFF2-40B4-BE49-F238E27FC236}">
                  <a16:creationId xmlns:a16="http://schemas.microsoft.com/office/drawing/2014/main" id="{B8E1EAE4-0079-44B2-AAFD-985EFDB832F0}"/>
                </a:ext>
              </a:extLst>
            </p:cNvPr>
            <p:cNvSpPr txBox="1"/>
            <p:nvPr/>
          </p:nvSpPr>
          <p:spPr>
            <a:xfrm>
              <a:off x="4734611" y="1112602"/>
              <a:ext cx="1093569" cy="1862048"/>
            </a:xfrm>
            <a:prstGeom prst="rect">
              <a:avLst/>
            </a:prstGeom>
            <a:noFill/>
          </p:spPr>
          <p:txBody>
            <a:bodyPr wrap="none" rtlCol="0">
              <a:spAutoFit/>
            </a:bodyPr>
            <a:lstStyle/>
            <a:p>
              <a:pPr defTabSz="914674">
                <a:defRPr/>
              </a:pPr>
              <a:r>
                <a:rPr lang="en-US" altLang="zh-CN" sz="11503" b="1" dirty="0">
                  <a:solidFill>
                    <a:srgbClr val="C3E2D2"/>
                  </a:solidFill>
                  <a:cs typeface="+mn-ea"/>
                  <a:sym typeface="+mn-lt"/>
                </a:rPr>
                <a:t>0</a:t>
              </a:r>
              <a:endParaRPr lang="zh-CN" altLang="en-US" sz="11503" b="1" dirty="0">
                <a:solidFill>
                  <a:srgbClr val="C3E2D2"/>
                </a:solidFill>
                <a:cs typeface="+mn-ea"/>
                <a:sym typeface="+mn-lt"/>
              </a:endParaRPr>
            </a:p>
          </p:txBody>
        </p:sp>
      </p:grpSp>
      <p:grpSp>
        <p:nvGrpSpPr>
          <p:cNvPr id="52" name="组合 51">
            <a:extLst>
              <a:ext uri="{FF2B5EF4-FFF2-40B4-BE49-F238E27FC236}">
                <a16:creationId xmlns:a16="http://schemas.microsoft.com/office/drawing/2014/main" id="{F02FE2B8-246E-4ABA-BF5C-57132E7BCC42}"/>
              </a:ext>
            </a:extLst>
          </p:cNvPr>
          <p:cNvGrpSpPr/>
          <p:nvPr/>
        </p:nvGrpSpPr>
        <p:grpSpPr>
          <a:xfrm>
            <a:off x="3465403" y="3545745"/>
            <a:ext cx="5395005" cy="1015928"/>
            <a:chOff x="3292813" y="3576346"/>
            <a:chExt cx="5393600" cy="1015663"/>
          </a:xfrm>
        </p:grpSpPr>
        <p:sp>
          <p:nvSpPr>
            <p:cNvPr id="53" name="文本框 52">
              <a:extLst>
                <a:ext uri="{FF2B5EF4-FFF2-40B4-BE49-F238E27FC236}">
                  <a16:creationId xmlns:a16="http://schemas.microsoft.com/office/drawing/2014/main" id="{60491E6E-908E-4DC5-9AB8-5810E6483974}"/>
                </a:ext>
              </a:extLst>
            </p:cNvPr>
            <p:cNvSpPr txBox="1"/>
            <p:nvPr/>
          </p:nvSpPr>
          <p:spPr>
            <a:xfrm>
              <a:off x="3418389" y="3576346"/>
              <a:ext cx="5259727" cy="1015663"/>
            </a:xfrm>
            <a:prstGeom prst="rect">
              <a:avLst/>
            </a:prstGeom>
            <a:noFill/>
          </p:spPr>
          <p:txBody>
            <a:bodyPr wrap="square" rtlCol="0">
              <a:spAutoFit/>
            </a:bodyPr>
            <a:lstStyle/>
            <a:p>
              <a:pPr algn="ctr" defTabSz="914674">
                <a:defRPr/>
              </a:pPr>
              <a:r>
                <a:rPr lang="zh-CN" altLang="en-US" sz="6002" dirty="0">
                  <a:solidFill>
                    <a:srgbClr val="373536"/>
                  </a:solidFill>
                  <a:cs typeface="+mn-ea"/>
                  <a:sym typeface="+mn-lt"/>
                </a:rPr>
                <a:t>title</a:t>
              </a:r>
            </a:p>
          </p:txBody>
        </p:sp>
        <p:sp>
          <p:nvSpPr>
            <p:cNvPr id="54" name="文本框 53">
              <a:extLst>
                <a:ext uri="{FF2B5EF4-FFF2-40B4-BE49-F238E27FC236}">
                  <a16:creationId xmlns:a16="http://schemas.microsoft.com/office/drawing/2014/main" id="{79C553CA-C219-4A9A-AAF7-D0E68CCFC5EA}"/>
                </a:ext>
              </a:extLst>
            </p:cNvPr>
            <p:cNvSpPr txBox="1"/>
            <p:nvPr/>
          </p:nvSpPr>
          <p:spPr>
            <a:xfrm>
              <a:off x="3292813" y="3997449"/>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F9C5B8"/>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sp>
          <p:nvSpPr>
            <p:cNvPr id="15" name="文本框 14">
              <a:extLst>
                <a:ext uri="{FF2B5EF4-FFF2-40B4-BE49-F238E27FC236}">
                  <a16:creationId xmlns:a16="http://schemas.microsoft.com/office/drawing/2014/main" id="{56EF79A0-60F1-433E-B201-0E6B805DFBC2}"/>
                </a:ext>
              </a:extLst>
            </p:cNvPr>
            <p:cNvSpPr txBox="1"/>
            <p:nvPr/>
          </p:nvSpPr>
          <p:spPr>
            <a:xfrm>
              <a:off x="7966413" y="3997449"/>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C3E2D2"/>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grpSp>
      <p:sp>
        <p:nvSpPr>
          <p:cNvPr id="56" name="Rectangle 44">
            <a:extLst>
              <a:ext uri="{FF2B5EF4-FFF2-40B4-BE49-F238E27FC236}">
                <a16:creationId xmlns:a16="http://schemas.microsoft.com/office/drawing/2014/main" id="{0D8CE84D-B29F-4A4B-92FE-27A31882A5A0}"/>
              </a:ext>
            </a:extLst>
          </p:cNvPr>
          <p:cNvSpPr/>
          <p:nvPr/>
        </p:nvSpPr>
        <p:spPr>
          <a:xfrm>
            <a:off x="3206229" y="4631003"/>
            <a:ext cx="5792670" cy="554142"/>
          </a:xfrm>
          <a:prstGeom prst="rect">
            <a:avLst/>
          </a:prstGeom>
        </p:spPr>
        <p:txBody>
          <a:bodyPr wrap="square">
            <a:spAutoFit/>
          </a:bodyPr>
          <a:lstStyle/>
          <a:p>
            <a:pPr algn="ctr" defTabSz="914674">
              <a:lnSpc>
                <a:spcPct val="120000"/>
              </a:lnSpc>
              <a:defRPr/>
            </a:pPr>
            <a:r>
              <a:rPr lang="en-US" sz="1250" dirty="0">
                <a:solidFill>
                  <a:prstClr val="black">
                    <a:lumMod val="65000"/>
                    <a:lumOff val="35000"/>
                  </a:prstClr>
                </a:solidFill>
                <a:cs typeface="+mn-ea"/>
                <a:sym typeface="+mn-lt"/>
              </a:rPr>
              <a:t>A wonderful serenity has taken possession of my entire soul, like these sweet mornings of spring which I enjoy with my whole heart. </a:t>
            </a:r>
          </a:p>
        </p:txBody>
      </p:sp>
    </p:spTree>
    <p:custDataLst>
      <p:tags r:id="rId1"/>
    </p:custDataLst>
    <p:extLst>
      <p:ext uri="{BB962C8B-B14F-4D97-AF65-F5344CB8AC3E}">
        <p14:creationId xmlns:p14="http://schemas.microsoft.com/office/powerpoint/2010/main" val="17054836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strVal val="(6*min(max(#ppt_w*#ppt_h,.3),1)-7.4)/-.7*#ppt_w"/>
                                          </p:val>
                                        </p:tav>
                                        <p:tav tm="100000">
                                          <p:val>
                                            <p:strVal val="#ppt_w"/>
                                          </p:val>
                                        </p:tav>
                                      </p:tavLst>
                                    </p:anim>
                                    <p:anim calcmode="lin" valueType="num">
                                      <p:cBhvr>
                                        <p:cTn id="12" dur="500" fill="hold"/>
                                        <p:tgtEl>
                                          <p:spTgt spid="52"/>
                                        </p:tgtEl>
                                        <p:attrNameLst>
                                          <p:attrName>ppt_h</p:attrName>
                                        </p:attrNameLst>
                                      </p:cBhvr>
                                      <p:tavLst>
                                        <p:tav tm="0">
                                          <p:val>
                                            <p:strVal val="(6*min(max(#ppt_w*#ppt_h,.3),1)-7.4)/-.7*#ppt_h"/>
                                          </p:val>
                                        </p:tav>
                                        <p:tav tm="100000">
                                          <p:val>
                                            <p:strVal val="#ppt_h"/>
                                          </p:val>
                                        </p:tav>
                                      </p:tavLst>
                                    </p:anim>
                                    <p:anim calcmode="lin" valueType="num">
                                      <p:cBhvr>
                                        <p:cTn id="13" dur="500" fill="hold"/>
                                        <p:tgtEl>
                                          <p:spTgt spid="52"/>
                                        </p:tgtEl>
                                        <p:attrNameLst>
                                          <p:attrName>ppt_x</p:attrName>
                                        </p:attrNameLst>
                                      </p:cBhvr>
                                      <p:tavLst>
                                        <p:tav tm="0">
                                          <p:val>
                                            <p:fltVal val="0.5"/>
                                          </p:val>
                                        </p:tav>
                                        <p:tav tm="100000">
                                          <p:val>
                                            <p:strVal val="#ppt_x"/>
                                          </p:val>
                                        </p:tav>
                                      </p:tavLst>
                                    </p:anim>
                                    <p:anim calcmode="lin" valueType="num">
                                      <p:cBhvr>
                                        <p:cTn id="14" dur="50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i$liḋe-TextBox 101">
            <a:extLst>
              <a:ext uri="{FF2B5EF4-FFF2-40B4-BE49-F238E27FC236}">
                <a16:creationId xmlns:a16="http://schemas.microsoft.com/office/drawing/2014/main" id="{28E84EDA-2D46-40C7-AFAE-AC2E160415C4}"/>
              </a:ext>
            </a:extLst>
          </p:cNvPr>
          <p:cNvSpPr txBox="1">
            <a:spLocks/>
          </p:cNvSpPr>
          <p:nvPr/>
        </p:nvSpPr>
        <p:spPr>
          <a:xfrm>
            <a:off x="8267923" y="1260662"/>
            <a:ext cx="2295041" cy="756637"/>
          </a:xfrm>
          <a:prstGeom prst="rect">
            <a:avLst/>
          </a:prstGeom>
          <a:noFill/>
        </p:spPr>
        <p:txBody>
          <a:bodyPr vert="horz" wrap="none" lIns="91440" tIns="45720" rIns="91440" bIns="45720" anchor="ctr">
            <a:normAutofit/>
          </a:bodyPr>
          <a:lstStyle/>
          <a:p>
            <a:pPr>
              <a:spcBef>
                <a:spcPct val="0"/>
              </a:spcBef>
              <a:defRPr/>
            </a:pPr>
            <a:r>
              <a:rPr lang="zh-CN" altLang="en-US" sz="2000" dirty="0">
                <a:solidFill>
                  <a:prstClr val="black"/>
                </a:solidFill>
                <a:cs typeface="+mn-ea"/>
                <a:sym typeface="+mn-lt"/>
              </a:rPr>
              <a:t>Add a title</a:t>
            </a:r>
          </a:p>
        </p:txBody>
      </p:sp>
      <p:sp>
        <p:nvSpPr>
          <p:cNvPr id="103" name="i$liḋe-TextBox 104">
            <a:extLst>
              <a:ext uri="{FF2B5EF4-FFF2-40B4-BE49-F238E27FC236}">
                <a16:creationId xmlns:a16="http://schemas.microsoft.com/office/drawing/2014/main" id="{1D5BE6E1-CDD9-42E7-92D4-BE7F447B771E}"/>
              </a:ext>
            </a:extLst>
          </p:cNvPr>
          <p:cNvSpPr txBox="1">
            <a:spLocks/>
          </p:cNvSpPr>
          <p:nvPr/>
        </p:nvSpPr>
        <p:spPr>
          <a:xfrm>
            <a:off x="8624151" y="3997013"/>
            <a:ext cx="2295041" cy="756638"/>
          </a:xfrm>
          <a:prstGeom prst="rect">
            <a:avLst/>
          </a:prstGeom>
          <a:noFill/>
        </p:spPr>
        <p:txBody>
          <a:bodyPr vert="horz" wrap="none" lIns="91440" tIns="45720" rIns="91440" bIns="45720" anchor="ctr">
            <a:normAutofit/>
          </a:bodyPr>
          <a:lstStyle/>
          <a:p>
            <a:pPr>
              <a:spcBef>
                <a:spcPct val="0"/>
              </a:spcBef>
              <a:defRPr/>
            </a:pPr>
            <a:r>
              <a:rPr lang="zh-CN" altLang="en-US" sz="2000" dirty="0">
                <a:solidFill>
                  <a:prstClr val="black"/>
                </a:solidFill>
                <a:cs typeface="+mn-ea"/>
                <a:sym typeface="+mn-lt"/>
              </a:rPr>
              <a:t>Add a title</a:t>
            </a:r>
          </a:p>
        </p:txBody>
      </p:sp>
      <p:sp>
        <p:nvSpPr>
          <p:cNvPr id="104" name="i$liḋe-TextBox 105">
            <a:extLst>
              <a:ext uri="{FF2B5EF4-FFF2-40B4-BE49-F238E27FC236}">
                <a16:creationId xmlns:a16="http://schemas.microsoft.com/office/drawing/2014/main" id="{F92F0DAE-0440-46E9-B054-692D2A4505FD}"/>
              </a:ext>
            </a:extLst>
          </p:cNvPr>
          <p:cNvSpPr txBox="1">
            <a:spLocks/>
          </p:cNvSpPr>
          <p:nvPr/>
        </p:nvSpPr>
        <p:spPr>
          <a:xfrm>
            <a:off x="1421317" y="2636908"/>
            <a:ext cx="2295041" cy="728342"/>
          </a:xfrm>
          <a:prstGeom prst="rect">
            <a:avLst/>
          </a:prstGeom>
          <a:noFill/>
        </p:spPr>
        <p:txBody>
          <a:bodyPr vert="horz" wrap="none" lIns="91440" tIns="45720" rIns="91440" bIns="45720" anchor="ctr">
            <a:normAutofit/>
          </a:bodyPr>
          <a:lstStyle/>
          <a:p>
            <a:pPr algn="r">
              <a:spcBef>
                <a:spcPct val="0"/>
              </a:spcBef>
              <a:defRPr/>
            </a:pPr>
            <a:r>
              <a:rPr lang="zh-CN" altLang="en-US" sz="2000" dirty="0">
                <a:solidFill>
                  <a:prstClr val="black"/>
                </a:solidFill>
                <a:cs typeface="+mn-ea"/>
                <a:sym typeface="+mn-lt"/>
              </a:rPr>
              <a:t>Add a title</a:t>
            </a:r>
          </a:p>
        </p:txBody>
      </p:sp>
      <p:sp>
        <p:nvSpPr>
          <p:cNvPr id="107" name="i$liḋe-TextBox 108">
            <a:extLst>
              <a:ext uri="{FF2B5EF4-FFF2-40B4-BE49-F238E27FC236}">
                <a16:creationId xmlns:a16="http://schemas.microsoft.com/office/drawing/2014/main" id="{40FCE2FA-6E33-40A8-9EB0-D16C9E185D41}"/>
              </a:ext>
            </a:extLst>
          </p:cNvPr>
          <p:cNvSpPr txBox="1">
            <a:spLocks/>
          </p:cNvSpPr>
          <p:nvPr/>
        </p:nvSpPr>
        <p:spPr>
          <a:xfrm>
            <a:off x="1318213" y="4805117"/>
            <a:ext cx="2295041" cy="767948"/>
          </a:xfrm>
          <a:prstGeom prst="rect">
            <a:avLst/>
          </a:prstGeom>
          <a:noFill/>
        </p:spPr>
        <p:txBody>
          <a:bodyPr vert="horz" wrap="none" lIns="91440" tIns="45720" rIns="91440" bIns="45720" anchor="ctr">
            <a:normAutofit/>
          </a:bodyPr>
          <a:lstStyle/>
          <a:p>
            <a:pPr algn="r">
              <a:spcBef>
                <a:spcPct val="0"/>
              </a:spcBef>
              <a:defRPr/>
            </a:pPr>
            <a:r>
              <a:rPr lang="zh-CN" altLang="en-US" sz="2000" dirty="0">
                <a:solidFill>
                  <a:prstClr val="black"/>
                </a:solidFill>
                <a:cs typeface="+mn-ea"/>
                <a:sym typeface="+mn-lt"/>
              </a:rPr>
              <a:t>Add a title</a:t>
            </a:r>
          </a:p>
        </p:txBody>
      </p:sp>
      <p:sp>
        <p:nvSpPr>
          <p:cNvPr id="109" name="PA-文本框 42">
            <a:extLst>
              <a:ext uri="{FF2B5EF4-FFF2-40B4-BE49-F238E27FC236}">
                <a16:creationId xmlns:a16="http://schemas.microsoft.com/office/drawing/2014/main" id="{C0B48341-6543-4B37-885A-B9568F1B9527}"/>
              </a:ext>
            </a:extLst>
          </p:cNvPr>
          <p:cNvSpPr txBox="1"/>
          <p:nvPr>
            <p:custDataLst>
              <p:tags r:id="rId1"/>
            </p:custDataLst>
          </p:nvPr>
        </p:nvSpPr>
        <p:spPr>
          <a:xfrm>
            <a:off x="8267923" y="1762655"/>
            <a:ext cx="2469436" cy="61385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zh-CN" altLang="en-US" sz="1200" dirty="0">
                <a:solidFill>
                  <a:prstClr val="black"/>
                </a:solidFill>
                <a:latin typeface="+mn-lt"/>
                <a:ea typeface="+mn-ea"/>
                <a:cs typeface="+mn-ea"/>
                <a:sym typeface="+mn-lt"/>
              </a:rPr>
              <a:t>Click here to add content that matches the title.</a:t>
            </a:r>
          </a:p>
        </p:txBody>
      </p:sp>
      <p:sp>
        <p:nvSpPr>
          <p:cNvPr id="110" name="PA-文本框 42">
            <a:extLst>
              <a:ext uri="{FF2B5EF4-FFF2-40B4-BE49-F238E27FC236}">
                <a16:creationId xmlns:a16="http://schemas.microsoft.com/office/drawing/2014/main" id="{A08D9BD8-D47C-4947-B392-AD3E82B35CD2}"/>
              </a:ext>
            </a:extLst>
          </p:cNvPr>
          <p:cNvSpPr txBox="1"/>
          <p:nvPr>
            <p:custDataLst>
              <p:tags r:id="rId2"/>
            </p:custDataLst>
          </p:nvPr>
        </p:nvSpPr>
        <p:spPr>
          <a:xfrm>
            <a:off x="8624151" y="4580841"/>
            <a:ext cx="2469436" cy="61385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zh-CN" altLang="en-US" sz="1200" dirty="0">
                <a:solidFill>
                  <a:prstClr val="black"/>
                </a:solidFill>
                <a:latin typeface="+mn-lt"/>
                <a:ea typeface="+mn-ea"/>
                <a:cs typeface="+mn-ea"/>
                <a:sym typeface="+mn-lt"/>
              </a:rPr>
              <a:t>Click here to add content that matches the title.</a:t>
            </a:r>
          </a:p>
        </p:txBody>
      </p:sp>
      <p:sp>
        <p:nvSpPr>
          <p:cNvPr id="111" name="PA-文本框 42">
            <a:extLst>
              <a:ext uri="{FF2B5EF4-FFF2-40B4-BE49-F238E27FC236}">
                <a16:creationId xmlns:a16="http://schemas.microsoft.com/office/drawing/2014/main" id="{75A31B75-786B-4EBE-A114-91A3DB6049DC}"/>
              </a:ext>
            </a:extLst>
          </p:cNvPr>
          <p:cNvSpPr txBox="1"/>
          <p:nvPr>
            <p:custDataLst>
              <p:tags r:id="rId3"/>
            </p:custDataLst>
          </p:nvPr>
        </p:nvSpPr>
        <p:spPr>
          <a:xfrm>
            <a:off x="1198871" y="3134810"/>
            <a:ext cx="2469436" cy="61385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zh-CN" altLang="en-US" sz="1200" dirty="0">
                <a:solidFill>
                  <a:prstClr val="black"/>
                </a:solidFill>
                <a:latin typeface="+mn-lt"/>
                <a:ea typeface="+mn-ea"/>
                <a:cs typeface="+mn-ea"/>
                <a:sym typeface="+mn-lt"/>
              </a:rPr>
              <a:t>Click here to add content that matches the title.</a:t>
            </a:r>
          </a:p>
        </p:txBody>
      </p:sp>
      <p:sp>
        <p:nvSpPr>
          <p:cNvPr id="112" name="PA-文本框 42">
            <a:extLst>
              <a:ext uri="{FF2B5EF4-FFF2-40B4-BE49-F238E27FC236}">
                <a16:creationId xmlns:a16="http://schemas.microsoft.com/office/drawing/2014/main" id="{C31202D7-9EAE-477A-98AA-BD20FDAA801B}"/>
              </a:ext>
            </a:extLst>
          </p:cNvPr>
          <p:cNvSpPr txBox="1"/>
          <p:nvPr>
            <p:custDataLst>
              <p:tags r:id="rId4"/>
            </p:custDataLst>
          </p:nvPr>
        </p:nvSpPr>
        <p:spPr>
          <a:xfrm>
            <a:off x="1098415" y="5372500"/>
            <a:ext cx="2469436" cy="61385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zh-CN" altLang="en-US" sz="1200" dirty="0">
                <a:solidFill>
                  <a:prstClr val="black"/>
                </a:solidFill>
                <a:latin typeface="+mn-lt"/>
                <a:ea typeface="+mn-ea"/>
                <a:cs typeface="+mn-ea"/>
                <a:sym typeface="+mn-lt"/>
              </a:rPr>
              <a:t>Click here to add content that matches the title.</a:t>
            </a:r>
          </a:p>
        </p:txBody>
      </p:sp>
      <p:grpSp>
        <p:nvGrpSpPr>
          <p:cNvPr id="2" name="组合 1">
            <a:extLst>
              <a:ext uri="{FF2B5EF4-FFF2-40B4-BE49-F238E27FC236}">
                <a16:creationId xmlns:a16="http://schemas.microsoft.com/office/drawing/2014/main" id="{41B3A1AF-626A-4164-A818-3E5F9DBD625F}"/>
              </a:ext>
            </a:extLst>
          </p:cNvPr>
          <p:cNvGrpSpPr/>
          <p:nvPr/>
        </p:nvGrpSpPr>
        <p:grpSpPr>
          <a:xfrm>
            <a:off x="3656162" y="1576438"/>
            <a:ext cx="4701494" cy="4509209"/>
            <a:chOff x="3655209" y="1576920"/>
            <a:chExt cx="4700270" cy="4508035"/>
          </a:xfrm>
        </p:grpSpPr>
        <p:sp>
          <p:nvSpPr>
            <p:cNvPr id="3" name="íṡľíḍè-Freeform: Shape 2">
              <a:extLst>
                <a:ext uri="{FF2B5EF4-FFF2-40B4-BE49-F238E27FC236}">
                  <a16:creationId xmlns:a16="http://schemas.microsoft.com/office/drawing/2014/main" id="{AF04069E-B262-4131-9604-DEAEE8DAB82B}"/>
                </a:ext>
              </a:extLst>
            </p:cNvPr>
            <p:cNvSpPr>
              <a:spLocks/>
            </p:cNvSpPr>
            <p:nvPr/>
          </p:nvSpPr>
          <p:spPr bwMode="auto">
            <a:xfrm>
              <a:off x="4687174" y="2828754"/>
              <a:ext cx="708294" cy="1004788"/>
            </a:xfrm>
            <a:custGeom>
              <a:avLst/>
              <a:gdLst>
                <a:gd name="T0" fmla="*/ 127 w 127"/>
                <a:gd name="T1" fmla="*/ 54 h 180"/>
                <a:gd name="T2" fmla="*/ 73 w 127"/>
                <a:gd name="T3" fmla="*/ 0 h 180"/>
                <a:gd name="T4" fmla="*/ 0 w 127"/>
                <a:gd name="T5" fmla="*/ 180 h 180"/>
                <a:gd name="T6" fmla="*/ 76 w 127"/>
                <a:gd name="T7" fmla="*/ 180 h 180"/>
                <a:gd name="T8" fmla="*/ 127 w 127"/>
                <a:gd name="T9" fmla="*/ 54 h 180"/>
              </a:gdLst>
              <a:ahLst/>
              <a:cxnLst>
                <a:cxn ang="0">
                  <a:pos x="T0" y="T1"/>
                </a:cxn>
                <a:cxn ang="0">
                  <a:pos x="T2" y="T3"/>
                </a:cxn>
                <a:cxn ang="0">
                  <a:pos x="T4" y="T5"/>
                </a:cxn>
                <a:cxn ang="0">
                  <a:pos x="T6" y="T7"/>
                </a:cxn>
                <a:cxn ang="0">
                  <a:pos x="T8" y="T9"/>
                </a:cxn>
              </a:cxnLst>
              <a:rect l="0" t="0" r="r" b="b"/>
              <a:pathLst>
                <a:path w="127" h="180">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rgbClr val="C3E2D2"/>
            </a:solidFill>
            <a:ln w="9525">
              <a:noFill/>
              <a:round/>
              <a:headEnd/>
              <a:tailEnd/>
            </a:ln>
          </p:spPr>
          <p:txBody>
            <a:bodyPr anchor="ctr"/>
            <a:lstStyle/>
            <a:p>
              <a:pPr algn="ctr">
                <a:defRPr/>
              </a:pPr>
              <a:endParaRPr dirty="0">
                <a:solidFill>
                  <a:prstClr val="black"/>
                </a:solidFill>
                <a:cs typeface="+mn-ea"/>
                <a:sym typeface="+mn-lt"/>
              </a:endParaRPr>
            </a:p>
          </p:txBody>
        </p:sp>
        <p:sp>
          <p:nvSpPr>
            <p:cNvPr id="4" name="íṡľíḍè-Freeform: Shape 3">
              <a:extLst>
                <a:ext uri="{FF2B5EF4-FFF2-40B4-BE49-F238E27FC236}">
                  <a16:creationId xmlns:a16="http://schemas.microsoft.com/office/drawing/2014/main" id="{EBBFF27E-FEF4-4A7E-9710-A8BE7939E769}"/>
                </a:ext>
              </a:extLst>
            </p:cNvPr>
            <p:cNvSpPr>
              <a:spLocks/>
            </p:cNvSpPr>
            <p:nvPr/>
          </p:nvSpPr>
          <p:spPr bwMode="auto">
            <a:xfrm>
              <a:off x="4682468" y="3826482"/>
              <a:ext cx="2426080" cy="1428352"/>
            </a:xfrm>
            <a:custGeom>
              <a:avLst/>
              <a:gdLst>
                <a:gd name="T0" fmla="*/ 381 w 435"/>
                <a:gd name="T1" fmla="*/ 129 h 256"/>
                <a:gd name="T2" fmla="*/ 256 w 435"/>
                <a:gd name="T3" fmla="*/ 179 h 256"/>
                <a:gd name="T4" fmla="*/ 256 w 435"/>
                <a:gd name="T5" fmla="*/ 179 h 256"/>
                <a:gd name="T6" fmla="*/ 130 w 435"/>
                <a:gd name="T7" fmla="*/ 127 h 256"/>
                <a:gd name="T8" fmla="*/ 130 w 435"/>
                <a:gd name="T9" fmla="*/ 127 h 256"/>
                <a:gd name="T10" fmla="*/ 77 w 435"/>
                <a:gd name="T11" fmla="*/ 0 h 256"/>
                <a:gd name="T12" fmla="*/ 0 w 435"/>
                <a:gd name="T13" fmla="*/ 0 h 256"/>
                <a:gd name="T14" fmla="*/ 75 w 435"/>
                <a:gd name="T15" fmla="*/ 181 h 256"/>
                <a:gd name="T16" fmla="*/ 75 w 435"/>
                <a:gd name="T17" fmla="*/ 181 h 256"/>
                <a:gd name="T18" fmla="*/ 256 w 435"/>
                <a:gd name="T19" fmla="*/ 256 h 256"/>
                <a:gd name="T20" fmla="*/ 256 w 435"/>
                <a:gd name="T21" fmla="*/ 256 h 256"/>
                <a:gd name="T22" fmla="*/ 435 w 435"/>
                <a:gd name="T23" fmla="*/ 183 h 256"/>
                <a:gd name="T24" fmla="*/ 381 w 435"/>
                <a:gd name="T25"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56">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rgbClr val="C3E2D2"/>
            </a:solidFill>
            <a:ln w="9525">
              <a:noFill/>
              <a:round/>
              <a:headEnd/>
              <a:tailEnd/>
            </a:ln>
          </p:spPr>
          <p:txBody>
            <a:bodyPr anchor="ctr"/>
            <a:lstStyle/>
            <a:p>
              <a:pPr algn="ctr">
                <a:defRPr/>
              </a:pPr>
              <a:endParaRPr dirty="0">
                <a:solidFill>
                  <a:prstClr val="black"/>
                </a:solidFill>
                <a:cs typeface="+mn-ea"/>
                <a:sym typeface="+mn-lt"/>
              </a:endParaRPr>
            </a:p>
          </p:txBody>
        </p:sp>
        <p:sp>
          <p:nvSpPr>
            <p:cNvPr id="5" name="íṡľíḍè-Freeform: Shape 4">
              <a:extLst>
                <a:ext uri="{FF2B5EF4-FFF2-40B4-BE49-F238E27FC236}">
                  <a16:creationId xmlns:a16="http://schemas.microsoft.com/office/drawing/2014/main" id="{1D772D7E-E73E-4582-BA72-4B0B154389CA}"/>
                </a:ext>
              </a:extLst>
            </p:cNvPr>
            <p:cNvSpPr>
              <a:spLocks/>
            </p:cNvSpPr>
            <p:nvPr/>
          </p:nvSpPr>
          <p:spPr bwMode="auto">
            <a:xfrm>
              <a:off x="6800288" y="2824047"/>
              <a:ext cx="731824" cy="2023695"/>
            </a:xfrm>
            <a:custGeom>
              <a:avLst/>
              <a:gdLst>
                <a:gd name="T0" fmla="*/ 131 w 131"/>
                <a:gd name="T1" fmla="*/ 181 h 363"/>
                <a:gd name="T2" fmla="*/ 131 w 131"/>
                <a:gd name="T3" fmla="*/ 181 h 363"/>
                <a:gd name="T4" fmla="*/ 131 w 131"/>
                <a:gd name="T5" fmla="*/ 181 h 363"/>
                <a:gd name="T6" fmla="*/ 57 w 131"/>
                <a:gd name="T7" fmla="*/ 0 h 363"/>
                <a:gd name="T8" fmla="*/ 2 w 131"/>
                <a:gd name="T9" fmla="*/ 54 h 363"/>
                <a:gd name="T10" fmla="*/ 55 w 131"/>
                <a:gd name="T11" fmla="*/ 181 h 363"/>
                <a:gd name="T12" fmla="*/ 55 w 131"/>
                <a:gd name="T13" fmla="*/ 181 h 363"/>
                <a:gd name="T14" fmla="*/ 0 w 131"/>
                <a:gd name="T15" fmla="*/ 309 h 363"/>
                <a:gd name="T16" fmla="*/ 54 w 131"/>
                <a:gd name="T17" fmla="*/ 363 h 363"/>
                <a:gd name="T18" fmla="*/ 131 w 131"/>
                <a:gd name="T19" fmla="*/ 181 h 363"/>
                <a:gd name="T20" fmla="*/ 131 w 131"/>
                <a:gd name="T21" fmla="*/ 18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63">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rgbClr val="F9C5B8"/>
            </a:solidFill>
            <a:ln w="9525">
              <a:noFill/>
              <a:round/>
              <a:headEnd/>
              <a:tailEnd/>
            </a:ln>
          </p:spPr>
          <p:txBody>
            <a:bodyPr anchor="ctr"/>
            <a:lstStyle/>
            <a:p>
              <a:pPr algn="ctr">
                <a:defRPr/>
              </a:pPr>
              <a:endParaRPr dirty="0">
                <a:solidFill>
                  <a:prstClr val="black"/>
                </a:solidFill>
                <a:cs typeface="+mn-ea"/>
                <a:sym typeface="+mn-lt"/>
              </a:endParaRPr>
            </a:p>
          </p:txBody>
        </p:sp>
        <p:sp>
          <p:nvSpPr>
            <p:cNvPr id="6" name="íṡľíḍè-Freeform: Shape 5">
              <a:extLst>
                <a:ext uri="{FF2B5EF4-FFF2-40B4-BE49-F238E27FC236}">
                  <a16:creationId xmlns:a16="http://schemas.microsoft.com/office/drawing/2014/main" id="{4D9A2FF5-7613-4510-8258-436982122873}"/>
                </a:ext>
              </a:extLst>
            </p:cNvPr>
            <p:cNvSpPr>
              <a:spLocks/>
            </p:cNvSpPr>
            <p:nvPr/>
          </p:nvSpPr>
          <p:spPr bwMode="auto">
            <a:xfrm>
              <a:off x="5094266" y="2405190"/>
              <a:ext cx="2026047" cy="729471"/>
            </a:xfrm>
            <a:custGeom>
              <a:avLst/>
              <a:gdLst>
                <a:gd name="T0" fmla="*/ 182 w 363"/>
                <a:gd name="T1" fmla="*/ 0 h 131"/>
                <a:gd name="T2" fmla="*/ 0 w 363"/>
                <a:gd name="T3" fmla="*/ 77 h 131"/>
                <a:gd name="T4" fmla="*/ 54 w 363"/>
                <a:gd name="T5" fmla="*/ 131 h 131"/>
                <a:gd name="T6" fmla="*/ 182 w 363"/>
                <a:gd name="T7" fmla="*/ 77 h 131"/>
                <a:gd name="T8" fmla="*/ 308 w 363"/>
                <a:gd name="T9" fmla="*/ 129 h 131"/>
                <a:gd name="T10" fmla="*/ 363 w 363"/>
                <a:gd name="T11" fmla="*/ 75 h 131"/>
                <a:gd name="T12" fmla="*/ 182 w 36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63" h="131">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rgbClr val="F9C5B8"/>
            </a:solidFill>
            <a:ln w="9525">
              <a:noFill/>
              <a:round/>
              <a:headEnd/>
              <a:tailEnd/>
            </a:ln>
          </p:spPr>
          <p:txBody>
            <a:bodyPr anchor="ctr"/>
            <a:lstStyle/>
            <a:p>
              <a:pPr algn="ctr">
                <a:defRPr/>
              </a:pPr>
              <a:endParaRPr dirty="0">
                <a:solidFill>
                  <a:prstClr val="black"/>
                </a:solidFill>
                <a:cs typeface="+mn-ea"/>
                <a:sym typeface="+mn-lt"/>
              </a:endParaRPr>
            </a:p>
          </p:txBody>
        </p:sp>
        <p:sp>
          <p:nvSpPr>
            <p:cNvPr id="7" name="íṡľíḍè-Oval 6">
              <a:extLst>
                <a:ext uri="{FF2B5EF4-FFF2-40B4-BE49-F238E27FC236}">
                  <a16:creationId xmlns:a16="http://schemas.microsoft.com/office/drawing/2014/main" id="{249F5AC3-F1CF-4CD3-A98F-882D50519031}"/>
                </a:ext>
              </a:extLst>
            </p:cNvPr>
            <p:cNvSpPr>
              <a:spLocks/>
            </p:cNvSpPr>
            <p:nvPr/>
          </p:nvSpPr>
          <p:spPr bwMode="auto">
            <a:xfrm>
              <a:off x="8073333" y="3715884"/>
              <a:ext cx="77654" cy="77654"/>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8" name="íṡľíḍè-Oval 7">
              <a:extLst>
                <a:ext uri="{FF2B5EF4-FFF2-40B4-BE49-F238E27FC236}">
                  <a16:creationId xmlns:a16="http://schemas.microsoft.com/office/drawing/2014/main" id="{8E68FBCE-B424-44D4-9726-34F94CD2CEEF}"/>
                </a:ext>
              </a:extLst>
            </p:cNvPr>
            <p:cNvSpPr>
              <a:spLocks/>
            </p:cNvSpPr>
            <p:nvPr/>
          </p:nvSpPr>
          <p:spPr bwMode="auto">
            <a:xfrm>
              <a:off x="8061568" y="3593521"/>
              <a:ext cx="56475" cy="49416"/>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9" name="íṡľíḍè-Oval 8">
              <a:extLst>
                <a:ext uri="{FF2B5EF4-FFF2-40B4-BE49-F238E27FC236}">
                  <a16:creationId xmlns:a16="http://schemas.microsoft.com/office/drawing/2014/main" id="{EE59CEFA-5BB5-474C-91B9-B83532131214}"/>
                </a:ext>
              </a:extLst>
            </p:cNvPr>
            <p:cNvSpPr>
              <a:spLocks/>
            </p:cNvSpPr>
            <p:nvPr/>
          </p:nvSpPr>
          <p:spPr bwMode="auto">
            <a:xfrm>
              <a:off x="8028624" y="3442921"/>
              <a:ext cx="77654" cy="72947"/>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10" name="íṡľíḍè-Oval 9">
              <a:extLst>
                <a:ext uri="{FF2B5EF4-FFF2-40B4-BE49-F238E27FC236}">
                  <a16:creationId xmlns:a16="http://schemas.microsoft.com/office/drawing/2014/main" id="{9EF5761A-97A2-49D7-9B4F-B7460A74968C}"/>
                </a:ext>
              </a:extLst>
            </p:cNvPr>
            <p:cNvSpPr>
              <a:spLocks/>
            </p:cNvSpPr>
            <p:nvPr/>
          </p:nvSpPr>
          <p:spPr bwMode="auto">
            <a:xfrm>
              <a:off x="8016858" y="3313499"/>
              <a:ext cx="56475" cy="51769"/>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11" name="íṡľíḍè-Oval 10">
              <a:extLst>
                <a:ext uri="{FF2B5EF4-FFF2-40B4-BE49-F238E27FC236}">
                  <a16:creationId xmlns:a16="http://schemas.microsoft.com/office/drawing/2014/main" id="{2A44F68D-6F73-43EA-8A56-FF43DA64AD71}"/>
                </a:ext>
              </a:extLst>
            </p:cNvPr>
            <p:cNvSpPr>
              <a:spLocks/>
            </p:cNvSpPr>
            <p:nvPr/>
          </p:nvSpPr>
          <p:spPr bwMode="auto">
            <a:xfrm>
              <a:off x="7988621" y="3169958"/>
              <a:ext cx="6824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12" name="íṡľíḍè-Oval 11">
              <a:extLst>
                <a:ext uri="{FF2B5EF4-FFF2-40B4-BE49-F238E27FC236}">
                  <a16:creationId xmlns:a16="http://schemas.microsoft.com/office/drawing/2014/main" id="{EFAD7F6A-C52B-4A74-9F4F-6ED8577B9B5A}"/>
                </a:ext>
              </a:extLst>
            </p:cNvPr>
            <p:cNvSpPr>
              <a:spLocks/>
            </p:cNvSpPr>
            <p:nvPr/>
          </p:nvSpPr>
          <p:spPr bwMode="auto">
            <a:xfrm>
              <a:off x="7934499" y="3045242"/>
              <a:ext cx="54122" cy="56475"/>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13" name="íṡľíḍè-Oval 12">
              <a:extLst>
                <a:ext uri="{FF2B5EF4-FFF2-40B4-BE49-F238E27FC236}">
                  <a16:creationId xmlns:a16="http://schemas.microsoft.com/office/drawing/2014/main" id="{5A82AABD-90CD-43F9-BDEB-92F9E6E44E77}"/>
                </a:ext>
              </a:extLst>
            </p:cNvPr>
            <p:cNvSpPr>
              <a:spLocks/>
            </p:cNvSpPr>
            <p:nvPr/>
          </p:nvSpPr>
          <p:spPr bwMode="auto">
            <a:xfrm>
              <a:off x="7861552" y="2913466"/>
              <a:ext cx="65888" cy="70594"/>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14" name="íṡľíḍè-Oval 13">
              <a:extLst>
                <a:ext uri="{FF2B5EF4-FFF2-40B4-BE49-F238E27FC236}">
                  <a16:creationId xmlns:a16="http://schemas.microsoft.com/office/drawing/2014/main" id="{1E549493-2D91-4541-8EFC-2257F2E8EF32}"/>
                </a:ext>
              </a:extLst>
            </p:cNvPr>
            <p:cNvSpPr>
              <a:spLocks/>
            </p:cNvSpPr>
            <p:nvPr/>
          </p:nvSpPr>
          <p:spPr bwMode="auto">
            <a:xfrm>
              <a:off x="7805076" y="2795809"/>
              <a:ext cx="51769" cy="56475"/>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15" name="íṡľíḍè-Oval 14">
              <a:extLst>
                <a:ext uri="{FF2B5EF4-FFF2-40B4-BE49-F238E27FC236}">
                  <a16:creationId xmlns:a16="http://schemas.microsoft.com/office/drawing/2014/main" id="{B7728D7F-9A3C-478F-AE80-C7B1EEEBB02E}"/>
                </a:ext>
              </a:extLst>
            </p:cNvPr>
            <p:cNvSpPr>
              <a:spLocks/>
            </p:cNvSpPr>
            <p:nvPr/>
          </p:nvSpPr>
          <p:spPr bwMode="auto">
            <a:xfrm>
              <a:off x="7727423" y="2661681"/>
              <a:ext cx="77654" cy="77654"/>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16" name="íṡľíḍè-Oval 15">
              <a:extLst>
                <a:ext uri="{FF2B5EF4-FFF2-40B4-BE49-F238E27FC236}">
                  <a16:creationId xmlns:a16="http://schemas.microsoft.com/office/drawing/2014/main" id="{C7487087-493A-4712-AA89-063160E65852}"/>
                </a:ext>
              </a:extLst>
            </p:cNvPr>
            <p:cNvSpPr>
              <a:spLocks/>
            </p:cNvSpPr>
            <p:nvPr/>
          </p:nvSpPr>
          <p:spPr bwMode="auto">
            <a:xfrm>
              <a:off x="7638004" y="2544025"/>
              <a:ext cx="89419" cy="84713"/>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17" name="íṡľíḍè-Oval 16">
              <a:extLst>
                <a:ext uri="{FF2B5EF4-FFF2-40B4-BE49-F238E27FC236}">
                  <a16:creationId xmlns:a16="http://schemas.microsoft.com/office/drawing/2014/main" id="{05A9C535-16AB-4EF5-9BAC-087EE30E4E26}"/>
                </a:ext>
              </a:extLst>
            </p:cNvPr>
            <p:cNvSpPr>
              <a:spLocks/>
            </p:cNvSpPr>
            <p:nvPr/>
          </p:nvSpPr>
          <p:spPr bwMode="auto">
            <a:xfrm>
              <a:off x="7555644" y="2461664"/>
              <a:ext cx="54122" cy="54122"/>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18" name="íṡľíḍè-Oval 17">
              <a:extLst>
                <a:ext uri="{FF2B5EF4-FFF2-40B4-BE49-F238E27FC236}">
                  <a16:creationId xmlns:a16="http://schemas.microsoft.com/office/drawing/2014/main" id="{067A834C-98EA-49E4-B93E-773E80014F25}"/>
                </a:ext>
              </a:extLst>
            </p:cNvPr>
            <p:cNvSpPr>
              <a:spLocks/>
            </p:cNvSpPr>
            <p:nvPr/>
          </p:nvSpPr>
          <p:spPr bwMode="auto">
            <a:xfrm>
              <a:off x="7437987" y="2344008"/>
              <a:ext cx="89419" cy="89419"/>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19" name="íṡľíḍè-Oval 18">
              <a:extLst>
                <a:ext uri="{FF2B5EF4-FFF2-40B4-BE49-F238E27FC236}">
                  <a16:creationId xmlns:a16="http://schemas.microsoft.com/office/drawing/2014/main" id="{8FC4500E-7B89-4A57-A124-2E823A4DC428}"/>
                </a:ext>
              </a:extLst>
            </p:cNvPr>
            <p:cNvSpPr>
              <a:spLocks/>
            </p:cNvSpPr>
            <p:nvPr/>
          </p:nvSpPr>
          <p:spPr bwMode="auto">
            <a:xfrm>
              <a:off x="7348568" y="2247530"/>
              <a:ext cx="72947" cy="80006"/>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20" name="íṡľíḍè-Oval 19">
              <a:extLst>
                <a:ext uri="{FF2B5EF4-FFF2-40B4-BE49-F238E27FC236}">
                  <a16:creationId xmlns:a16="http://schemas.microsoft.com/office/drawing/2014/main" id="{8C023F40-C768-47C7-81C5-4C3018D71798}"/>
                </a:ext>
              </a:extLst>
            </p:cNvPr>
            <p:cNvSpPr>
              <a:spLocks/>
            </p:cNvSpPr>
            <p:nvPr/>
          </p:nvSpPr>
          <p:spPr bwMode="auto">
            <a:xfrm>
              <a:off x="7247384" y="2160464"/>
              <a:ext cx="68241" cy="65888"/>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21" name="íṡľíḍè-Oval 20">
              <a:extLst>
                <a:ext uri="{FF2B5EF4-FFF2-40B4-BE49-F238E27FC236}">
                  <a16:creationId xmlns:a16="http://schemas.microsoft.com/office/drawing/2014/main" id="{5AC482D8-961A-48AF-876B-4881356453FF}"/>
                </a:ext>
              </a:extLst>
            </p:cNvPr>
            <p:cNvSpPr>
              <a:spLocks/>
            </p:cNvSpPr>
            <p:nvPr/>
          </p:nvSpPr>
          <p:spPr bwMode="auto">
            <a:xfrm>
              <a:off x="7113255" y="2092222"/>
              <a:ext cx="77654" cy="77654"/>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22" name="íṡľíḍè-Oval 21">
              <a:extLst>
                <a:ext uri="{FF2B5EF4-FFF2-40B4-BE49-F238E27FC236}">
                  <a16:creationId xmlns:a16="http://schemas.microsoft.com/office/drawing/2014/main" id="{0FCA8937-3DCF-4E2F-8E36-33F62CD531CF}"/>
                </a:ext>
              </a:extLst>
            </p:cNvPr>
            <p:cNvSpPr>
              <a:spLocks/>
            </p:cNvSpPr>
            <p:nvPr/>
          </p:nvSpPr>
          <p:spPr bwMode="auto">
            <a:xfrm>
              <a:off x="6995598" y="2031041"/>
              <a:ext cx="68241" cy="65888"/>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23" name="íṡľíḍè-Oval 22">
              <a:extLst>
                <a:ext uri="{FF2B5EF4-FFF2-40B4-BE49-F238E27FC236}">
                  <a16:creationId xmlns:a16="http://schemas.microsoft.com/office/drawing/2014/main" id="{CB7D21F4-798E-4704-9FE4-1C989AE27F16}"/>
                </a:ext>
              </a:extLst>
            </p:cNvPr>
            <p:cNvSpPr>
              <a:spLocks/>
            </p:cNvSpPr>
            <p:nvPr/>
          </p:nvSpPr>
          <p:spPr bwMode="auto">
            <a:xfrm>
              <a:off x="6868529" y="1965154"/>
              <a:ext cx="72947" cy="70594"/>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24" name="íṡľíḍè-Oval 23">
              <a:extLst>
                <a:ext uri="{FF2B5EF4-FFF2-40B4-BE49-F238E27FC236}">
                  <a16:creationId xmlns:a16="http://schemas.microsoft.com/office/drawing/2014/main" id="{DC40D89C-9073-4E30-8773-ADF8BB96EA7D}"/>
                </a:ext>
              </a:extLst>
            </p:cNvPr>
            <p:cNvSpPr>
              <a:spLocks/>
            </p:cNvSpPr>
            <p:nvPr/>
          </p:nvSpPr>
          <p:spPr bwMode="auto">
            <a:xfrm>
              <a:off x="6746166" y="1903973"/>
              <a:ext cx="65888"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25" name="íṡľíḍè-Oval 24">
              <a:extLst>
                <a:ext uri="{FF2B5EF4-FFF2-40B4-BE49-F238E27FC236}">
                  <a16:creationId xmlns:a16="http://schemas.microsoft.com/office/drawing/2014/main" id="{7D7A88CD-A631-46C6-BA46-2073372CEFD7}"/>
                </a:ext>
              </a:extLst>
            </p:cNvPr>
            <p:cNvSpPr>
              <a:spLocks/>
            </p:cNvSpPr>
            <p:nvPr/>
          </p:nvSpPr>
          <p:spPr bwMode="auto">
            <a:xfrm>
              <a:off x="6607331" y="1863969"/>
              <a:ext cx="70594" cy="729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dirty="0">
                <a:solidFill>
                  <a:prstClr val="black"/>
                </a:solidFill>
                <a:cs typeface="+mn-ea"/>
                <a:sym typeface="+mn-lt"/>
              </a:endParaRPr>
            </a:p>
          </p:txBody>
        </p:sp>
        <p:sp>
          <p:nvSpPr>
            <p:cNvPr id="26" name="íṡľíḍè-Oval 25">
              <a:extLst>
                <a:ext uri="{FF2B5EF4-FFF2-40B4-BE49-F238E27FC236}">
                  <a16:creationId xmlns:a16="http://schemas.microsoft.com/office/drawing/2014/main" id="{706E88CD-358F-4FA3-B1F5-93AEA52BE437}"/>
                </a:ext>
              </a:extLst>
            </p:cNvPr>
            <p:cNvSpPr>
              <a:spLocks/>
            </p:cNvSpPr>
            <p:nvPr/>
          </p:nvSpPr>
          <p:spPr bwMode="auto">
            <a:xfrm>
              <a:off x="6461437" y="1835731"/>
              <a:ext cx="82360" cy="847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dirty="0">
                <a:solidFill>
                  <a:prstClr val="black"/>
                </a:solidFill>
                <a:cs typeface="+mn-ea"/>
                <a:sym typeface="+mn-lt"/>
              </a:endParaRPr>
            </a:p>
          </p:txBody>
        </p:sp>
        <p:sp>
          <p:nvSpPr>
            <p:cNvPr id="27" name="íṡľíḍè-Oval 26">
              <a:extLst>
                <a:ext uri="{FF2B5EF4-FFF2-40B4-BE49-F238E27FC236}">
                  <a16:creationId xmlns:a16="http://schemas.microsoft.com/office/drawing/2014/main" id="{F30FA6F5-8DD0-48EC-BDED-C30AC6828092}"/>
                </a:ext>
              </a:extLst>
            </p:cNvPr>
            <p:cNvSpPr>
              <a:spLocks/>
            </p:cNvSpPr>
            <p:nvPr/>
          </p:nvSpPr>
          <p:spPr bwMode="auto">
            <a:xfrm>
              <a:off x="6339074" y="1831025"/>
              <a:ext cx="54122" cy="54122"/>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28" name="íṡľíḍè-Oval 27">
              <a:extLst>
                <a:ext uri="{FF2B5EF4-FFF2-40B4-BE49-F238E27FC236}">
                  <a16:creationId xmlns:a16="http://schemas.microsoft.com/office/drawing/2014/main" id="{ADD64B75-F114-488A-97BB-B413680FD2B7}"/>
                </a:ext>
              </a:extLst>
            </p:cNvPr>
            <p:cNvSpPr>
              <a:spLocks/>
            </p:cNvSpPr>
            <p:nvPr/>
          </p:nvSpPr>
          <p:spPr bwMode="auto">
            <a:xfrm>
              <a:off x="6188473" y="1795728"/>
              <a:ext cx="77654" cy="80006"/>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29" name="íṡľíḍè-Oval 28">
              <a:extLst>
                <a:ext uri="{FF2B5EF4-FFF2-40B4-BE49-F238E27FC236}">
                  <a16:creationId xmlns:a16="http://schemas.microsoft.com/office/drawing/2014/main" id="{75DD82D2-4821-4AEF-9EE1-D19805044A27}"/>
                </a:ext>
              </a:extLst>
            </p:cNvPr>
            <p:cNvSpPr>
              <a:spLocks/>
            </p:cNvSpPr>
            <p:nvPr/>
          </p:nvSpPr>
          <p:spPr bwMode="auto">
            <a:xfrm>
              <a:off x="6059051" y="1791022"/>
              <a:ext cx="56475" cy="56475"/>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30" name="íṡľíḍè-Oval 29">
              <a:extLst>
                <a:ext uri="{FF2B5EF4-FFF2-40B4-BE49-F238E27FC236}">
                  <a16:creationId xmlns:a16="http://schemas.microsoft.com/office/drawing/2014/main" id="{F7C4939B-183A-4731-845D-EB3E8D01690B}"/>
                </a:ext>
              </a:extLst>
            </p:cNvPr>
            <p:cNvSpPr>
              <a:spLocks/>
            </p:cNvSpPr>
            <p:nvPr/>
          </p:nvSpPr>
          <p:spPr bwMode="auto">
            <a:xfrm>
              <a:off x="5920216" y="1814553"/>
              <a:ext cx="6118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31" name="íṡľíḍè-Oval 30">
              <a:extLst>
                <a:ext uri="{FF2B5EF4-FFF2-40B4-BE49-F238E27FC236}">
                  <a16:creationId xmlns:a16="http://schemas.microsoft.com/office/drawing/2014/main" id="{2663F716-B926-4280-A88F-65F74F7BA2F9}"/>
                </a:ext>
              </a:extLst>
            </p:cNvPr>
            <p:cNvSpPr>
              <a:spLocks/>
            </p:cNvSpPr>
            <p:nvPr/>
          </p:nvSpPr>
          <p:spPr bwMode="auto">
            <a:xfrm>
              <a:off x="5764910" y="1819260"/>
              <a:ext cx="87066" cy="89419"/>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32" name="íṡľíḍè-Oval 31">
              <a:extLst>
                <a:ext uri="{FF2B5EF4-FFF2-40B4-BE49-F238E27FC236}">
                  <a16:creationId xmlns:a16="http://schemas.microsoft.com/office/drawing/2014/main" id="{B3E5578B-EDD7-4FD5-9529-0165C98DB4EF}"/>
                </a:ext>
              </a:extLst>
            </p:cNvPr>
            <p:cNvSpPr>
              <a:spLocks/>
            </p:cNvSpPr>
            <p:nvPr/>
          </p:nvSpPr>
          <p:spPr bwMode="auto">
            <a:xfrm>
              <a:off x="5623722" y="1840437"/>
              <a:ext cx="89419" cy="89419"/>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33" name="íṡľíḍè-Oval 32">
              <a:extLst>
                <a:ext uri="{FF2B5EF4-FFF2-40B4-BE49-F238E27FC236}">
                  <a16:creationId xmlns:a16="http://schemas.microsoft.com/office/drawing/2014/main" id="{B804E697-716D-43E4-8D04-C39079E9B1D3}"/>
                </a:ext>
              </a:extLst>
            </p:cNvPr>
            <p:cNvSpPr>
              <a:spLocks/>
            </p:cNvSpPr>
            <p:nvPr/>
          </p:nvSpPr>
          <p:spPr bwMode="auto">
            <a:xfrm>
              <a:off x="5501358" y="1880441"/>
              <a:ext cx="61181" cy="56475"/>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34" name="íṡľíḍè-Oval 33">
              <a:extLst>
                <a:ext uri="{FF2B5EF4-FFF2-40B4-BE49-F238E27FC236}">
                  <a16:creationId xmlns:a16="http://schemas.microsoft.com/office/drawing/2014/main" id="{C8D3F60E-516B-4BE9-ABCD-88425E6AEFBE}"/>
                </a:ext>
              </a:extLst>
            </p:cNvPr>
            <p:cNvSpPr>
              <a:spLocks/>
            </p:cNvSpPr>
            <p:nvPr/>
          </p:nvSpPr>
          <p:spPr bwMode="auto">
            <a:xfrm>
              <a:off x="5362524" y="1920444"/>
              <a:ext cx="77654" cy="70594"/>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35" name="íṡľíḍè-Oval 34">
              <a:extLst>
                <a:ext uri="{FF2B5EF4-FFF2-40B4-BE49-F238E27FC236}">
                  <a16:creationId xmlns:a16="http://schemas.microsoft.com/office/drawing/2014/main" id="{1DA9AFFE-5FAF-41DB-9CD4-C5941D2F89BF}"/>
                </a:ext>
              </a:extLst>
            </p:cNvPr>
            <p:cNvSpPr>
              <a:spLocks/>
            </p:cNvSpPr>
            <p:nvPr/>
          </p:nvSpPr>
          <p:spPr bwMode="auto">
            <a:xfrm>
              <a:off x="5240160" y="1981625"/>
              <a:ext cx="72947" cy="77654"/>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36" name="íṡľíḍè-Oval 35">
              <a:extLst>
                <a:ext uri="{FF2B5EF4-FFF2-40B4-BE49-F238E27FC236}">
                  <a16:creationId xmlns:a16="http://schemas.microsoft.com/office/drawing/2014/main" id="{51BD543D-E92F-4C14-9463-58CB1B922725}"/>
                </a:ext>
              </a:extLst>
            </p:cNvPr>
            <p:cNvSpPr>
              <a:spLocks/>
            </p:cNvSpPr>
            <p:nvPr/>
          </p:nvSpPr>
          <p:spPr bwMode="auto">
            <a:xfrm>
              <a:off x="5106032" y="2042807"/>
              <a:ext cx="89419" cy="82360"/>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37" name="íṡľíḍè-Oval 36">
              <a:extLst>
                <a:ext uri="{FF2B5EF4-FFF2-40B4-BE49-F238E27FC236}">
                  <a16:creationId xmlns:a16="http://schemas.microsoft.com/office/drawing/2014/main" id="{593FB187-AA42-4A30-B13B-B84AF6D27B47}"/>
                </a:ext>
              </a:extLst>
            </p:cNvPr>
            <p:cNvSpPr>
              <a:spLocks/>
            </p:cNvSpPr>
            <p:nvPr/>
          </p:nvSpPr>
          <p:spPr bwMode="auto">
            <a:xfrm>
              <a:off x="4993082" y="2120460"/>
              <a:ext cx="6118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38" name="íṡľíḍè-Oval 37">
              <a:extLst>
                <a:ext uri="{FF2B5EF4-FFF2-40B4-BE49-F238E27FC236}">
                  <a16:creationId xmlns:a16="http://schemas.microsoft.com/office/drawing/2014/main" id="{E6F3797E-6F6C-41BC-8182-3A42E229283E}"/>
                </a:ext>
              </a:extLst>
            </p:cNvPr>
            <p:cNvSpPr>
              <a:spLocks/>
            </p:cNvSpPr>
            <p:nvPr/>
          </p:nvSpPr>
          <p:spPr bwMode="auto">
            <a:xfrm>
              <a:off x="4866013" y="2186348"/>
              <a:ext cx="72947" cy="6824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39" name="íṡľíḍè-Oval 38">
              <a:extLst>
                <a:ext uri="{FF2B5EF4-FFF2-40B4-BE49-F238E27FC236}">
                  <a16:creationId xmlns:a16="http://schemas.microsoft.com/office/drawing/2014/main" id="{737D8E5C-4F0E-47A2-8A90-7C881A5CC4F1}"/>
                </a:ext>
              </a:extLst>
            </p:cNvPr>
            <p:cNvSpPr>
              <a:spLocks/>
            </p:cNvSpPr>
            <p:nvPr/>
          </p:nvSpPr>
          <p:spPr bwMode="auto">
            <a:xfrm>
              <a:off x="4760121" y="2275767"/>
              <a:ext cx="89419" cy="89419"/>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40" name="íṡľíḍè-Oval 39">
              <a:extLst>
                <a:ext uri="{FF2B5EF4-FFF2-40B4-BE49-F238E27FC236}">
                  <a16:creationId xmlns:a16="http://schemas.microsoft.com/office/drawing/2014/main" id="{4AE3FB48-1DBE-4585-866C-8BA0D3F6C580}"/>
                </a:ext>
              </a:extLst>
            </p:cNvPr>
            <p:cNvSpPr>
              <a:spLocks/>
            </p:cNvSpPr>
            <p:nvPr/>
          </p:nvSpPr>
          <p:spPr bwMode="auto">
            <a:xfrm>
              <a:off x="4675409" y="2388717"/>
              <a:ext cx="6118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41" name="íṡľíḍè-Oval 40">
              <a:extLst>
                <a:ext uri="{FF2B5EF4-FFF2-40B4-BE49-F238E27FC236}">
                  <a16:creationId xmlns:a16="http://schemas.microsoft.com/office/drawing/2014/main" id="{E7D5C73F-5C1A-432E-BD45-7B0CCC1A1D0E}"/>
                </a:ext>
              </a:extLst>
            </p:cNvPr>
            <p:cNvSpPr>
              <a:spLocks/>
            </p:cNvSpPr>
            <p:nvPr/>
          </p:nvSpPr>
          <p:spPr bwMode="auto">
            <a:xfrm>
              <a:off x="4564811" y="2478137"/>
              <a:ext cx="77654" cy="77654"/>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42" name="íṡľíḍè-Oval 41">
              <a:extLst>
                <a:ext uri="{FF2B5EF4-FFF2-40B4-BE49-F238E27FC236}">
                  <a16:creationId xmlns:a16="http://schemas.microsoft.com/office/drawing/2014/main" id="{5DA49A9B-4543-4A5F-B066-B3589810E4DF}"/>
                </a:ext>
              </a:extLst>
            </p:cNvPr>
            <p:cNvSpPr>
              <a:spLocks/>
            </p:cNvSpPr>
            <p:nvPr/>
          </p:nvSpPr>
          <p:spPr bwMode="auto">
            <a:xfrm>
              <a:off x="4463627" y="2576968"/>
              <a:ext cx="77654" cy="80006"/>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43" name="íṡľíḍè-Oval 42">
              <a:extLst>
                <a:ext uri="{FF2B5EF4-FFF2-40B4-BE49-F238E27FC236}">
                  <a16:creationId xmlns:a16="http://schemas.microsoft.com/office/drawing/2014/main" id="{E35BA97A-A5A9-4987-A076-62BEAE415D97}"/>
                </a:ext>
              </a:extLst>
            </p:cNvPr>
            <p:cNvSpPr>
              <a:spLocks/>
            </p:cNvSpPr>
            <p:nvPr/>
          </p:nvSpPr>
          <p:spPr bwMode="auto">
            <a:xfrm>
              <a:off x="4390680" y="2694624"/>
              <a:ext cx="84713" cy="84713"/>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44" name="íṡľíḍè-Oval 43">
              <a:extLst>
                <a:ext uri="{FF2B5EF4-FFF2-40B4-BE49-F238E27FC236}">
                  <a16:creationId xmlns:a16="http://schemas.microsoft.com/office/drawing/2014/main" id="{D447918D-B996-493C-888C-C32CB7322940}"/>
                </a:ext>
              </a:extLst>
            </p:cNvPr>
            <p:cNvSpPr>
              <a:spLocks/>
            </p:cNvSpPr>
            <p:nvPr/>
          </p:nvSpPr>
          <p:spPr bwMode="auto">
            <a:xfrm>
              <a:off x="4324792" y="2816988"/>
              <a:ext cx="82360" cy="89419"/>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45" name="íṡľíḍè-Oval 44">
              <a:extLst>
                <a:ext uri="{FF2B5EF4-FFF2-40B4-BE49-F238E27FC236}">
                  <a16:creationId xmlns:a16="http://schemas.microsoft.com/office/drawing/2014/main" id="{31CACD4B-6B79-4709-B7B1-4D641C7FFB56}"/>
                </a:ext>
              </a:extLst>
            </p:cNvPr>
            <p:cNvSpPr>
              <a:spLocks/>
            </p:cNvSpPr>
            <p:nvPr/>
          </p:nvSpPr>
          <p:spPr bwMode="auto">
            <a:xfrm>
              <a:off x="4268317" y="2951117"/>
              <a:ext cx="68241" cy="72947"/>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46" name="íṡľíḍè-Oval 45">
              <a:extLst>
                <a:ext uri="{FF2B5EF4-FFF2-40B4-BE49-F238E27FC236}">
                  <a16:creationId xmlns:a16="http://schemas.microsoft.com/office/drawing/2014/main" id="{A9E0DD3B-10F8-427A-A74E-35EB1B7C2B78}"/>
                </a:ext>
              </a:extLst>
            </p:cNvPr>
            <p:cNvSpPr>
              <a:spLocks/>
            </p:cNvSpPr>
            <p:nvPr/>
          </p:nvSpPr>
          <p:spPr bwMode="auto">
            <a:xfrm>
              <a:off x="4202429" y="3073480"/>
              <a:ext cx="72947" cy="80006"/>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47" name="íṡľíḍè-Oval 46">
              <a:extLst>
                <a:ext uri="{FF2B5EF4-FFF2-40B4-BE49-F238E27FC236}">
                  <a16:creationId xmlns:a16="http://schemas.microsoft.com/office/drawing/2014/main" id="{DBFD40B0-47EC-45AA-8660-61C9D6AA08DC}"/>
                </a:ext>
              </a:extLst>
            </p:cNvPr>
            <p:cNvSpPr>
              <a:spLocks/>
            </p:cNvSpPr>
            <p:nvPr/>
          </p:nvSpPr>
          <p:spPr bwMode="auto">
            <a:xfrm>
              <a:off x="4157719" y="3214667"/>
              <a:ext cx="6118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48" name="íṡľíḍè-Oval 47">
              <a:extLst>
                <a:ext uri="{FF2B5EF4-FFF2-40B4-BE49-F238E27FC236}">
                  <a16:creationId xmlns:a16="http://schemas.microsoft.com/office/drawing/2014/main" id="{9CCEADE7-8D97-4F09-99A2-FFC43E50DD3D}"/>
                </a:ext>
              </a:extLst>
            </p:cNvPr>
            <p:cNvSpPr>
              <a:spLocks/>
            </p:cNvSpPr>
            <p:nvPr/>
          </p:nvSpPr>
          <p:spPr bwMode="auto">
            <a:xfrm>
              <a:off x="4124776" y="3341737"/>
              <a:ext cx="82360" cy="84713"/>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49" name="íṡľíḍè-Oval 48">
              <a:extLst>
                <a:ext uri="{FF2B5EF4-FFF2-40B4-BE49-F238E27FC236}">
                  <a16:creationId xmlns:a16="http://schemas.microsoft.com/office/drawing/2014/main" id="{D3C01A8D-E465-4896-B456-9A66F06CB4F8}"/>
                </a:ext>
              </a:extLst>
            </p:cNvPr>
            <p:cNvSpPr>
              <a:spLocks/>
            </p:cNvSpPr>
            <p:nvPr/>
          </p:nvSpPr>
          <p:spPr bwMode="auto">
            <a:xfrm>
              <a:off x="4113010" y="3487631"/>
              <a:ext cx="61181" cy="65888"/>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50" name="íṡľíḍè-Oval 49">
              <a:extLst>
                <a:ext uri="{FF2B5EF4-FFF2-40B4-BE49-F238E27FC236}">
                  <a16:creationId xmlns:a16="http://schemas.microsoft.com/office/drawing/2014/main" id="{9C706701-A866-414D-B927-1550DE633556}"/>
                </a:ext>
              </a:extLst>
            </p:cNvPr>
            <p:cNvSpPr>
              <a:spLocks/>
            </p:cNvSpPr>
            <p:nvPr/>
          </p:nvSpPr>
          <p:spPr bwMode="auto">
            <a:xfrm>
              <a:off x="4089478" y="3631171"/>
              <a:ext cx="61181" cy="56475"/>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51" name="íṡľíḍè-Oval 50">
              <a:extLst>
                <a:ext uri="{FF2B5EF4-FFF2-40B4-BE49-F238E27FC236}">
                  <a16:creationId xmlns:a16="http://schemas.microsoft.com/office/drawing/2014/main" id="{C6071A5A-17DA-49C8-9CAC-17930135CADA}"/>
                </a:ext>
              </a:extLst>
            </p:cNvPr>
            <p:cNvSpPr>
              <a:spLocks/>
            </p:cNvSpPr>
            <p:nvPr/>
          </p:nvSpPr>
          <p:spPr bwMode="auto">
            <a:xfrm>
              <a:off x="4063594" y="3760594"/>
              <a:ext cx="70594" cy="77654"/>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52" name="íṡľíḍè-Oval 51">
              <a:extLst>
                <a:ext uri="{FF2B5EF4-FFF2-40B4-BE49-F238E27FC236}">
                  <a16:creationId xmlns:a16="http://schemas.microsoft.com/office/drawing/2014/main" id="{29BF61B3-58C8-4107-916B-D195C2C131D8}"/>
                </a:ext>
              </a:extLst>
            </p:cNvPr>
            <p:cNvSpPr>
              <a:spLocks/>
            </p:cNvSpPr>
            <p:nvPr/>
          </p:nvSpPr>
          <p:spPr bwMode="auto">
            <a:xfrm>
              <a:off x="4080066" y="3911194"/>
              <a:ext cx="61181" cy="56475"/>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53" name="íṡľíḍè-Oval 52">
              <a:extLst>
                <a:ext uri="{FF2B5EF4-FFF2-40B4-BE49-F238E27FC236}">
                  <a16:creationId xmlns:a16="http://schemas.microsoft.com/office/drawing/2014/main" id="{6ACCFFD1-82AF-479A-8454-E2394E747F74}"/>
                </a:ext>
              </a:extLst>
            </p:cNvPr>
            <p:cNvSpPr>
              <a:spLocks/>
            </p:cNvSpPr>
            <p:nvPr/>
          </p:nvSpPr>
          <p:spPr bwMode="auto">
            <a:xfrm>
              <a:off x="4105951" y="4050029"/>
              <a:ext cx="56475" cy="56475"/>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54" name="íṡľíḍè-Oval 53">
              <a:extLst>
                <a:ext uri="{FF2B5EF4-FFF2-40B4-BE49-F238E27FC236}">
                  <a16:creationId xmlns:a16="http://schemas.microsoft.com/office/drawing/2014/main" id="{B581DCC0-2B84-40D9-8122-4638E6D07F15}"/>
                </a:ext>
              </a:extLst>
            </p:cNvPr>
            <p:cNvSpPr>
              <a:spLocks/>
            </p:cNvSpPr>
            <p:nvPr/>
          </p:nvSpPr>
          <p:spPr bwMode="auto">
            <a:xfrm>
              <a:off x="4113010" y="4172392"/>
              <a:ext cx="89419" cy="89419"/>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55" name="íṡľíḍè-Oval 54">
              <a:extLst>
                <a:ext uri="{FF2B5EF4-FFF2-40B4-BE49-F238E27FC236}">
                  <a16:creationId xmlns:a16="http://schemas.microsoft.com/office/drawing/2014/main" id="{484DC3DE-64AF-4EDE-ADE3-747089F41A88}"/>
                </a:ext>
              </a:extLst>
            </p:cNvPr>
            <p:cNvSpPr>
              <a:spLocks/>
            </p:cNvSpPr>
            <p:nvPr/>
          </p:nvSpPr>
          <p:spPr bwMode="auto">
            <a:xfrm>
              <a:off x="4134188" y="4313581"/>
              <a:ext cx="89419" cy="89419"/>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56" name="i$liḋe-Oval 55">
              <a:extLst>
                <a:ext uri="{FF2B5EF4-FFF2-40B4-BE49-F238E27FC236}">
                  <a16:creationId xmlns:a16="http://schemas.microsoft.com/office/drawing/2014/main" id="{480B3E54-EFFC-4C6D-8206-261E10C0AFA9}"/>
                </a:ext>
              </a:extLst>
            </p:cNvPr>
            <p:cNvSpPr>
              <a:spLocks/>
            </p:cNvSpPr>
            <p:nvPr/>
          </p:nvSpPr>
          <p:spPr bwMode="auto">
            <a:xfrm>
              <a:off x="4178898" y="4464181"/>
              <a:ext cx="56475"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57" name="i$liḋe-Oval 56">
              <a:extLst>
                <a:ext uri="{FF2B5EF4-FFF2-40B4-BE49-F238E27FC236}">
                  <a16:creationId xmlns:a16="http://schemas.microsoft.com/office/drawing/2014/main" id="{419320EA-B2BB-42C1-8369-E993A3873E1C}"/>
                </a:ext>
              </a:extLst>
            </p:cNvPr>
            <p:cNvSpPr>
              <a:spLocks/>
            </p:cNvSpPr>
            <p:nvPr/>
          </p:nvSpPr>
          <p:spPr bwMode="auto">
            <a:xfrm>
              <a:off x="4230666" y="4574779"/>
              <a:ext cx="89419" cy="84713"/>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58" name="i$liḋe-Oval 57">
              <a:extLst>
                <a:ext uri="{FF2B5EF4-FFF2-40B4-BE49-F238E27FC236}">
                  <a16:creationId xmlns:a16="http://schemas.microsoft.com/office/drawing/2014/main" id="{B790D0AD-6157-4E0E-B2A2-8276EFD0E25D}"/>
                </a:ext>
              </a:extLst>
            </p:cNvPr>
            <p:cNvSpPr>
              <a:spLocks/>
            </p:cNvSpPr>
            <p:nvPr/>
          </p:nvSpPr>
          <p:spPr bwMode="auto">
            <a:xfrm>
              <a:off x="4301261" y="4708907"/>
              <a:ext cx="72947" cy="72947"/>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59" name="i$liḋe-Oval 58">
              <a:extLst>
                <a:ext uri="{FF2B5EF4-FFF2-40B4-BE49-F238E27FC236}">
                  <a16:creationId xmlns:a16="http://schemas.microsoft.com/office/drawing/2014/main" id="{D4B88030-E214-4FA6-B106-6BB3CD107BA6}"/>
                </a:ext>
              </a:extLst>
            </p:cNvPr>
            <p:cNvSpPr>
              <a:spLocks/>
            </p:cNvSpPr>
            <p:nvPr/>
          </p:nvSpPr>
          <p:spPr bwMode="auto">
            <a:xfrm>
              <a:off x="4374208" y="4843036"/>
              <a:ext cx="56475" cy="49416"/>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60" name="i$liḋe-Oval 59">
              <a:extLst>
                <a:ext uri="{FF2B5EF4-FFF2-40B4-BE49-F238E27FC236}">
                  <a16:creationId xmlns:a16="http://schemas.microsoft.com/office/drawing/2014/main" id="{A7DDE688-D6B8-4425-8D62-9ECBC7F15B6D}"/>
                </a:ext>
              </a:extLst>
            </p:cNvPr>
            <p:cNvSpPr>
              <a:spLocks/>
            </p:cNvSpPr>
            <p:nvPr/>
          </p:nvSpPr>
          <p:spPr bwMode="auto">
            <a:xfrm>
              <a:off x="4442448" y="4965399"/>
              <a:ext cx="54122" cy="56475"/>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61" name="i$liḋe-Oval 60">
              <a:extLst>
                <a:ext uri="{FF2B5EF4-FFF2-40B4-BE49-F238E27FC236}">
                  <a16:creationId xmlns:a16="http://schemas.microsoft.com/office/drawing/2014/main" id="{322AE56D-9486-4142-8540-29976F55CD46}"/>
                </a:ext>
              </a:extLst>
            </p:cNvPr>
            <p:cNvSpPr>
              <a:spLocks/>
            </p:cNvSpPr>
            <p:nvPr/>
          </p:nvSpPr>
          <p:spPr bwMode="auto">
            <a:xfrm>
              <a:off x="4515395" y="5054817"/>
              <a:ext cx="87066" cy="82360"/>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62" name="i$liḋe-Oval 61">
              <a:extLst>
                <a:ext uri="{FF2B5EF4-FFF2-40B4-BE49-F238E27FC236}">
                  <a16:creationId xmlns:a16="http://schemas.microsoft.com/office/drawing/2014/main" id="{B833A119-0B37-467A-81DE-BD702354CD6F}"/>
                </a:ext>
              </a:extLst>
            </p:cNvPr>
            <p:cNvSpPr>
              <a:spLocks/>
            </p:cNvSpPr>
            <p:nvPr/>
          </p:nvSpPr>
          <p:spPr bwMode="auto">
            <a:xfrm>
              <a:off x="4621287" y="5160709"/>
              <a:ext cx="77654" cy="77654"/>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63" name="i$liḋe-Oval 62">
              <a:extLst>
                <a:ext uri="{FF2B5EF4-FFF2-40B4-BE49-F238E27FC236}">
                  <a16:creationId xmlns:a16="http://schemas.microsoft.com/office/drawing/2014/main" id="{4B96080B-3270-494E-B1CD-8B8F6D61ED08}"/>
                </a:ext>
              </a:extLst>
            </p:cNvPr>
            <p:cNvSpPr>
              <a:spLocks/>
            </p:cNvSpPr>
            <p:nvPr/>
          </p:nvSpPr>
          <p:spPr bwMode="auto">
            <a:xfrm>
              <a:off x="4727178" y="5266599"/>
              <a:ext cx="6118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64" name="i$liḋe-Oval 63">
              <a:extLst>
                <a:ext uri="{FF2B5EF4-FFF2-40B4-BE49-F238E27FC236}">
                  <a16:creationId xmlns:a16="http://schemas.microsoft.com/office/drawing/2014/main" id="{A77C84DB-E28B-4090-90FF-373C25E5A082}"/>
                </a:ext>
              </a:extLst>
            </p:cNvPr>
            <p:cNvSpPr>
              <a:spLocks/>
            </p:cNvSpPr>
            <p:nvPr/>
          </p:nvSpPr>
          <p:spPr bwMode="auto">
            <a:xfrm>
              <a:off x="4826009" y="5367784"/>
              <a:ext cx="6118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65" name="i$liḋe-Oval 64">
              <a:extLst>
                <a:ext uri="{FF2B5EF4-FFF2-40B4-BE49-F238E27FC236}">
                  <a16:creationId xmlns:a16="http://schemas.microsoft.com/office/drawing/2014/main" id="{45FC6021-D96E-4C8E-B1F0-378F28C087F3}"/>
                </a:ext>
              </a:extLst>
            </p:cNvPr>
            <p:cNvSpPr>
              <a:spLocks/>
            </p:cNvSpPr>
            <p:nvPr/>
          </p:nvSpPr>
          <p:spPr bwMode="auto">
            <a:xfrm>
              <a:off x="4922488" y="5438378"/>
              <a:ext cx="89419" cy="8941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dirty="0">
                <a:solidFill>
                  <a:prstClr val="black"/>
                </a:solidFill>
                <a:cs typeface="+mn-ea"/>
                <a:sym typeface="+mn-lt"/>
              </a:endParaRPr>
            </a:p>
          </p:txBody>
        </p:sp>
        <p:sp>
          <p:nvSpPr>
            <p:cNvPr id="66" name="i$liḋe-Oval 65">
              <a:extLst>
                <a:ext uri="{FF2B5EF4-FFF2-40B4-BE49-F238E27FC236}">
                  <a16:creationId xmlns:a16="http://schemas.microsoft.com/office/drawing/2014/main" id="{817DF4B6-A656-4C41-81BD-822B97CFAC07}"/>
                </a:ext>
              </a:extLst>
            </p:cNvPr>
            <p:cNvSpPr>
              <a:spLocks/>
            </p:cNvSpPr>
            <p:nvPr/>
          </p:nvSpPr>
          <p:spPr bwMode="auto">
            <a:xfrm>
              <a:off x="5061323" y="5518385"/>
              <a:ext cx="6118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67" name="i$liḋe-Oval 66">
              <a:extLst>
                <a:ext uri="{FF2B5EF4-FFF2-40B4-BE49-F238E27FC236}">
                  <a16:creationId xmlns:a16="http://schemas.microsoft.com/office/drawing/2014/main" id="{87250CDC-658A-4481-ABB0-4D63EEF50187}"/>
                </a:ext>
              </a:extLst>
            </p:cNvPr>
            <p:cNvSpPr>
              <a:spLocks/>
            </p:cNvSpPr>
            <p:nvPr/>
          </p:nvSpPr>
          <p:spPr bwMode="auto">
            <a:xfrm>
              <a:off x="5178979" y="5572507"/>
              <a:ext cx="77654" cy="80006"/>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68" name="i$liḋe-Oval 67">
              <a:extLst>
                <a:ext uri="{FF2B5EF4-FFF2-40B4-BE49-F238E27FC236}">
                  <a16:creationId xmlns:a16="http://schemas.microsoft.com/office/drawing/2014/main" id="{6C45E595-7BEF-40F5-96DE-FBD5F2F39E69}"/>
                </a:ext>
              </a:extLst>
            </p:cNvPr>
            <p:cNvSpPr>
              <a:spLocks/>
            </p:cNvSpPr>
            <p:nvPr/>
          </p:nvSpPr>
          <p:spPr bwMode="auto">
            <a:xfrm>
              <a:off x="5313107" y="5645454"/>
              <a:ext cx="6118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69" name="i$liḋe-Oval 68">
              <a:extLst>
                <a:ext uri="{FF2B5EF4-FFF2-40B4-BE49-F238E27FC236}">
                  <a16:creationId xmlns:a16="http://schemas.microsoft.com/office/drawing/2014/main" id="{55DD58B8-E021-457E-8EB8-2B442C7311E2}"/>
                </a:ext>
              </a:extLst>
            </p:cNvPr>
            <p:cNvSpPr>
              <a:spLocks/>
            </p:cNvSpPr>
            <p:nvPr/>
          </p:nvSpPr>
          <p:spPr bwMode="auto">
            <a:xfrm>
              <a:off x="5435471" y="5713695"/>
              <a:ext cx="65888"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70" name="i$liḋe-Oval 69">
              <a:extLst>
                <a:ext uri="{FF2B5EF4-FFF2-40B4-BE49-F238E27FC236}">
                  <a16:creationId xmlns:a16="http://schemas.microsoft.com/office/drawing/2014/main" id="{5F47CCF6-6AC6-41A4-82E4-2475B57FC44E}"/>
                </a:ext>
              </a:extLst>
            </p:cNvPr>
            <p:cNvSpPr>
              <a:spLocks/>
            </p:cNvSpPr>
            <p:nvPr/>
          </p:nvSpPr>
          <p:spPr bwMode="auto">
            <a:xfrm>
              <a:off x="5579012" y="5739579"/>
              <a:ext cx="51769" cy="51769"/>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71" name="i$liḋe-Oval 70">
              <a:extLst>
                <a:ext uri="{FF2B5EF4-FFF2-40B4-BE49-F238E27FC236}">
                  <a16:creationId xmlns:a16="http://schemas.microsoft.com/office/drawing/2014/main" id="{FA457EB8-8A93-4437-A6E1-E41CB962479C}"/>
                </a:ext>
              </a:extLst>
            </p:cNvPr>
            <p:cNvSpPr>
              <a:spLocks/>
            </p:cNvSpPr>
            <p:nvPr/>
          </p:nvSpPr>
          <p:spPr bwMode="auto">
            <a:xfrm>
              <a:off x="5701375" y="5746639"/>
              <a:ext cx="89419" cy="89419"/>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72" name="i$liḋe-Oval 71">
              <a:extLst>
                <a:ext uri="{FF2B5EF4-FFF2-40B4-BE49-F238E27FC236}">
                  <a16:creationId xmlns:a16="http://schemas.microsoft.com/office/drawing/2014/main" id="{8A2C9D40-92B5-4A9F-826D-15D77D707BF8}"/>
                </a:ext>
              </a:extLst>
            </p:cNvPr>
            <p:cNvSpPr>
              <a:spLocks/>
            </p:cNvSpPr>
            <p:nvPr/>
          </p:nvSpPr>
          <p:spPr bwMode="auto">
            <a:xfrm>
              <a:off x="5842563" y="5767817"/>
              <a:ext cx="89419" cy="89419"/>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73" name="i$liḋe-Oval 72">
              <a:extLst>
                <a:ext uri="{FF2B5EF4-FFF2-40B4-BE49-F238E27FC236}">
                  <a16:creationId xmlns:a16="http://schemas.microsoft.com/office/drawing/2014/main" id="{493830EE-3349-445C-A352-1D826A1552FE}"/>
                </a:ext>
              </a:extLst>
            </p:cNvPr>
            <p:cNvSpPr>
              <a:spLocks/>
            </p:cNvSpPr>
            <p:nvPr/>
          </p:nvSpPr>
          <p:spPr bwMode="auto">
            <a:xfrm>
              <a:off x="5997870" y="5807820"/>
              <a:ext cx="49416" cy="49416"/>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74" name="i$liḋe-Oval 73">
              <a:extLst>
                <a:ext uri="{FF2B5EF4-FFF2-40B4-BE49-F238E27FC236}">
                  <a16:creationId xmlns:a16="http://schemas.microsoft.com/office/drawing/2014/main" id="{FBE3DFF4-159B-4A92-A8AD-C95AE73F7F07}"/>
                </a:ext>
              </a:extLst>
            </p:cNvPr>
            <p:cNvSpPr>
              <a:spLocks/>
            </p:cNvSpPr>
            <p:nvPr/>
          </p:nvSpPr>
          <p:spPr bwMode="auto">
            <a:xfrm>
              <a:off x="6131998" y="5807820"/>
              <a:ext cx="6118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75" name="i$liḋe-Oval 74">
              <a:extLst>
                <a:ext uri="{FF2B5EF4-FFF2-40B4-BE49-F238E27FC236}">
                  <a16:creationId xmlns:a16="http://schemas.microsoft.com/office/drawing/2014/main" id="{7103B14D-74C7-4C2A-BB88-426CC777CF8A}"/>
                </a:ext>
              </a:extLst>
            </p:cNvPr>
            <p:cNvSpPr>
              <a:spLocks/>
            </p:cNvSpPr>
            <p:nvPr/>
          </p:nvSpPr>
          <p:spPr bwMode="auto">
            <a:xfrm>
              <a:off x="6266127" y="5779583"/>
              <a:ext cx="72947" cy="72947"/>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76" name="i$liḋe-Oval 75">
              <a:extLst>
                <a:ext uri="{FF2B5EF4-FFF2-40B4-BE49-F238E27FC236}">
                  <a16:creationId xmlns:a16="http://schemas.microsoft.com/office/drawing/2014/main" id="{35C29752-D506-4C59-8F45-2D439567CB52}"/>
                </a:ext>
              </a:extLst>
            </p:cNvPr>
            <p:cNvSpPr>
              <a:spLocks/>
            </p:cNvSpPr>
            <p:nvPr/>
          </p:nvSpPr>
          <p:spPr bwMode="auto">
            <a:xfrm>
              <a:off x="6400255" y="5751345"/>
              <a:ext cx="82360" cy="84713"/>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77" name="i$liḋe-Oval 76">
              <a:extLst>
                <a:ext uri="{FF2B5EF4-FFF2-40B4-BE49-F238E27FC236}">
                  <a16:creationId xmlns:a16="http://schemas.microsoft.com/office/drawing/2014/main" id="{5E0750CE-463E-4925-8768-A0D2605C992F}"/>
                </a:ext>
              </a:extLst>
            </p:cNvPr>
            <p:cNvSpPr>
              <a:spLocks/>
            </p:cNvSpPr>
            <p:nvPr/>
          </p:nvSpPr>
          <p:spPr bwMode="auto">
            <a:xfrm>
              <a:off x="6543797" y="5734873"/>
              <a:ext cx="72947" cy="72947"/>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78" name="i$liḋe-Oval 77">
              <a:extLst>
                <a:ext uri="{FF2B5EF4-FFF2-40B4-BE49-F238E27FC236}">
                  <a16:creationId xmlns:a16="http://schemas.microsoft.com/office/drawing/2014/main" id="{CF4B072B-AE55-4071-A505-FA54C2E01C7A}"/>
                </a:ext>
              </a:extLst>
            </p:cNvPr>
            <p:cNvSpPr>
              <a:spLocks/>
            </p:cNvSpPr>
            <p:nvPr/>
          </p:nvSpPr>
          <p:spPr bwMode="auto">
            <a:xfrm>
              <a:off x="6684984" y="5713695"/>
              <a:ext cx="65888" cy="70594"/>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79" name="i$liḋe-Oval 78">
              <a:extLst>
                <a:ext uri="{FF2B5EF4-FFF2-40B4-BE49-F238E27FC236}">
                  <a16:creationId xmlns:a16="http://schemas.microsoft.com/office/drawing/2014/main" id="{C3E59841-5ECE-4217-8E8B-CE464025B95C}"/>
                </a:ext>
              </a:extLst>
            </p:cNvPr>
            <p:cNvSpPr>
              <a:spLocks/>
            </p:cNvSpPr>
            <p:nvPr/>
          </p:nvSpPr>
          <p:spPr bwMode="auto">
            <a:xfrm>
              <a:off x="6812054" y="5661926"/>
              <a:ext cx="6824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80" name="i$liḋe-Oval 79">
              <a:extLst>
                <a:ext uri="{FF2B5EF4-FFF2-40B4-BE49-F238E27FC236}">
                  <a16:creationId xmlns:a16="http://schemas.microsoft.com/office/drawing/2014/main" id="{9B19B9EE-89F3-48ED-95C2-D5D93825CA0C}"/>
                </a:ext>
              </a:extLst>
            </p:cNvPr>
            <p:cNvSpPr>
              <a:spLocks/>
            </p:cNvSpPr>
            <p:nvPr/>
          </p:nvSpPr>
          <p:spPr bwMode="auto">
            <a:xfrm>
              <a:off x="6934417" y="5596038"/>
              <a:ext cx="72947" cy="65888"/>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81" name="i$liḋe-Oval 80">
              <a:extLst>
                <a:ext uri="{FF2B5EF4-FFF2-40B4-BE49-F238E27FC236}">
                  <a16:creationId xmlns:a16="http://schemas.microsoft.com/office/drawing/2014/main" id="{3332608B-9584-4CF1-9F6F-C7F891948655}"/>
                </a:ext>
              </a:extLst>
            </p:cNvPr>
            <p:cNvSpPr>
              <a:spLocks/>
            </p:cNvSpPr>
            <p:nvPr/>
          </p:nvSpPr>
          <p:spPr bwMode="auto">
            <a:xfrm>
              <a:off x="7063839" y="5527797"/>
              <a:ext cx="65888" cy="6824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82" name="i$liḋe-Oval 81">
              <a:extLst>
                <a:ext uri="{FF2B5EF4-FFF2-40B4-BE49-F238E27FC236}">
                  <a16:creationId xmlns:a16="http://schemas.microsoft.com/office/drawing/2014/main" id="{F13AA3BA-0747-46DD-B0FF-A92356323585}"/>
                </a:ext>
              </a:extLst>
            </p:cNvPr>
            <p:cNvSpPr>
              <a:spLocks/>
            </p:cNvSpPr>
            <p:nvPr/>
          </p:nvSpPr>
          <p:spPr bwMode="auto">
            <a:xfrm>
              <a:off x="7190908" y="5466616"/>
              <a:ext cx="6118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83" name="i$liḋe-Oval 82">
              <a:extLst>
                <a:ext uri="{FF2B5EF4-FFF2-40B4-BE49-F238E27FC236}">
                  <a16:creationId xmlns:a16="http://schemas.microsoft.com/office/drawing/2014/main" id="{65345923-3C2D-477D-A258-832D0EB1ED55}"/>
                </a:ext>
              </a:extLst>
            </p:cNvPr>
            <p:cNvSpPr>
              <a:spLocks/>
            </p:cNvSpPr>
            <p:nvPr/>
          </p:nvSpPr>
          <p:spPr bwMode="auto">
            <a:xfrm>
              <a:off x="7303859" y="5384257"/>
              <a:ext cx="72947" cy="72947"/>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84" name="i$liḋe-Oval 83">
              <a:extLst>
                <a:ext uri="{FF2B5EF4-FFF2-40B4-BE49-F238E27FC236}">
                  <a16:creationId xmlns:a16="http://schemas.microsoft.com/office/drawing/2014/main" id="{1A25FCC2-F291-44D5-9A82-EB59551B2349}"/>
                </a:ext>
              </a:extLst>
            </p:cNvPr>
            <p:cNvSpPr>
              <a:spLocks/>
            </p:cNvSpPr>
            <p:nvPr/>
          </p:nvSpPr>
          <p:spPr bwMode="auto">
            <a:xfrm>
              <a:off x="7397984" y="5278365"/>
              <a:ext cx="77654" cy="82360"/>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85" name="i$liḋe-Oval 84">
              <a:extLst>
                <a:ext uri="{FF2B5EF4-FFF2-40B4-BE49-F238E27FC236}">
                  <a16:creationId xmlns:a16="http://schemas.microsoft.com/office/drawing/2014/main" id="{B265F3F2-39E5-41D4-B250-B255FD2E657D}"/>
                </a:ext>
              </a:extLst>
            </p:cNvPr>
            <p:cNvSpPr>
              <a:spLocks/>
            </p:cNvSpPr>
            <p:nvPr/>
          </p:nvSpPr>
          <p:spPr bwMode="auto">
            <a:xfrm>
              <a:off x="7503875" y="5188946"/>
              <a:ext cx="68241" cy="65888"/>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86" name="i$liḋe-Oval 85">
              <a:extLst>
                <a:ext uri="{FF2B5EF4-FFF2-40B4-BE49-F238E27FC236}">
                  <a16:creationId xmlns:a16="http://schemas.microsoft.com/office/drawing/2014/main" id="{E4C88BB7-D8C5-4D1B-9607-3D590896DD1D}"/>
                </a:ext>
              </a:extLst>
            </p:cNvPr>
            <p:cNvSpPr>
              <a:spLocks/>
            </p:cNvSpPr>
            <p:nvPr/>
          </p:nvSpPr>
          <p:spPr bwMode="auto">
            <a:xfrm>
              <a:off x="7609766" y="5092468"/>
              <a:ext cx="56475" cy="56475"/>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87" name="i$liḋe-Oval 86">
              <a:extLst>
                <a:ext uri="{FF2B5EF4-FFF2-40B4-BE49-F238E27FC236}">
                  <a16:creationId xmlns:a16="http://schemas.microsoft.com/office/drawing/2014/main" id="{20E8C790-57A2-450C-9C3F-CC483294A8B3}"/>
                </a:ext>
              </a:extLst>
            </p:cNvPr>
            <p:cNvSpPr>
              <a:spLocks/>
            </p:cNvSpPr>
            <p:nvPr/>
          </p:nvSpPr>
          <p:spPr bwMode="auto">
            <a:xfrm>
              <a:off x="7706244" y="4986576"/>
              <a:ext cx="65888" cy="6824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88" name="i$liḋe-Oval 87">
              <a:extLst>
                <a:ext uri="{FF2B5EF4-FFF2-40B4-BE49-F238E27FC236}">
                  <a16:creationId xmlns:a16="http://schemas.microsoft.com/office/drawing/2014/main" id="{B0841E08-C9AC-491E-BD88-05FB3868BEF5}"/>
                </a:ext>
              </a:extLst>
            </p:cNvPr>
            <p:cNvSpPr>
              <a:spLocks/>
            </p:cNvSpPr>
            <p:nvPr/>
          </p:nvSpPr>
          <p:spPr bwMode="auto">
            <a:xfrm>
              <a:off x="7772132" y="4871273"/>
              <a:ext cx="56475" cy="54122"/>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89" name="i$liḋe-Oval 88">
              <a:extLst>
                <a:ext uri="{FF2B5EF4-FFF2-40B4-BE49-F238E27FC236}">
                  <a16:creationId xmlns:a16="http://schemas.microsoft.com/office/drawing/2014/main" id="{B2DA6A7A-5E8E-4BFA-8F91-93EF8ACA57D5}"/>
                </a:ext>
              </a:extLst>
            </p:cNvPr>
            <p:cNvSpPr>
              <a:spLocks/>
            </p:cNvSpPr>
            <p:nvPr/>
          </p:nvSpPr>
          <p:spPr bwMode="auto">
            <a:xfrm>
              <a:off x="7821548" y="4730085"/>
              <a:ext cx="84713" cy="84713"/>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90" name="i$liḋe-Oval 89">
              <a:extLst>
                <a:ext uri="{FF2B5EF4-FFF2-40B4-BE49-F238E27FC236}">
                  <a16:creationId xmlns:a16="http://schemas.microsoft.com/office/drawing/2014/main" id="{C2E1DA99-8B14-4160-8EB5-75A3BDB617EB}"/>
                </a:ext>
              </a:extLst>
            </p:cNvPr>
            <p:cNvSpPr>
              <a:spLocks/>
            </p:cNvSpPr>
            <p:nvPr/>
          </p:nvSpPr>
          <p:spPr bwMode="auto">
            <a:xfrm>
              <a:off x="7894495" y="4614781"/>
              <a:ext cx="72947" cy="65888"/>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91" name="i$liḋe-Oval 90">
              <a:extLst>
                <a:ext uri="{FF2B5EF4-FFF2-40B4-BE49-F238E27FC236}">
                  <a16:creationId xmlns:a16="http://schemas.microsoft.com/office/drawing/2014/main" id="{234A51F5-83D2-4745-AA1A-33E0CBAF8793}"/>
                </a:ext>
              </a:extLst>
            </p:cNvPr>
            <p:cNvSpPr>
              <a:spLocks/>
            </p:cNvSpPr>
            <p:nvPr/>
          </p:nvSpPr>
          <p:spPr bwMode="auto">
            <a:xfrm>
              <a:off x="7950970" y="4480653"/>
              <a:ext cx="89419" cy="8236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dirty="0">
                <a:solidFill>
                  <a:prstClr val="black"/>
                </a:solidFill>
                <a:cs typeface="+mn-ea"/>
                <a:sym typeface="+mn-lt"/>
              </a:endParaRPr>
            </a:p>
          </p:txBody>
        </p:sp>
        <p:sp>
          <p:nvSpPr>
            <p:cNvPr id="92" name="i$liḋe-Oval 91">
              <a:extLst>
                <a:ext uri="{FF2B5EF4-FFF2-40B4-BE49-F238E27FC236}">
                  <a16:creationId xmlns:a16="http://schemas.microsoft.com/office/drawing/2014/main" id="{D3D38834-6825-47CA-A8DB-1CD70B93062E}"/>
                </a:ext>
              </a:extLst>
            </p:cNvPr>
            <p:cNvSpPr>
              <a:spLocks/>
            </p:cNvSpPr>
            <p:nvPr/>
          </p:nvSpPr>
          <p:spPr bwMode="auto">
            <a:xfrm>
              <a:off x="8007446" y="4358290"/>
              <a:ext cx="61181"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93" name="i$liḋe-Oval 92">
              <a:extLst>
                <a:ext uri="{FF2B5EF4-FFF2-40B4-BE49-F238E27FC236}">
                  <a16:creationId xmlns:a16="http://schemas.microsoft.com/office/drawing/2014/main" id="{55330E16-F205-4F3A-A12C-61BE1B78E02F}"/>
                </a:ext>
              </a:extLst>
            </p:cNvPr>
            <p:cNvSpPr>
              <a:spLocks/>
            </p:cNvSpPr>
            <p:nvPr/>
          </p:nvSpPr>
          <p:spPr bwMode="auto">
            <a:xfrm>
              <a:off x="8016858" y="4207689"/>
              <a:ext cx="84713" cy="82360"/>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94" name="i$liḋe-Oval 93">
              <a:extLst>
                <a:ext uri="{FF2B5EF4-FFF2-40B4-BE49-F238E27FC236}">
                  <a16:creationId xmlns:a16="http://schemas.microsoft.com/office/drawing/2014/main" id="{FA0F4786-DF35-4756-9208-DB84189359F2}"/>
                </a:ext>
              </a:extLst>
            </p:cNvPr>
            <p:cNvSpPr>
              <a:spLocks/>
            </p:cNvSpPr>
            <p:nvPr/>
          </p:nvSpPr>
          <p:spPr bwMode="auto">
            <a:xfrm>
              <a:off x="8049802" y="4078267"/>
              <a:ext cx="63534" cy="61181"/>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95" name="i$liḋe-Oval 94">
              <a:extLst>
                <a:ext uri="{FF2B5EF4-FFF2-40B4-BE49-F238E27FC236}">
                  <a16:creationId xmlns:a16="http://schemas.microsoft.com/office/drawing/2014/main" id="{3C874126-E498-4971-AF79-0D3DEBACFA57}"/>
                </a:ext>
              </a:extLst>
            </p:cNvPr>
            <p:cNvSpPr>
              <a:spLocks/>
            </p:cNvSpPr>
            <p:nvPr/>
          </p:nvSpPr>
          <p:spPr bwMode="auto">
            <a:xfrm>
              <a:off x="8068627" y="3939432"/>
              <a:ext cx="65888" cy="65888"/>
            </a:xfrm>
            <a:prstGeom prst="ellipse">
              <a:avLst/>
            </a:prstGeom>
            <a:solidFill>
              <a:schemeClr val="bg1">
                <a:lumMod val="85000"/>
              </a:schemeClr>
            </a:solidFill>
            <a:ln>
              <a:noFill/>
            </a:ln>
          </p:spPr>
          <p:txBody>
            <a:bodyPr anchor="ctr"/>
            <a:lstStyle/>
            <a:p>
              <a:pPr algn="ctr">
                <a:defRPr/>
              </a:pPr>
              <a:endParaRPr dirty="0">
                <a:solidFill>
                  <a:prstClr val="black"/>
                </a:solidFill>
                <a:cs typeface="+mn-ea"/>
                <a:sym typeface="+mn-lt"/>
              </a:endParaRPr>
            </a:p>
          </p:txBody>
        </p:sp>
        <p:sp>
          <p:nvSpPr>
            <p:cNvPr id="96" name="i$liḋe-Oval 95">
              <a:extLst>
                <a:ext uri="{FF2B5EF4-FFF2-40B4-BE49-F238E27FC236}">
                  <a16:creationId xmlns:a16="http://schemas.microsoft.com/office/drawing/2014/main" id="{5277EB90-C3D5-4E20-A337-A73F54D98935}"/>
                </a:ext>
              </a:extLst>
            </p:cNvPr>
            <p:cNvSpPr>
              <a:spLocks/>
            </p:cNvSpPr>
            <p:nvPr/>
          </p:nvSpPr>
          <p:spPr bwMode="auto">
            <a:xfrm>
              <a:off x="6268480" y="1576920"/>
              <a:ext cx="870659" cy="870659"/>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dirty="0">
                <a:solidFill>
                  <a:prstClr val="black"/>
                </a:solidFill>
                <a:cs typeface="+mn-ea"/>
                <a:sym typeface="+mn-lt"/>
              </a:endParaRPr>
            </a:p>
          </p:txBody>
        </p:sp>
        <p:sp>
          <p:nvSpPr>
            <p:cNvPr id="97" name="i$liḋe-Oval 96">
              <a:extLst>
                <a:ext uri="{FF2B5EF4-FFF2-40B4-BE49-F238E27FC236}">
                  <a16:creationId xmlns:a16="http://schemas.microsoft.com/office/drawing/2014/main" id="{3E161941-B735-4AD0-A424-39B2439E6ABC}"/>
                </a:ext>
              </a:extLst>
            </p:cNvPr>
            <p:cNvSpPr>
              <a:spLocks/>
            </p:cNvSpPr>
            <p:nvPr/>
          </p:nvSpPr>
          <p:spPr bwMode="auto">
            <a:xfrm>
              <a:off x="7491879" y="4325033"/>
              <a:ext cx="863600" cy="863600"/>
            </a:xfrm>
            <a:prstGeom prst="ellipse">
              <a:avLst/>
            </a:prstGeom>
            <a:solidFill>
              <a:srgbClr val="C3E2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dirty="0">
                <a:solidFill>
                  <a:prstClr val="black"/>
                </a:solidFill>
                <a:cs typeface="+mn-ea"/>
                <a:sym typeface="+mn-lt"/>
              </a:endParaRPr>
            </a:p>
          </p:txBody>
        </p:sp>
        <p:sp>
          <p:nvSpPr>
            <p:cNvPr id="98" name="i$liḋe-Oval 97">
              <a:extLst>
                <a:ext uri="{FF2B5EF4-FFF2-40B4-BE49-F238E27FC236}">
                  <a16:creationId xmlns:a16="http://schemas.microsoft.com/office/drawing/2014/main" id="{CA0F074E-0EBE-4444-81A1-FB4C1E3F7C5A}"/>
                </a:ext>
              </a:extLst>
            </p:cNvPr>
            <p:cNvSpPr>
              <a:spLocks/>
            </p:cNvSpPr>
            <p:nvPr/>
          </p:nvSpPr>
          <p:spPr bwMode="auto">
            <a:xfrm>
              <a:off x="4376560" y="5216649"/>
              <a:ext cx="865953" cy="868306"/>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dirty="0">
                <a:solidFill>
                  <a:prstClr val="black"/>
                </a:solidFill>
                <a:cs typeface="+mn-ea"/>
                <a:sym typeface="+mn-lt"/>
              </a:endParaRPr>
            </a:p>
          </p:txBody>
        </p:sp>
        <p:sp>
          <p:nvSpPr>
            <p:cNvPr id="99" name="i$liḋe-Oval 98">
              <a:extLst>
                <a:ext uri="{FF2B5EF4-FFF2-40B4-BE49-F238E27FC236}">
                  <a16:creationId xmlns:a16="http://schemas.microsoft.com/office/drawing/2014/main" id="{3E421E08-76F8-46E6-8E2C-CF3BAB76D3B8}"/>
                </a:ext>
              </a:extLst>
            </p:cNvPr>
            <p:cNvSpPr>
              <a:spLocks/>
            </p:cNvSpPr>
            <p:nvPr/>
          </p:nvSpPr>
          <p:spPr bwMode="auto">
            <a:xfrm>
              <a:off x="4171838" y="2343229"/>
              <a:ext cx="557693" cy="562398"/>
            </a:xfrm>
            <a:prstGeom prst="ellipse">
              <a:avLst/>
            </a:prstGeom>
            <a:solidFill>
              <a:srgbClr val="C3E2D2"/>
            </a:solidFill>
            <a:ln>
              <a:noFill/>
            </a:ln>
          </p:spPr>
          <p:txBody>
            <a:bodyPr anchor="ctr"/>
            <a:lstStyle/>
            <a:p>
              <a:pPr algn="ctr">
                <a:defRPr/>
              </a:pPr>
              <a:endParaRPr dirty="0">
                <a:solidFill>
                  <a:prstClr val="black"/>
                </a:solidFill>
                <a:cs typeface="+mn-ea"/>
                <a:sym typeface="+mn-lt"/>
              </a:endParaRPr>
            </a:p>
          </p:txBody>
        </p:sp>
        <p:cxnSp>
          <p:nvCxnSpPr>
            <p:cNvPr id="100" name="i$liḋe-Straight Connector 102">
              <a:extLst>
                <a:ext uri="{FF2B5EF4-FFF2-40B4-BE49-F238E27FC236}">
                  <a16:creationId xmlns:a16="http://schemas.microsoft.com/office/drawing/2014/main" id="{C2604DFD-2892-4F72-AE40-7D0FEF2C0F87}"/>
                </a:ext>
              </a:extLst>
            </p:cNvPr>
            <p:cNvCxnSpPr/>
            <p:nvPr/>
          </p:nvCxnSpPr>
          <p:spPr>
            <a:xfrm flipV="1">
              <a:off x="6746915" y="1630183"/>
              <a:ext cx="187540" cy="437828"/>
            </a:xfrm>
            <a:prstGeom prst="line">
              <a:avLst/>
            </a:prstGeom>
            <a:solidFill>
              <a:schemeClr val="accent1"/>
            </a:solidFill>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i$liḋe-Straight Connector 103">
              <a:extLst>
                <a:ext uri="{FF2B5EF4-FFF2-40B4-BE49-F238E27FC236}">
                  <a16:creationId xmlns:a16="http://schemas.microsoft.com/office/drawing/2014/main" id="{770F6E14-396D-4D85-B9DB-A0E5B1019B35}"/>
                </a:ext>
              </a:extLst>
            </p:cNvPr>
            <p:cNvCxnSpPr/>
            <p:nvPr/>
          </p:nvCxnSpPr>
          <p:spPr>
            <a:xfrm>
              <a:off x="6934455" y="1633235"/>
              <a:ext cx="1178203" cy="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05" name="i$liḋe-Straight Connector 109">
              <a:extLst>
                <a:ext uri="{FF2B5EF4-FFF2-40B4-BE49-F238E27FC236}">
                  <a16:creationId xmlns:a16="http://schemas.microsoft.com/office/drawing/2014/main" id="{28902939-356B-40BD-86B1-C058454ED88B}"/>
                </a:ext>
              </a:extLst>
            </p:cNvPr>
            <p:cNvCxnSpPr/>
            <p:nvPr/>
          </p:nvCxnSpPr>
          <p:spPr>
            <a:xfrm flipH="1" flipV="1">
              <a:off x="4643923" y="5310823"/>
              <a:ext cx="157379" cy="437828"/>
            </a:xfrm>
            <a:prstGeom prst="line">
              <a:avLst/>
            </a:prstGeom>
            <a:solidFill>
              <a:schemeClr val="accent1"/>
            </a:solidFill>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6" name="i$liḋe-Straight Connector 110">
              <a:extLst>
                <a:ext uri="{FF2B5EF4-FFF2-40B4-BE49-F238E27FC236}">
                  <a16:creationId xmlns:a16="http://schemas.microsoft.com/office/drawing/2014/main" id="{E524EBD8-07DA-4A30-8975-2676DAA9D4FD}"/>
                </a:ext>
              </a:extLst>
            </p:cNvPr>
            <p:cNvCxnSpPr/>
            <p:nvPr/>
          </p:nvCxnSpPr>
          <p:spPr>
            <a:xfrm flipH="1">
              <a:off x="3655209" y="5313875"/>
              <a:ext cx="988713" cy="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08" name="i$liḋe-Oval 111">
              <a:extLst>
                <a:ext uri="{FF2B5EF4-FFF2-40B4-BE49-F238E27FC236}">
                  <a16:creationId xmlns:a16="http://schemas.microsoft.com/office/drawing/2014/main" id="{E8A5920A-BF25-47D9-B2CA-6F3AF228540D}"/>
                </a:ext>
              </a:extLst>
            </p:cNvPr>
            <p:cNvSpPr/>
            <p:nvPr/>
          </p:nvSpPr>
          <p:spPr>
            <a:xfrm>
              <a:off x="5197804" y="2911436"/>
              <a:ext cx="1842877" cy="1823725"/>
            </a:xfrm>
            <a:prstGeom prst="ellipse">
              <a:avLst/>
            </a:prstGeom>
            <a:solidFill>
              <a:srgbClr val="C3E2D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black"/>
                </a:solidFill>
                <a:cs typeface="+mn-ea"/>
                <a:sym typeface="+mn-lt"/>
              </a:endParaRPr>
            </a:p>
          </p:txBody>
        </p:sp>
        <p:sp>
          <p:nvSpPr>
            <p:cNvPr id="113" name="îṣļîḑé-Freeform 5">
              <a:extLst>
                <a:ext uri="{FF2B5EF4-FFF2-40B4-BE49-F238E27FC236}">
                  <a16:creationId xmlns:a16="http://schemas.microsoft.com/office/drawing/2014/main" id="{B813C27E-9DBA-492E-8456-B1D5C42144FA}"/>
                </a:ext>
              </a:extLst>
            </p:cNvPr>
            <p:cNvSpPr>
              <a:spLocks/>
            </p:cNvSpPr>
            <p:nvPr/>
          </p:nvSpPr>
          <p:spPr bwMode="auto">
            <a:xfrm>
              <a:off x="5859216" y="3543485"/>
              <a:ext cx="550745" cy="534781"/>
            </a:xfrm>
            <a:custGeom>
              <a:avLst/>
              <a:gdLst>
                <a:gd name="T0" fmla="*/ 89 w 144"/>
                <a:gd name="T1" fmla="*/ 129 h 140"/>
                <a:gd name="T2" fmla="*/ 82 w 144"/>
                <a:gd name="T3" fmla="*/ 11 h 140"/>
                <a:gd name="T4" fmla="*/ 11 w 144"/>
                <a:gd name="T5" fmla="*/ 129 h 140"/>
                <a:gd name="T6" fmla="*/ 27 w 144"/>
                <a:gd name="T7" fmla="*/ 107 h 140"/>
                <a:gd name="T8" fmla="*/ 72 w 144"/>
                <a:gd name="T9" fmla="*/ 113 h 140"/>
                <a:gd name="T10" fmla="*/ 82 w 144"/>
                <a:gd name="T11" fmla="*/ 129 h 140"/>
                <a:gd name="T12" fmla="*/ 103 w 144"/>
                <a:gd name="T13" fmla="*/ 68 h 140"/>
                <a:gd name="T14" fmla="*/ 119 w 144"/>
                <a:gd name="T15" fmla="*/ 61 h 140"/>
                <a:gd name="T16" fmla="*/ 103 w 144"/>
                <a:gd name="T17" fmla="*/ 68 h 140"/>
                <a:gd name="T18" fmla="*/ 100 w 144"/>
                <a:gd name="T19" fmla="*/ 82 h 140"/>
                <a:gd name="T20" fmla="*/ 122 w 144"/>
                <a:gd name="T21" fmla="*/ 82 h 140"/>
                <a:gd name="T22" fmla="*/ 103 w 144"/>
                <a:gd name="T23" fmla="*/ 103 h 140"/>
                <a:gd name="T24" fmla="*/ 103 w 144"/>
                <a:gd name="T25" fmla="*/ 96 h 140"/>
                <a:gd name="T26" fmla="*/ 119 w 144"/>
                <a:gd name="T27" fmla="*/ 103 h 140"/>
                <a:gd name="T28" fmla="*/ 103 w 144"/>
                <a:gd name="T29" fmla="*/ 121 h 140"/>
                <a:gd name="T30" fmla="*/ 119 w 144"/>
                <a:gd name="T31" fmla="*/ 114 h 140"/>
                <a:gd name="T32" fmla="*/ 103 w 144"/>
                <a:gd name="T33" fmla="*/ 121 h 140"/>
                <a:gd name="T34" fmla="*/ 18 w 144"/>
                <a:gd name="T35" fmla="*/ 24 h 140"/>
                <a:gd name="T36" fmla="*/ 40 w 144"/>
                <a:gd name="T37" fmla="*/ 24 h 140"/>
                <a:gd name="T38" fmla="*/ 57 w 144"/>
                <a:gd name="T39" fmla="*/ 27 h 140"/>
                <a:gd name="T40" fmla="*/ 57 w 144"/>
                <a:gd name="T41" fmla="*/ 21 h 140"/>
                <a:gd name="T42" fmla="*/ 72 w 144"/>
                <a:gd name="T43" fmla="*/ 27 h 140"/>
                <a:gd name="T44" fmla="*/ 21 w 144"/>
                <a:gd name="T45" fmla="*/ 45 h 140"/>
                <a:gd name="T46" fmla="*/ 37 w 144"/>
                <a:gd name="T47" fmla="*/ 38 h 140"/>
                <a:gd name="T48" fmla="*/ 21 w 144"/>
                <a:gd name="T49" fmla="*/ 45 h 140"/>
                <a:gd name="T50" fmla="*/ 53 w 144"/>
                <a:gd name="T51" fmla="*/ 42 h 140"/>
                <a:gd name="T52" fmla="*/ 75 w 144"/>
                <a:gd name="T53" fmla="*/ 42 h 140"/>
                <a:gd name="T54" fmla="*/ 21 w 144"/>
                <a:gd name="T55" fmla="*/ 63 h 140"/>
                <a:gd name="T56" fmla="*/ 21 w 144"/>
                <a:gd name="T57" fmla="*/ 56 h 140"/>
                <a:gd name="T58" fmla="*/ 37 w 144"/>
                <a:gd name="T59" fmla="*/ 63 h 140"/>
                <a:gd name="T60" fmla="*/ 57 w 144"/>
                <a:gd name="T61" fmla="*/ 63 h 140"/>
                <a:gd name="T62" fmla="*/ 72 w 144"/>
                <a:gd name="T63" fmla="*/ 56 h 140"/>
                <a:gd name="T64" fmla="*/ 57 w 144"/>
                <a:gd name="T65" fmla="*/ 63 h 140"/>
                <a:gd name="T66" fmla="*/ 18 w 144"/>
                <a:gd name="T67" fmla="*/ 77 h 140"/>
                <a:gd name="T68" fmla="*/ 40 w 144"/>
                <a:gd name="T69" fmla="*/ 77 h 140"/>
                <a:gd name="T70" fmla="*/ 57 w 144"/>
                <a:gd name="T71" fmla="*/ 80 h 140"/>
                <a:gd name="T72" fmla="*/ 57 w 144"/>
                <a:gd name="T73" fmla="*/ 74 h 140"/>
                <a:gd name="T74" fmla="*/ 72 w 144"/>
                <a:gd name="T75" fmla="*/ 80 h 140"/>
                <a:gd name="T76" fmla="*/ 21 w 144"/>
                <a:gd name="T77" fmla="*/ 98 h 140"/>
                <a:gd name="T78" fmla="*/ 37 w 144"/>
                <a:gd name="T79" fmla="*/ 91 h 140"/>
                <a:gd name="T80" fmla="*/ 21 w 144"/>
                <a:gd name="T81" fmla="*/ 98 h 140"/>
                <a:gd name="T82" fmla="*/ 53 w 144"/>
                <a:gd name="T83" fmla="*/ 95 h 140"/>
                <a:gd name="T84" fmla="*/ 75 w 144"/>
                <a:gd name="T85" fmla="*/ 95 h 140"/>
                <a:gd name="T86" fmla="*/ 93 w 144"/>
                <a:gd name="T87" fmla="*/ 41 h 140"/>
                <a:gd name="T88" fmla="*/ 138 w 144"/>
                <a:gd name="T89" fmla="*/ 41 h 140"/>
                <a:gd name="T90" fmla="*/ 144 w 144"/>
                <a:gd name="T91" fmla="*/ 135 h 140"/>
                <a:gd name="T92" fmla="*/ 67 w 144"/>
                <a:gd name="T93" fmla="*/ 140 h 140"/>
                <a:gd name="T94" fmla="*/ 61 w 144"/>
                <a:gd name="T95" fmla="*/ 118 h 140"/>
                <a:gd name="T96" fmla="*/ 32 w 144"/>
                <a:gd name="T97" fmla="*/ 135 h 140"/>
                <a:gd name="T98" fmla="*/ 6 w 144"/>
                <a:gd name="T99" fmla="*/ 140 h 140"/>
                <a:gd name="T100" fmla="*/ 0 w 144"/>
                <a:gd name="T101" fmla="*/ 6 h 140"/>
                <a:gd name="T102" fmla="*/ 88 w 144"/>
                <a:gd name="T10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40">
                  <a:moveTo>
                    <a:pt x="133" y="52"/>
                  </a:moveTo>
                  <a:cubicBezTo>
                    <a:pt x="89" y="52"/>
                    <a:pt x="89" y="52"/>
                    <a:pt x="89" y="52"/>
                  </a:cubicBezTo>
                  <a:cubicBezTo>
                    <a:pt x="89" y="129"/>
                    <a:pt x="89" y="129"/>
                    <a:pt x="89" y="129"/>
                  </a:cubicBezTo>
                  <a:cubicBezTo>
                    <a:pt x="133" y="129"/>
                    <a:pt x="133" y="129"/>
                    <a:pt x="133" y="129"/>
                  </a:cubicBezTo>
                  <a:cubicBezTo>
                    <a:pt x="133" y="52"/>
                    <a:pt x="133" y="52"/>
                    <a:pt x="133" y="52"/>
                  </a:cubicBezTo>
                  <a:close/>
                  <a:moveTo>
                    <a:pt x="82" y="11"/>
                  </a:moveTo>
                  <a:cubicBezTo>
                    <a:pt x="82" y="11"/>
                    <a:pt x="82" y="11"/>
                    <a:pt x="82" y="11"/>
                  </a:cubicBezTo>
                  <a:cubicBezTo>
                    <a:pt x="11" y="11"/>
                    <a:pt x="11" y="11"/>
                    <a:pt x="11" y="11"/>
                  </a:cubicBezTo>
                  <a:cubicBezTo>
                    <a:pt x="11" y="129"/>
                    <a:pt x="11" y="129"/>
                    <a:pt x="11" y="129"/>
                  </a:cubicBezTo>
                  <a:cubicBezTo>
                    <a:pt x="21" y="129"/>
                    <a:pt x="21" y="129"/>
                    <a:pt x="21" y="129"/>
                  </a:cubicBezTo>
                  <a:cubicBezTo>
                    <a:pt x="21" y="113"/>
                    <a:pt x="21" y="113"/>
                    <a:pt x="21" y="113"/>
                  </a:cubicBezTo>
                  <a:cubicBezTo>
                    <a:pt x="21" y="110"/>
                    <a:pt x="24" y="107"/>
                    <a:pt x="27" y="107"/>
                  </a:cubicBezTo>
                  <a:cubicBezTo>
                    <a:pt x="27" y="107"/>
                    <a:pt x="27" y="107"/>
                    <a:pt x="27" y="107"/>
                  </a:cubicBezTo>
                  <a:cubicBezTo>
                    <a:pt x="67" y="107"/>
                    <a:pt x="67" y="107"/>
                    <a:pt x="67" y="107"/>
                  </a:cubicBezTo>
                  <a:cubicBezTo>
                    <a:pt x="70" y="107"/>
                    <a:pt x="72" y="110"/>
                    <a:pt x="72" y="113"/>
                  </a:cubicBezTo>
                  <a:cubicBezTo>
                    <a:pt x="72" y="113"/>
                    <a:pt x="72" y="113"/>
                    <a:pt x="72" y="113"/>
                  </a:cubicBezTo>
                  <a:cubicBezTo>
                    <a:pt x="72" y="129"/>
                    <a:pt x="72" y="129"/>
                    <a:pt x="72" y="129"/>
                  </a:cubicBezTo>
                  <a:cubicBezTo>
                    <a:pt x="82" y="129"/>
                    <a:pt x="82" y="129"/>
                    <a:pt x="82" y="129"/>
                  </a:cubicBezTo>
                  <a:cubicBezTo>
                    <a:pt x="82" y="90"/>
                    <a:pt x="82" y="51"/>
                    <a:pt x="82" y="11"/>
                  </a:cubicBezTo>
                  <a:close/>
                  <a:moveTo>
                    <a:pt x="103" y="68"/>
                  </a:moveTo>
                  <a:cubicBezTo>
                    <a:pt x="103" y="68"/>
                    <a:pt x="103" y="68"/>
                    <a:pt x="103" y="68"/>
                  </a:cubicBezTo>
                  <a:cubicBezTo>
                    <a:pt x="101" y="68"/>
                    <a:pt x="100" y="66"/>
                    <a:pt x="100" y="64"/>
                  </a:cubicBezTo>
                  <a:cubicBezTo>
                    <a:pt x="100" y="62"/>
                    <a:pt x="101" y="61"/>
                    <a:pt x="103" y="61"/>
                  </a:cubicBezTo>
                  <a:cubicBezTo>
                    <a:pt x="119" y="61"/>
                    <a:pt x="119" y="61"/>
                    <a:pt x="119" y="61"/>
                  </a:cubicBezTo>
                  <a:cubicBezTo>
                    <a:pt x="120" y="61"/>
                    <a:pt x="122" y="62"/>
                    <a:pt x="122" y="64"/>
                  </a:cubicBezTo>
                  <a:cubicBezTo>
                    <a:pt x="122" y="66"/>
                    <a:pt x="120" y="68"/>
                    <a:pt x="119" y="68"/>
                  </a:cubicBezTo>
                  <a:cubicBezTo>
                    <a:pt x="103" y="68"/>
                    <a:pt x="103" y="68"/>
                    <a:pt x="103" y="68"/>
                  </a:cubicBezTo>
                  <a:close/>
                  <a:moveTo>
                    <a:pt x="103" y="85"/>
                  </a:moveTo>
                  <a:cubicBezTo>
                    <a:pt x="103" y="85"/>
                    <a:pt x="103" y="85"/>
                    <a:pt x="103" y="85"/>
                  </a:cubicBezTo>
                  <a:cubicBezTo>
                    <a:pt x="101" y="85"/>
                    <a:pt x="100" y="84"/>
                    <a:pt x="100" y="82"/>
                  </a:cubicBezTo>
                  <a:cubicBezTo>
                    <a:pt x="100" y="80"/>
                    <a:pt x="101" y="79"/>
                    <a:pt x="103" y="79"/>
                  </a:cubicBezTo>
                  <a:cubicBezTo>
                    <a:pt x="119" y="79"/>
                    <a:pt x="119" y="79"/>
                    <a:pt x="119" y="79"/>
                  </a:cubicBezTo>
                  <a:cubicBezTo>
                    <a:pt x="120" y="79"/>
                    <a:pt x="122" y="80"/>
                    <a:pt x="122" y="82"/>
                  </a:cubicBezTo>
                  <a:cubicBezTo>
                    <a:pt x="122" y="84"/>
                    <a:pt x="120" y="85"/>
                    <a:pt x="119" y="85"/>
                  </a:cubicBezTo>
                  <a:cubicBezTo>
                    <a:pt x="103" y="85"/>
                    <a:pt x="103" y="85"/>
                    <a:pt x="103" y="85"/>
                  </a:cubicBezTo>
                  <a:close/>
                  <a:moveTo>
                    <a:pt x="103" y="103"/>
                  </a:moveTo>
                  <a:cubicBezTo>
                    <a:pt x="103" y="103"/>
                    <a:pt x="103" y="103"/>
                    <a:pt x="103" y="103"/>
                  </a:cubicBezTo>
                  <a:cubicBezTo>
                    <a:pt x="101" y="103"/>
                    <a:pt x="100" y="101"/>
                    <a:pt x="100" y="100"/>
                  </a:cubicBezTo>
                  <a:cubicBezTo>
                    <a:pt x="100" y="98"/>
                    <a:pt x="101" y="96"/>
                    <a:pt x="103" y="96"/>
                  </a:cubicBezTo>
                  <a:cubicBezTo>
                    <a:pt x="119" y="96"/>
                    <a:pt x="119" y="96"/>
                    <a:pt x="119" y="96"/>
                  </a:cubicBezTo>
                  <a:cubicBezTo>
                    <a:pt x="120" y="96"/>
                    <a:pt x="122" y="98"/>
                    <a:pt x="122" y="100"/>
                  </a:cubicBezTo>
                  <a:cubicBezTo>
                    <a:pt x="122" y="101"/>
                    <a:pt x="120" y="103"/>
                    <a:pt x="119" y="103"/>
                  </a:cubicBezTo>
                  <a:cubicBezTo>
                    <a:pt x="103" y="103"/>
                    <a:pt x="103" y="103"/>
                    <a:pt x="103" y="103"/>
                  </a:cubicBezTo>
                  <a:close/>
                  <a:moveTo>
                    <a:pt x="103" y="121"/>
                  </a:moveTo>
                  <a:cubicBezTo>
                    <a:pt x="103" y="121"/>
                    <a:pt x="103" y="121"/>
                    <a:pt x="103" y="121"/>
                  </a:cubicBezTo>
                  <a:cubicBezTo>
                    <a:pt x="101" y="121"/>
                    <a:pt x="100" y="119"/>
                    <a:pt x="100" y="117"/>
                  </a:cubicBezTo>
                  <a:cubicBezTo>
                    <a:pt x="100" y="116"/>
                    <a:pt x="101" y="114"/>
                    <a:pt x="103" y="114"/>
                  </a:cubicBezTo>
                  <a:cubicBezTo>
                    <a:pt x="119" y="114"/>
                    <a:pt x="119" y="114"/>
                    <a:pt x="119" y="114"/>
                  </a:cubicBezTo>
                  <a:cubicBezTo>
                    <a:pt x="120" y="114"/>
                    <a:pt x="122" y="116"/>
                    <a:pt x="122" y="117"/>
                  </a:cubicBezTo>
                  <a:cubicBezTo>
                    <a:pt x="122" y="119"/>
                    <a:pt x="120" y="121"/>
                    <a:pt x="119" y="121"/>
                  </a:cubicBezTo>
                  <a:cubicBezTo>
                    <a:pt x="103" y="121"/>
                    <a:pt x="103" y="121"/>
                    <a:pt x="103" y="121"/>
                  </a:cubicBezTo>
                  <a:close/>
                  <a:moveTo>
                    <a:pt x="21" y="27"/>
                  </a:moveTo>
                  <a:cubicBezTo>
                    <a:pt x="21" y="27"/>
                    <a:pt x="21" y="27"/>
                    <a:pt x="21" y="27"/>
                  </a:cubicBezTo>
                  <a:cubicBezTo>
                    <a:pt x="19" y="27"/>
                    <a:pt x="18" y="26"/>
                    <a:pt x="18" y="24"/>
                  </a:cubicBezTo>
                  <a:cubicBezTo>
                    <a:pt x="18" y="22"/>
                    <a:pt x="19" y="21"/>
                    <a:pt x="21" y="21"/>
                  </a:cubicBezTo>
                  <a:cubicBezTo>
                    <a:pt x="37" y="21"/>
                    <a:pt x="37" y="21"/>
                    <a:pt x="37" y="21"/>
                  </a:cubicBezTo>
                  <a:cubicBezTo>
                    <a:pt x="39" y="21"/>
                    <a:pt x="40" y="22"/>
                    <a:pt x="40" y="24"/>
                  </a:cubicBezTo>
                  <a:cubicBezTo>
                    <a:pt x="40" y="26"/>
                    <a:pt x="39" y="27"/>
                    <a:pt x="37" y="27"/>
                  </a:cubicBezTo>
                  <a:cubicBezTo>
                    <a:pt x="21" y="27"/>
                    <a:pt x="21" y="27"/>
                    <a:pt x="21" y="27"/>
                  </a:cubicBezTo>
                  <a:close/>
                  <a:moveTo>
                    <a:pt x="57" y="27"/>
                  </a:moveTo>
                  <a:cubicBezTo>
                    <a:pt x="57" y="27"/>
                    <a:pt x="57" y="27"/>
                    <a:pt x="57" y="27"/>
                  </a:cubicBezTo>
                  <a:cubicBezTo>
                    <a:pt x="55" y="27"/>
                    <a:pt x="53" y="26"/>
                    <a:pt x="53" y="24"/>
                  </a:cubicBezTo>
                  <a:cubicBezTo>
                    <a:pt x="53" y="22"/>
                    <a:pt x="55" y="21"/>
                    <a:pt x="57" y="21"/>
                  </a:cubicBezTo>
                  <a:cubicBezTo>
                    <a:pt x="72" y="21"/>
                    <a:pt x="72" y="21"/>
                    <a:pt x="72" y="21"/>
                  </a:cubicBezTo>
                  <a:cubicBezTo>
                    <a:pt x="74" y="21"/>
                    <a:pt x="75" y="22"/>
                    <a:pt x="75" y="24"/>
                  </a:cubicBezTo>
                  <a:cubicBezTo>
                    <a:pt x="75" y="26"/>
                    <a:pt x="74" y="27"/>
                    <a:pt x="72" y="27"/>
                  </a:cubicBezTo>
                  <a:cubicBezTo>
                    <a:pt x="57" y="27"/>
                    <a:pt x="57" y="27"/>
                    <a:pt x="57" y="27"/>
                  </a:cubicBezTo>
                  <a:close/>
                  <a:moveTo>
                    <a:pt x="21" y="45"/>
                  </a:moveTo>
                  <a:cubicBezTo>
                    <a:pt x="21" y="45"/>
                    <a:pt x="21" y="45"/>
                    <a:pt x="21" y="45"/>
                  </a:cubicBezTo>
                  <a:cubicBezTo>
                    <a:pt x="19" y="45"/>
                    <a:pt x="18" y="44"/>
                    <a:pt x="18" y="42"/>
                  </a:cubicBezTo>
                  <a:cubicBezTo>
                    <a:pt x="18" y="40"/>
                    <a:pt x="19" y="38"/>
                    <a:pt x="21" y="38"/>
                  </a:cubicBezTo>
                  <a:cubicBezTo>
                    <a:pt x="37" y="38"/>
                    <a:pt x="37" y="38"/>
                    <a:pt x="37" y="38"/>
                  </a:cubicBezTo>
                  <a:cubicBezTo>
                    <a:pt x="39" y="38"/>
                    <a:pt x="40" y="40"/>
                    <a:pt x="40" y="42"/>
                  </a:cubicBezTo>
                  <a:cubicBezTo>
                    <a:pt x="40" y="44"/>
                    <a:pt x="39" y="45"/>
                    <a:pt x="37" y="45"/>
                  </a:cubicBezTo>
                  <a:cubicBezTo>
                    <a:pt x="21" y="45"/>
                    <a:pt x="21" y="45"/>
                    <a:pt x="21" y="45"/>
                  </a:cubicBezTo>
                  <a:close/>
                  <a:moveTo>
                    <a:pt x="57" y="45"/>
                  </a:moveTo>
                  <a:cubicBezTo>
                    <a:pt x="57" y="45"/>
                    <a:pt x="57" y="45"/>
                    <a:pt x="57" y="45"/>
                  </a:cubicBezTo>
                  <a:cubicBezTo>
                    <a:pt x="55" y="45"/>
                    <a:pt x="53" y="44"/>
                    <a:pt x="53" y="42"/>
                  </a:cubicBezTo>
                  <a:cubicBezTo>
                    <a:pt x="53" y="40"/>
                    <a:pt x="55" y="38"/>
                    <a:pt x="57" y="38"/>
                  </a:cubicBezTo>
                  <a:cubicBezTo>
                    <a:pt x="72" y="38"/>
                    <a:pt x="72" y="38"/>
                    <a:pt x="72" y="38"/>
                  </a:cubicBezTo>
                  <a:cubicBezTo>
                    <a:pt x="74" y="38"/>
                    <a:pt x="75" y="40"/>
                    <a:pt x="75" y="42"/>
                  </a:cubicBezTo>
                  <a:cubicBezTo>
                    <a:pt x="75" y="44"/>
                    <a:pt x="74" y="45"/>
                    <a:pt x="72" y="45"/>
                  </a:cubicBezTo>
                  <a:cubicBezTo>
                    <a:pt x="57" y="45"/>
                    <a:pt x="57" y="45"/>
                    <a:pt x="57" y="45"/>
                  </a:cubicBezTo>
                  <a:close/>
                  <a:moveTo>
                    <a:pt x="21" y="63"/>
                  </a:moveTo>
                  <a:cubicBezTo>
                    <a:pt x="21" y="63"/>
                    <a:pt x="21" y="63"/>
                    <a:pt x="21" y="63"/>
                  </a:cubicBezTo>
                  <a:cubicBezTo>
                    <a:pt x="19" y="63"/>
                    <a:pt x="18" y="61"/>
                    <a:pt x="18" y="59"/>
                  </a:cubicBezTo>
                  <a:cubicBezTo>
                    <a:pt x="18" y="58"/>
                    <a:pt x="19" y="56"/>
                    <a:pt x="21" y="56"/>
                  </a:cubicBezTo>
                  <a:cubicBezTo>
                    <a:pt x="37" y="56"/>
                    <a:pt x="37" y="56"/>
                    <a:pt x="37" y="56"/>
                  </a:cubicBezTo>
                  <a:cubicBezTo>
                    <a:pt x="39" y="56"/>
                    <a:pt x="40" y="58"/>
                    <a:pt x="40" y="59"/>
                  </a:cubicBezTo>
                  <a:cubicBezTo>
                    <a:pt x="40" y="61"/>
                    <a:pt x="39" y="63"/>
                    <a:pt x="37" y="63"/>
                  </a:cubicBezTo>
                  <a:cubicBezTo>
                    <a:pt x="21" y="63"/>
                    <a:pt x="21" y="63"/>
                    <a:pt x="21" y="63"/>
                  </a:cubicBezTo>
                  <a:close/>
                  <a:moveTo>
                    <a:pt x="57" y="63"/>
                  </a:moveTo>
                  <a:cubicBezTo>
                    <a:pt x="57" y="63"/>
                    <a:pt x="57" y="63"/>
                    <a:pt x="57" y="63"/>
                  </a:cubicBezTo>
                  <a:cubicBezTo>
                    <a:pt x="55" y="63"/>
                    <a:pt x="53" y="61"/>
                    <a:pt x="53" y="59"/>
                  </a:cubicBezTo>
                  <a:cubicBezTo>
                    <a:pt x="53" y="58"/>
                    <a:pt x="55" y="56"/>
                    <a:pt x="57" y="56"/>
                  </a:cubicBezTo>
                  <a:cubicBezTo>
                    <a:pt x="72" y="56"/>
                    <a:pt x="72" y="56"/>
                    <a:pt x="72" y="56"/>
                  </a:cubicBezTo>
                  <a:cubicBezTo>
                    <a:pt x="74" y="56"/>
                    <a:pt x="75" y="58"/>
                    <a:pt x="75" y="59"/>
                  </a:cubicBezTo>
                  <a:cubicBezTo>
                    <a:pt x="75" y="61"/>
                    <a:pt x="74" y="63"/>
                    <a:pt x="72" y="63"/>
                  </a:cubicBezTo>
                  <a:cubicBezTo>
                    <a:pt x="57" y="63"/>
                    <a:pt x="57" y="63"/>
                    <a:pt x="57" y="63"/>
                  </a:cubicBezTo>
                  <a:close/>
                  <a:moveTo>
                    <a:pt x="21" y="80"/>
                  </a:moveTo>
                  <a:cubicBezTo>
                    <a:pt x="21" y="80"/>
                    <a:pt x="21" y="80"/>
                    <a:pt x="21" y="80"/>
                  </a:cubicBezTo>
                  <a:cubicBezTo>
                    <a:pt x="19" y="80"/>
                    <a:pt x="18" y="79"/>
                    <a:pt x="18" y="77"/>
                  </a:cubicBezTo>
                  <a:cubicBezTo>
                    <a:pt x="18" y="75"/>
                    <a:pt x="19" y="74"/>
                    <a:pt x="21" y="74"/>
                  </a:cubicBezTo>
                  <a:cubicBezTo>
                    <a:pt x="37" y="74"/>
                    <a:pt x="37" y="74"/>
                    <a:pt x="37" y="74"/>
                  </a:cubicBezTo>
                  <a:cubicBezTo>
                    <a:pt x="39" y="74"/>
                    <a:pt x="40" y="75"/>
                    <a:pt x="40" y="77"/>
                  </a:cubicBezTo>
                  <a:cubicBezTo>
                    <a:pt x="40" y="79"/>
                    <a:pt x="39" y="80"/>
                    <a:pt x="37" y="80"/>
                  </a:cubicBezTo>
                  <a:cubicBezTo>
                    <a:pt x="21" y="80"/>
                    <a:pt x="21" y="80"/>
                    <a:pt x="21" y="80"/>
                  </a:cubicBezTo>
                  <a:close/>
                  <a:moveTo>
                    <a:pt x="57" y="80"/>
                  </a:moveTo>
                  <a:cubicBezTo>
                    <a:pt x="57" y="80"/>
                    <a:pt x="57" y="80"/>
                    <a:pt x="57" y="80"/>
                  </a:cubicBezTo>
                  <a:cubicBezTo>
                    <a:pt x="55" y="80"/>
                    <a:pt x="53" y="79"/>
                    <a:pt x="53" y="77"/>
                  </a:cubicBezTo>
                  <a:cubicBezTo>
                    <a:pt x="53" y="75"/>
                    <a:pt x="55" y="74"/>
                    <a:pt x="57" y="74"/>
                  </a:cubicBezTo>
                  <a:cubicBezTo>
                    <a:pt x="72" y="74"/>
                    <a:pt x="72" y="74"/>
                    <a:pt x="72" y="74"/>
                  </a:cubicBezTo>
                  <a:cubicBezTo>
                    <a:pt x="74" y="74"/>
                    <a:pt x="75" y="75"/>
                    <a:pt x="75" y="77"/>
                  </a:cubicBezTo>
                  <a:cubicBezTo>
                    <a:pt x="75" y="79"/>
                    <a:pt x="74" y="80"/>
                    <a:pt x="72" y="80"/>
                  </a:cubicBezTo>
                  <a:cubicBezTo>
                    <a:pt x="57" y="80"/>
                    <a:pt x="57" y="80"/>
                    <a:pt x="57" y="80"/>
                  </a:cubicBezTo>
                  <a:close/>
                  <a:moveTo>
                    <a:pt x="21" y="98"/>
                  </a:moveTo>
                  <a:cubicBezTo>
                    <a:pt x="21" y="98"/>
                    <a:pt x="21" y="98"/>
                    <a:pt x="21" y="98"/>
                  </a:cubicBezTo>
                  <a:cubicBezTo>
                    <a:pt x="19" y="98"/>
                    <a:pt x="18" y="97"/>
                    <a:pt x="18" y="95"/>
                  </a:cubicBezTo>
                  <a:cubicBezTo>
                    <a:pt x="18" y="93"/>
                    <a:pt x="19" y="91"/>
                    <a:pt x="21" y="91"/>
                  </a:cubicBezTo>
                  <a:cubicBezTo>
                    <a:pt x="37" y="91"/>
                    <a:pt x="37" y="91"/>
                    <a:pt x="37" y="91"/>
                  </a:cubicBezTo>
                  <a:cubicBezTo>
                    <a:pt x="39" y="91"/>
                    <a:pt x="40" y="93"/>
                    <a:pt x="40" y="95"/>
                  </a:cubicBezTo>
                  <a:cubicBezTo>
                    <a:pt x="40" y="97"/>
                    <a:pt x="39" y="98"/>
                    <a:pt x="37" y="98"/>
                  </a:cubicBezTo>
                  <a:cubicBezTo>
                    <a:pt x="21" y="98"/>
                    <a:pt x="21" y="98"/>
                    <a:pt x="21" y="98"/>
                  </a:cubicBezTo>
                  <a:close/>
                  <a:moveTo>
                    <a:pt x="57" y="98"/>
                  </a:moveTo>
                  <a:cubicBezTo>
                    <a:pt x="57" y="98"/>
                    <a:pt x="57" y="98"/>
                    <a:pt x="57" y="98"/>
                  </a:cubicBezTo>
                  <a:cubicBezTo>
                    <a:pt x="55" y="98"/>
                    <a:pt x="53" y="97"/>
                    <a:pt x="53" y="95"/>
                  </a:cubicBezTo>
                  <a:cubicBezTo>
                    <a:pt x="53" y="93"/>
                    <a:pt x="55" y="91"/>
                    <a:pt x="57" y="91"/>
                  </a:cubicBezTo>
                  <a:cubicBezTo>
                    <a:pt x="72" y="91"/>
                    <a:pt x="72" y="91"/>
                    <a:pt x="72" y="91"/>
                  </a:cubicBezTo>
                  <a:cubicBezTo>
                    <a:pt x="74" y="91"/>
                    <a:pt x="75" y="93"/>
                    <a:pt x="75" y="95"/>
                  </a:cubicBezTo>
                  <a:cubicBezTo>
                    <a:pt x="75" y="97"/>
                    <a:pt x="74" y="98"/>
                    <a:pt x="72" y="98"/>
                  </a:cubicBezTo>
                  <a:cubicBezTo>
                    <a:pt x="57" y="98"/>
                    <a:pt x="57" y="98"/>
                    <a:pt x="57" y="98"/>
                  </a:cubicBezTo>
                  <a:close/>
                  <a:moveTo>
                    <a:pt x="93" y="41"/>
                  </a:moveTo>
                  <a:cubicBezTo>
                    <a:pt x="93" y="41"/>
                    <a:pt x="93" y="41"/>
                    <a:pt x="93" y="41"/>
                  </a:cubicBezTo>
                  <a:cubicBezTo>
                    <a:pt x="138" y="41"/>
                    <a:pt x="138" y="41"/>
                    <a:pt x="138" y="41"/>
                  </a:cubicBezTo>
                  <a:cubicBezTo>
                    <a:pt x="138" y="41"/>
                    <a:pt x="138" y="41"/>
                    <a:pt x="138" y="41"/>
                  </a:cubicBezTo>
                  <a:cubicBezTo>
                    <a:pt x="141" y="41"/>
                    <a:pt x="144" y="44"/>
                    <a:pt x="144" y="47"/>
                  </a:cubicBezTo>
                  <a:cubicBezTo>
                    <a:pt x="144" y="135"/>
                    <a:pt x="144" y="135"/>
                    <a:pt x="144" y="135"/>
                  </a:cubicBezTo>
                  <a:cubicBezTo>
                    <a:pt x="144" y="135"/>
                    <a:pt x="144" y="135"/>
                    <a:pt x="144" y="135"/>
                  </a:cubicBezTo>
                  <a:cubicBezTo>
                    <a:pt x="144" y="138"/>
                    <a:pt x="141" y="140"/>
                    <a:pt x="138" y="140"/>
                  </a:cubicBezTo>
                  <a:cubicBezTo>
                    <a:pt x="88" y="140"/>
                    <a:pt x="88" y="140"/>
                    <a:pt x="88" y="140"/>
                  </a:cubicBezTo>
                  <a:cubicBezTo>
                    <a:pt x="67" y="140"/>
                    <a:pt x="67" y="140"/>
                    <a:pt x="67" y="140"/>
                  </a:cubicBezTo>
                  <a:cubicBezTo>
                    <a:pt x="67" y="140"/>
                    <a:pt x="67" y="140"/>
                    <a:pt x="67" y="140"/>
                  </a:cubicBezTo>
                  <a:cubicBezTo>
                    <a:pt x="64" y="140"/>
                    <a:pt x="61" y="138"/>
                    <a:pt x="61" y="135"/>
                  </a:cubicBezTo>
                  <a:cubicBezTo>
                    <a:pt x="61" y="118"/>
                    <a:pt x="61" y="118"/>
                    <a:pt x="61" y="118"/>
                  </a:cubicBezTo>
                  <a:cubicBezTo>
                    <a:pt x="32" y="118"/>
                    <a:pt x="32" y="118"/>
                    <a:pt x="32" y="118"/>
                  </a:cubicBezTo>
                  <a:cubicBezTo>
                    <a:pt x="32" y="135"/>
                    <a:pt x="32" y="135"/>
                    <a:pt x="32" y="135"/>
                  </a:cubicBezTo>
                  <a:cubicBezTo>
                    <a:pt x="32" y="135"/>
                    <a:pt x="32" y="135"/>
                    <a:pt x="32" y="135"/>
                  </a:cubicBezTo>
                  <a:cubicBezTo>
                    <a:pt x="32" y="138"/>
                    <a:pt x="30" y="140"/>
                    <a:pt x="27" y="140"/>
                  </a:cubicBezTo>
                  <a:cubicBezTo>
                    <a:pt x="6" y="140"/>
                    <a:pt x="6" y="140"/>
                    <a:pt x="6" y="140"/>
                  </a:cubicBezTo>
                  <a:cubicBezTo>
                    <a:pt x="6" y="140"/>
                    <a:pt x="6" y="140"/>
                    <a:pt x="6" y="140"/>
                  </a:cubicBezTo>
                  <a:cubicBezTo>
                    <a:pt x="3" y="140"/>
                    <a:pt x="0" y="138"/>
                    <a:pt x="0" y="135"/>
                  </a:cubicBezTo>
                  <a:cubicBezTo>
                    <a:pt x="0" y="6"/>
                    <a:pt x="0" y="6"/>
                    <a:pt x="0" y="6"/>
                  </a:cubicBezTo>
                  <a:cubicBezTo>
                    <a:pt x="0" y="6"/>
                    <a:pt x="0" y="6"/>
                    <a:pt x="0" y="6"/>
                  </a:cubicBezTo>
                  <a:cubicBezTo>
                    <a:pt x="0" y="2"/>
                    <a:pt x="3" y="0"/>
                    <a:pt x="6" y="0"/>
                  </a:cubicBezTo>
                  <a:cubicBezTo>
                    <a:pt x="88" y="0"/>
                    <a:pt x="88" y="0"/>
                    <a:pt x="88" y="0"/>
                  </a:cubicBezTo>
                  <a:cubicBezTo>
                    <a:pt x="88" y="0"/>
                    <a:pt x="88" y="0"/>
                    <a:pt x="88" y="0"/>
                  </a:cubicBezTo>
                  <a:cubicBezTo>
                    <a:pt x="91" y="0"/>
                    <a:pt x="93" y="2"/>
                    <a:pt x="93" y="6"/>
                  </a:cubicBezTo>
                  <a:cubicBezTo>
                    <a:pt x="93" y="41"/>
                    <a:pt x="93" y="41"/>
                    <a:pt x="93"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674">
                <a:lnSpc>
                  <a:spcPct val="130000"/>
                </a:lnSpc>
                <a:defRPr/>
              </a:pPr>
              <a:endParaRPr lang="zh-CN" altLang="en-US" dirty="0">
                <a:solidFill>
                  <a:prstClr val="black"/>
                </a:solidFill>
                <a:cs typeface="+mn-ea"/>
                <a:sym typeface="+mn-lt"/>
              </a:endParaRPr>
            </a:p>
          </p:txBody>
        </p:sp>
      </p:grpSp>
      <p:sp>
        <p:nvSpPr>
          <p:cNvPr id="120" name="文本框 119">
            <a:extLst>
              <a:ext uri="{FF2B5EF4-FFF2-40B4-BE49-F238E27FC236}">
                <a16:creationId xmlns:a16="http://schemas.microsoft.com/office/drawing/2014/main" id="{C182C5FB-A9C6-47CD-897E-5D9FAECA6940}"/>
              </a:ext>
            </a:extLst>
          </p:cNvPr>
          <p:cNvSpPr txBox="1"/>
          <p:nvPr/>
        </p:nvSpPr>
        <p:spPr>
          <a:xfrm>
            <a:off x="3567851" y="432221"/>
            <a:ext cx="4917177"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307108731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1000"/>
                                        <p:tgtEl>
                                          <p:spTgt spid="102"/>
                                        </p:tgtEl>
                                      </p:cBhvr>
                                    </p:animEffect>
                                    <p:anim calcmode="lin" valueType="num">
                                      <p:cBhvr>
                                        <p:cTn id="16" dur="1000" fill="hold"/>
                                        <p:tgtEl>
                                          <p:spTgt spid="102"/>
                                        </p:tgtEl>
                                        <p:attrNameLst>
                                          <p:attrName>ppt_x</p:attrName>
                                        </p:attrNameLst>
                                      </p:cBhvr>
                                      <p:tavLst>
                                        <p:tav tm="0">
                                          <p:val>
                                            <p:strVal val="#ppt_x"/>
                                          </p:val>
                                        </p:tav>
                                        <p:tav tm="100000">
                                          <p:val>
                                            <p:strVal val="#ppt_x"/>
                                          </p:val>
                                        </p:tav>
                                      </p:tavLst>
                                    </p:anim>
                                    <p:anim calcmode="lin" valueType="num">
                                      <p:cBhvr>
                                        <p:cTn id="17" dur="1000" fill="hold"/>
                                        <p:tgtEl>
                                          <p:spTgt spid="10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fade">
                                      <p:cBhvr>
                                        <p:cTn id="20" dur="1000"/>
                                        <p:tgtEl>
                                          <p:spTgt spid="109"/>
                                        </p:tgtEl>
                                      </p:cBhvr>
                                    </p:animEffect>
                                    <p:anim calcmode="lin" valueType="num">
                                      <p:cBhvr>
                                        <p:cTn id="21" dur="1000" fill="hold"/>
                                        <p:tgtEl>
                                          <p:spTgt spid="109"/>
                                        </p:tgtEl>
                                        <p:attrNameLst>
                                          <p:attrName>ppt_x</p:attrName>
                                        </p:attrNameLst>
                                      </p:cBhvr>
                                      <p:tavLst>
                                        <p:tav tm="0">
                                          <p:val>
                                            <p:strVal val="#ppt_x"/>
                                          </p:val>
                                        </p:tav>
                                        <p:tav tm="100000">
                                          <p:val>
                                            <p:strVal val="#ppt_x"/>
                                          </p:val>
                                        </p:tav>
                                      </p:tavLst>
                                    </p:anim>
                                    <p:anim calcmode="lin" valueType="num">
                                      <p:cBhvr>
                                        <p:cTn id="22"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1000"/>
                                        <p:tgtEl>
                                          <p:spTgt spid="104"/>
                                        </p:tgtEl>
                                      </p:cBhvr>
                                    </p:animEffect>
                                    <p:anim calcmode="lin" valueType="num">
                                      <p:cBhvr>
                                        <p:cTn id="28" dur="1000" fill="hold"/>
                                        <p:tgtEl>
                                          <p:spTgt spid="104"/>
                                        </p:tgtEl>
                                        <p:attrNameLst>
                                          <p:attrName>ppt_x</p:attrName>
                                        </p:attrNameLst>
                                      </p:cBhvr>
                                      <p:tavLst>
                                        <p:tav tm="0">
                                          <p:val>
                                            <p:strVal val="#ppt_x"/>
                                          </p:val>
                                        </p:tav>
                                        <p:tav tm="100000">
                                          <p:val>
                                            <p:strVal val="#ppt_x"/>
                                          </p:val>
                                        </p:tav>
                                      </p:tavLst>
                                    </p:anim>
                                    <p:anim calcmode="lin" valueType="num">
                                      <p:cBhvr>
                                        <p:cTn id="29" dur="1000" fill="hold"/>
                                        <p:tgtEl>
                                          <p:spTgt spid="10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fade">
                                      <p:cBhvr>
                                        <p:cTn id="32" dur="1000"/>
                                        <p:tgtEl>
                                          <p:spTgt spid="111"/>
                                        </p:tgtEl>
                                      </p:cBhvr>
                                    </p:animEffect>
                                    <p:anim calcmode="lin" valueType="num">
                                      <p:cBhvr>
                                        <p:cTn id="33" dur="1000" fill="hold"/>
                                        <p:tgtEl>
                                          <p:spTgt spid="111"/>
                                        </p:tgtEl>
                                        <p:attrNameLst>
                                          <p:attrName>ppt_x</p:attrName>
                                        </p:attrNameLst>
                                      </p:cBhvr>
                                      <p:tavLst>
                                        <p:tav tm="0">
                                          <p:val>
                                            <p:strVal val="#ppt_x"/>
                                          </p:val>
                                        </p:tav>
                                        <p:tav tm="100000">
                                          <p:val>
                                            <p:strVal val="#ppt_x"/>
                                          </p:val>
                                        </p:tav>
                                      </p:tavLst>
                                    </p:anim>
                                    <p:anim calcmode="lin" valueType="num">
                                      <p:cBhvr>
                                        <p:cTn id="34"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fade">
                                      <p:cBhvr>
                                        <p:cTn id="39" dur="1000"/>
                                        <p:tgtEl>
                                          <p:spTgt spid="103"/>
                                        </p:tgtEl>
                                      </p:cBhvr>
                                    </p:animEffect>
                                    <p:anim calcmode="lin" valueType="num">
                                      <p:cBhvr>
                                        <p:cTn id="40" dur="1000" fill="hold"/>
                                        <p:tgtEl>
                                          <p:spTgt spid="103"/>
                                        </p:tgtEl>
                                        <p:attrNameLst>
                                          <p:attrName>ppt_x</p:attrName>
                                        </p:attrNameLst>
                                      </p:cBhvr>
                                      <p:tavLst>
                                        <p:tav tm="0">
                                          <p:val>
                                            <p:strVal val="#ppt_x"/>
                                          </p:val>
                                        </p:tav>
                                        <p:tav tm="100000">
                                          <p:val>
                                            <p:strVal val="#ppt_x"/>
                                          </p:val>
                                        </p:tav>
                                      </p:tavLst>
                                    </p:anim>
                                    <p:anim calcmode="lin" valueType="num">
                                      <p:cBhvr>
                                        <p:cTn id="41" dur="1000" fill="hold"/>
                                        <p:tgtEl>
                                          <p:spTgt spid="10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fade">
                                      <p:cBhvr>
                                        <p:cTn id="44" dur="1000"/>
                                        <p:tgtEl>
                                          <p:spTgt spid="110"/>
                                        </p:tgtEl>
                                      </p:cBhvr>
                                    </p:animEffect>
                                    <p:anim calcmode="lin" valueType="num">
                                      <p:cBhvr>
                                        <p:cTn id="45" dur="1000" fill="hold"/>
                                        <p:tgtEl>
                                          <p:spTgt spid="110"/>
                                        </p:tgtEl>
                                        <p:attrNameLst>
                                          <p:attrName>ppt_x</p:attrName>
                                        </p:attrNameLst>
                                      </p:cBhvr>
                                      <p:tavLst>
                                        <p:tav tm="0">
                                          <p:val>
                                            <p:strVal val="#ppt_x"/>
                                          </p:val>
                                        </p:tav>
                                        <p:tav tm="100000">
                                          <p:val>
                                            <p:strVal val="#ppt_x"/>
                                          </p:val>
                                        </p:tav>
                                      </p:tavLst>
                                    </p:anim>
                                    <p:anim calcmode="lin" valueType="num">
                                      <p:cBhvr>
                                        <p:cTn id="46"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fade">
                                      <p:cBhvr>
                                        <p:cTn id="51" dur="1000"/>
                                        <p:tgtEl>
                                          <p:spTgt spid="107"/>
                                        </p:tgtEl>
                                      </p:cBhvr>
                                    </p:animEffect>
                                    <p:anim calcmode="lin" valueType="num">
                                      <p:cBhvr>
                                        <p:cTn id="52" dur="1000" fill="hold"/>
                                        <p:tgtEl>
                                          <p:spTgt spid="107"/>
                                        </p:tgtEl>
                                        <p:attrNameLst>
                                          <p:attrName>ppt_x</p:attrName>
                                        </p:attrNameLst>
                                      </p:cBhvr>
                                      <p:tavLst>
                                        <p:tav tm="0">
                                          <p:val>
                                            <p:strVal val="#ppt_x"/>
                                          </p:val>
                                        </p:tav>
                                        <p:tav tm="100000">
                                          <p:val>
                                            <p:strVal val="#ppt_x"/>
                                          </p:val>
                                        </p:tav>
                                      </p:tavLst>
                                    </p:anim>
                                    <p:anim calcmode="lin" valueType="num">
                                      <p:cBhvr>
                                        <p:cTn id="53" dur="1000" fill="hold"/>
                                        <p:tgtEl>
                                          <p:spTgt spid="10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2"/>
                                        </p:tgtEl>
                                        <p:attrNameLst>
                                          <p:attrName>style.visibility</p:attrName>
                                        </p:attrNameLst>
                                      </p:cBhvr>
                                      <p:to>
                                        <p:strVal val="visible"/>
                                      </p:to>
                                    </p:set>
                                    <p:animEffect transition="in" filter="fade">
                                      <p:cBhvr>
                                        <p:cTn id="56" dur="1000"/>
                                        <p:tgtEl>
                                          <p:spTgt spid="112"/>
                                        </p:tgtEl>
                                      </p:cBhvr>
                                    </p:animEffect>
                                    <p:anim calcmode="lin" valueType="num">
                                      <p:cBhvr>
                                        <p:cTn id="57" dur="1000" fill="hold"/>
                                        <p:tgtEl>
                                          <p:spTgt spid="112"/>
                                        </p:tgtEl>
                                        <p:attrNameLst>
                                          <p:attrName>ppt_x</p:attrName>
                                        </p:attrNameLst>
                                      </p:cBhvr>
                                      <p:tavLst>
                                        <p:tav tm="0">
                                          <p:val>
                                            <p:strVal val="#ppt_x"/>
                                          </p:val>
                                        </p:tav>
                                        <p:tav tm="100000">
                                          <p:val>
                                            <p:strVal val="#ppt_x"/>
                                          </p:val>
                                        </p:tav>
                                      </p:tavLst>
                                    </p:anim>
                                    <p:anim calcmode="lin" valueType="num">
                                      <p:cBhvr>
                                        <p:cTn id="58"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7" grpId="0"/>
      <p:bldP spid="109" grpId="0"/>
      <p:bldP spid="110" grpId="0"/>
      <p:bldP spid="111" grpId="0"/>
      <p:bldP spid="1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24">
            <a:extLst>
              <a:ext uri="{FF2B5EF4-FFF2-40B4-BE49-F238E27FC236}">
                <a16:creationId xmlns:a16="http://schemas.microsoft.com/office/drawing/2014/main" id="{6A700D1C-8D62-D24F-852D-B286959CAB0F}"/>
              </a:ext>
            </a:extLst>
          </p:cNvPr>
          <p:cNvSpPr>
            <a:spLocks noChangeArrowheads="1"/>
          </p:cNvSpPr>
          <p:nvPr/>
        </p:nvSpPr>
        <p:spPr bwMode="auto">
          <a:xfrm>
            <a:off x="3615199" y="2127593"/>
            <a:ext cx="990600" cy="854075"/>
          </a:xfrm>
          <a:prstGeom prst="triangle">
            <a:avLst>
              <a:gd name="adj" fmla="val 50000"/>
            </a:avLst>
          </a:prstGeom>
          <a:solidFill>
            <a:srgbClr val="F9C5B8"/>
          </a:solidFill>
          <a:ln>
            <a:noFill/>
          </a:ln>
          <a:effectLst/>
        </p:spPr>
        <p:txBody>
          <a:bodyPr anchor="ctr"/>
          <a:lstStyle/>
          <a:p>
            <a:pPr algn="ctr">
              <a:defRPr/>
            </a:pPr>
            <a:endParaRPr lang="zh-CN" altLang="en-US" sz="1600" kern="0" dirty="0">
              <a:solidFill>
                <a:prstClr val="black">
                  <a:lumMod val="75000"/>
                  <a:lumOff val="25000"/>
                </a:prstClr>
              </a:solidFill>
              <a:cs typeface="+mn-ea"/>
              <a:sym typeface="+mn-lt"/>
            </a:endParaRPr>
          </a:p>
        </p:txBody>
      </p:sp>
      <p:sp>
        <p:nvSpPr>
          <p:cNvPr id="3" name="等腰三角形 25">
            <a:extLst>
              <a:ext uri="{FF2B5EF4-FFF2-40B4-BE49-F238E27FC236}">
                <a16:creationId xmlns:a16="http://schemas.microsoft.com/office/drawing/2014/main" id="{39ABD80C-5DAF-7343-9208-53DA8474FD18}"/>
              </a:ext>
            </a:extLst>
          </p:cNvPr>
          <p:cNvSpPr>
            <a:spLocks noChangeArrowheads="1"/>
          </p:cNvSpPr>
          <p:nvPr/>
        </p:nvSpPr>
        <p:spPr bwMode="auto">
          <a:xfrm flipV="1">
            <a:off x="3627898" y="4719980"/>
            <a:ext cx="990600" cy="854075"/>
          </a:xfrm>
          <a:prstGeom prst="triangle">
            <a:avLst>
              <a:gd name="adj" fmla="val 50000"/>
            </a:avLst>
          </a:prstGeom>
          <a:solidFill>
            <a:srgbClr val="C3E2D2"/>
          </a:solidFill>
          <a:ln>
            <a:noFill/>
          </a:ln>
          <a:effectLst/>
        </p:spPr>
        <p:txBody>
          <a:bodyPr anchor="ctr"/>
          <a:lstStyle/>
          <a:p>
            <a:pPr algn="ctr">
              <a:lnSpc>
                <a:spcPct val="140000"/>
              </a:lnSpc>
              <a:defRPr/>
            </a:pPr>
            <a:endParaRPr lang="zh-CN" altLang="en-US" sz="1400" kern="0">
              <a:solidFill>
                <a:prstClr val="black">
                  <a:lumMod val="75000"/>
                  <a:lumOff val="25000"/>
                </a:prstClr>
              </a:solidFill>
              <a:cs typeface="+mn-ea"/>
              <a:sym typeface="+mn-lt"/>
            </a:endParaRPr>
          </a:p>
        </p:txBody>
      </p:sp>
      <p:sp>
        <p:nvSpPr>
          <p:cNvPr id="4" name="等腰三角形 26">
            <a:extLst>
              <a:ext uri="{FF2B5EF4-FFF2-40B4-BE49-F238E27FC236}">
                <a16:creationId xmlns:a16="http://schemas.microsoft.com/office/drawing/2014/main" id="{3328622E-1A87-144B-A3ED-9501BB59CFEF}"/>
              </a:ext>
            </a:extLst>
          </p:cNvPr>
          <p:cNvSpPr>
            <a:spLocks noChangeArrowheads="1"/>
          </p:cNvSpPr>
          <p:nvPr/>
        </p:nvSpPr>
        <p:spPr bwMode="auto">
          <a:xfrm rot="17794774" flipV="1">
            <a:off x="4753440" y="4016708"/>
            <a:ext cx="990600" cy="854075"/>
          </a:xfrm>
          <a:prstGeom prst="triangle">
            <a:avLst>
              <a:gd name="adj" fmla="val 50000"/>
            </a:avLst>
          </a:prstGeom>
          <a:solidFill>
            <a:srgbClr val="F9C5B8"/>
          </a:solidFill>
          <a:ln>
            <a:noFill/>
          </a:ln>
          <a:effectLst/>
        </p:spPr>
        <p:txBody>
          <a:bodyPr anchor="ctr"/>
          <a:lstStyle/>
          <a:p>
            <a:pPr algn="ctr">
              <a:defRPr/>
            </a:pPr>
            <a:endParaRPr lang="zh-CN" altLang="en-US" sz="1600" kern="0">
              <a:solidFill>
                <a:prstClr val="black">
                  <a:lumMod val="75000"/>
                  <a:lumOff val="25000"/>
                </a:prstClr>
              </a:solidFill>
              <a:cs typeface="+mn-ea"/>
              <a:sym typeface="+mn-lt"/>
            </a:endParaRPr>
          </a:p>
        </p:txBody>
      </p:sp>
      <p:sp>
        <p:nvSpPr>
          <p:cNvPr id="5" name="等腰三角形 27">
            <a:extLst>
              <a:ext uri="{FF2B5EF4-FFF2-40B4-BE49-F238E27FC236}">
                <a16:creationId xmlns:a16="http://schemas.microsoft.com/office/drawing/2014/main" id="{18DF0D03-8CC6-9443-AC7D-65D796837FF6}"/>
              </a:ext>
            </a:extLst>
          </p:cNvPr>
          <p:cNvSpPr>
            <a:spLocks noChangeArrowheads="1"/>
          </p:cNvSpPr>
          <p:nvPr/>
        </p:nvSpPr>
        <p:spPr bwMode="auto">
          <a:xfrm rot="14521584" flipV="1">
            <a:off x="4720893" y="2784023"/>
            <a:ext cx="990600" cy="855663"/>
          </a:xfrm>
          <a:prstGeom prst="triangle">
            <a:avLst>
              <a:gd name="adj" fmla="val 50000"/>
            </a:avLst>
          </a:prstGeom>
          <a:solidFill>
            <a:srgbClr val="C3E2D2"/>
          </a:solidFill>
          <a:ln>
            <a:noFill/>
          </a:ln>
          <a:effectLst/>
        </p:spPr>
        <p:txBody>
          <a:bodyPr anchor="ctr"/>
          <a:lstStyle/>
          <a:p>
            <a:pPr algn="ctr">
              <a:lnSpc>
                <a:spcPct val="140000"/>
              </a:lnSpc>
              <a:defRPr/>
            </a:pPr>
            <a:endParaRPr lang="zh-CN" altLang="en-US" sz="1400" kern="0">
              <a:solidFill>
                <a:prstClr val="black">
                  <a:lumMod val="75000"/>
                  <a:lumOff val="25000"/>
                </a:prstClr>
              </a:solidFill>
              <a:cs typeface="+mn-ea"/>
              <a:sym typeface="+mn-lt"/>
            </a:endParaRPr>
          </a:p>
        </p:txBody>
      </p:sp>
      <p:sp>
        <p:nvSpPr>
          <p:cNvPr id="6" name="等腰三角形 28">
            <a:extLst>
              <a:ext uri="{FF2B5EF4-FFF2-40B4-BE49-F238E27FC236}">
                <a16:creationId xmlns:a16="http://schemas.microsoft.com/office/drawing/2014/main" id="{E597935D-1D68-A044-86B0-D5E2BDC76BEA}"/>
              </a:ext>
            </a:extLst>
          </p:cNvPr>
          <p:cNvSpPr>
            <a:spLocks noChangeArrowheads="1"/>
          </p:cNvSpPr>
          <p:nvPr/>
        </p:nvSpPr>
        <p:spPr bwMode="auto">
          <a:xfrm rot="17829507">
            <a:off x="2515061" y="2789579"/>
            <a:ext cx="990600" cy="854075"/>
          </a:xfrm>
          <a:prstGeom prst="triangle">
            <a:avLst>
              <a:gd name="adj" fmla="val 50000"/>
            </a:avLst>
          </a:prstGeom>
          <a:solidFill>
            <a:srgbClr val="C3E2D2"/>
          </a:solidFill>
          <a:ln>
            <a:noFill/>
          </a:ln>
          <a:effectLst/>
        </p:spPr>
        <p:txBody>
          <a:bodyPr anchor="ctr"/>
          <a:lstStyle/>
          <a:p>
            <a:pPr algn="ctr">
              <a:lnSpc>
                <a:spcPct val="140000"/>
              </a:lnSpc>
              <a:defRPr/>
            </a:pPr>
            <a:endParaRPr lang="zh-CN" altLang="en-US" sz="1400" kern="0">
              <a:solidFill>
                <a:prstClr val="black">
                  <a:lumMod val="75000"/>
                  <a:lumOff val="25000"/>
                </a:prstClr>
              </a:solidFill>
              <a:cs typeface="+mn-ea"/>
              <a:sym typeface="+mn-lt"/>
            </a:endParaRPr>
          </a:p>
        </p:txBody>
      </p:sp>
      <p:sp>
        <p:nvSpPr>
          <p:cNvPr id="7" name="等腰三角形 29">
            <a:extLst>
              <a:ext uri="{FF2B5EF4-FFF2-40B4-BE49-F238E27FC236}">
                <a16:creationId xmlns:a16="http://schemas.microsoft.com/office/drawing/2014/main" id="{2EC76622-E2F0-2747-91DC-04E8B8FE57BD}"/>
              </a:ext>
            </a:extLst>
          </p:cNvPr>
          <p:cNvSpPr>
            <a:spLocks noChangeArrowheads="1"/>
          </p:cNvSpPr>
          <p:nvPr/>
        </p:nvSpPr>
        <p:spPr bwMode="auto">
          <a:xfrm rot="14576656">
            <a:off x="2515061" y="4040529"/>
            <a:ext cx="990600" cy="854075"/>
          </a:xfrm>
          <a:prstGeom prst="triangle">
            <a:avLst>
              <a:gd name="adj" fmla="val 50000"/>
            </a:avLst>
          </a:prstGeom>
          <a:solidFill>
            <a:srgbClr val="F9C5B8"/>
          </a:solidFill>
          <a:ln>
            <a:noFill/>
          </a:ln>
          <a:effectLst/>
        </p:spPr>
        <p:txBody>
          <a:bodyPr anchor="ctr"/>
          <a:lstStyle/>
          <a:p>
            <a:pPr algn="ctr">
              <a:defRPr/>
            </a:pPr>
            <a:endParaRPr lang="zh-CN" altLang="en-US" sz="1600" kern="0">
              <a:solidFill>
                <a:prstClr val="black">
                  <a:lumMod val="75000"/>
                  <a:lumOff val="25000"/>
                </a:prstClr>
              </a:solidFill>
              <a:cs typeface="+mn-ea"/>
              <a:sym typeface="+mn-lt"/>
            </a:endParaRPr>
          </a:p>
        </p:txBody>
      </p:sp>
      <p:sp>
        <p:nvSpPr>
          <p:cNvPr id="8" name="TextBox 20">
            <a:extLst>
              <a:ext uri="{FF2B5EF4-FFF2-40B4-BE49-F238E27FC236}">
                <a16:creationId xmlns:a16="http://schemas.microsoft.com/office/drawing/2014/main" id="{C6E9ABA8-FD89-F247-9DE7-75636DC6F471}"/>
              </a:ext>
            </a:extLst>
          </p:cNvPr>
          <p:cNvSpPr txBox="1">
            <a:spLocks noChangeArrowheads="1"/>
          </p:cNvSpPr>
          <p:nvPr/>
        </p:nvSpPr>
        <p:spPr bwMode="auto">
          <a:xfrm>
            <a:off x="1156161" y="2897530"/>
            <a:ext cx="1484313" cy="40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defRPr/>
            </a:pPr>
            <a:r>
              <a:rPr lang="zh-CN" altLang="en-US" sz="2001" kern="0" dirty="0">
                <a:solidFill>
                  <a:prstClr val="black"/>
                </a:solidFill>
                <a:latin typeface="+mn-lt"/>
                <a:ea typeface="+mn-ea"/>
                <a:cs typeface="+mn-ea"/>
                <a:sym typeface="+mn-lt"/>
              </a:rPr>
              <a:t>Add a title</a:t>
            </a:r>
          </a:p>
        </p:txBody>
      </p:sp>
      <p:sp>
        <p:nvSpPr>
          <p:cNvPr id="9" name="TextBox 21">
            <a:extLst>
              <a:ext uri="{FF2B5EF4-FFF2-40B4-BE49-F238E27FC236}">
                <a16:creationId xmlns:a16="http://schemas.microsoft.com/office/drawing/2014/main" id="{E1954550-0344-CD46-80A3-7656F993EDD6}"/>
              </a:ext>
            </a:extLst>
          </p:cNvPr>
          <p:cNvSpPr txBox="1">
            <a:spLocks noChangeArrowheads="1"/>
          </p:cNvSpPr>
          <p:nvPr/>
        </p:nvSpPr>
        <p:spPr bwMode="auto">
          <a:xfrm>
            <a:off x="1156161" y="4442968"/>
            <a:ext cx="1484313" cy="40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defRPr/>
            </a:pPr>
            <a:r>
              <a:rPr lang="zh-CN" altLang="en-US" sz="2001" kern="0" dirty="0">
                <a:solidFill>
                  <a:prstClr val="black"/>
                </a:solidFill>
                <a:latin typeface="+mn-lt"/>
                <a:ea typeface="+mn-ea"/>
                <a:cs typeface="+mn-ea"/>
                <a:sym typeface="+mn-lt"/>
              </a:rPr>
              <a:t>Add a title</a:t>
            </a:r>
          </a:p>
        </p:txBody>
      </p:sp>
      <p:sp>
        <p:nvSpPr>
          <p:cNvPr id="10" name="TextBox 22">
            <a:extLst>
              <a:ext uri="{FF2B5EF4-FFF2-40B4-BE49-F238E27FC236}">
                <a16:creationId xmlns:a16="http://schemas.microsoft.com/office/drawing/2014/main" id="{112934D0-0B3E-2649-A31D-A37E6DB75EF0}"/>
              </a:ext>
            </a:extLst>
          </p:cNvPr>
          <p:cNvSpPr txBox="1">
            <a:spLocks noChangeArrowheads="1"/>
          </p:cNvSpPr>
          <p:nvPr/>
        </p:nvSpPr>
        <p:spPr bwMode="auto">
          <a:xfrm>
            <a:off x="3378602" y="5661368"/>
            <a:ext cx="1484312" cy="45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lnSpc>
                <a:spcPct val="130000"/>
              </a:lnSpc>
              <a:defRPr/>
            </a:pPr>
            <a:r>
              <a:rPr lang="zh-CN" altLang="en-US" sz="2001" kern="0" dirty="0">
                <a:solidFill>
                  <a:prstClr val="black"/>
                </a:solidFill>
                <a:latin typeface="+mn-lt"/>
                <a:ea typeface="+mn-ea"/>
                <a:cs typeface="+mn-ea"/>
                <a:sym typeface="+mn-lt"/>
              </a:rPr>
              <a:t>Add a title</a:t>
            </a:r>
          </a:p>
        </p:txBody>
      </p:sp>
      <p:sp>
        <p:nvSpPr>
          <p:cNvPr id="11" name="TextBox 23">
            <a:extLst>
              <a:ext uri="{FF2B5EF4-FFF2-40B4-BE49-F238E27FC236}">
                <a16:creationId xmlns:a16="http://schemas.microsoft.com/office/drawing/2014/main" id="{A7344DED-1947-8E44-9004-35267EA6C3A1}"/>
              </a:ext>
            </a:extLst>
          </p:cNvPr>
          <p:cNvSpPr txBox="1">
            <a:spLocks noChangeArrowheads="1"/>
          </p:cNvSpPr>
          <p:nvPr/>
        </p:nvSpPr>
        <p:spPr bwMode="auto">
          <a:xfrm>
            <a:off x="5713874" y="4442968"/>
            <a:ext cx="1484312" cy="40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defRPr/>
            </a:pPr>
            <a:r>
              <a:rPr lang="zh-CN" altLang="en-US" sz="2001" kern="0" dirty="0">
                <a:solidFill>
                  <a:prstClr val="black"/>
                </a:solidFill>
                <a:latin typeface="+mn-lt"/>
                <a:ea typeface="+mn-ea"/>
                <a:cs typeface="+mn-ea"/>
                <a:sym typeface="+mn-lt"/>
              </a:rPr>
              <a:t>Add a title</a:t>
            </a:r>
          </a:p>
        </p:txBody>
      </p:sp>
      <p:sp>
        <p:nvSpPr>
          <p:cNvPr id="12" name="TextBox 24">
            <a:extLst>
              <a:ext uri="{FF2B5EF4-FFF2-40B4-BE49-F238E27FC236}">
                <a16:creationId xmlns:a16="http://schemas.microsoft.com/office/drawing/2014/main" id="{68CF809E-18C9-4045-B6F5-A8918C98B64E}"/>
              </a:ext>
            </a:extLst>
          </p:cNvPr>
          <p:cNvSpPr txBox="1">
            <a:spLocks noChangeArrowheads="1"/>
          </p:cNvSpPr>
          <p:nvPr/>
        </p:nvSpPr>
        <p:spPr bwMode="auto">
          <a:xfrm>
            <a:off x="5720224" y="2897530"/>
            <a:ext cx="1484312" cy="40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defRPr/>
            </a:pPr>
            <a:r>
              <a:rPr lang="zh-CN" altLang="en-US" sz="2001" kern="0" dirty="0">
                <a:solidFill>
                  <a:prstClr val="black"/>
                </a:solidFill>
                <a:latin typeface="+mn-lt"/>
                <a:ea typeface="+mn-ea"/>
                <a:cs typeface="+mn-ea"/>
                <a:sym typeface="+mn-lt"/>
              </a:rPr>
              <a:t>Add a title</a:t>
            </a:r>
          </a:p>
        </p:txBody>
      </p:sp>
      <p:sp>
        <p:nvSpPr>
          <p:cNvPr id="13" name="TextBox 13">
            <a:extLst>
              <a:ext uri="{FF2B5EF4-FFF2-40B4-BE49-F238E27FC236}">
                <a16:creationId xmlns:a16="http://schemas.microsoft.com/office/drawing/2014/main" id="{1B18D5FD-B0EE-1640-983A-82F9E54465FF}"/>
              </a:ext>
            </a:extLst>
          </p:cNvPr>
          <p:cNvSpPr txBox="1">
            <a:spLocks noChangeArrowheads="1"/>
          </p:cNvSpPr>
          <p:nvPr/>
        </p:nvSpPr>
        <p:spPr bwMode="auto">
          <a:xfrm>
            <a:off x="3377074" y="3383023"/>
            <a:ext cx="1493837" cy="913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lnSpc>
                <a:spcPct val="130000"/>
              </a:lnSpc>
              <a:defRPr/>
            </a:pPr>
            <a:r>
              <a:rPr lang="en-US" altLang="zh-CN" sz="2400" kern="0" dirty="0">
                <a:solidFill>
                  <a:prstClr val="black"/>
                </a:solidFill>
                <a:latin typeface="+mn-lt"/>
                <a:ea typeface="+mn-ea"/>
                <a:cs typeface="+mn-ea"/>
                <a:sym typeface="+mn-lt"/>
              </a:rPr>
              <a:t>Enter the title</a:t>
            </a:r>
          </a:p>
        </p:txBody>
      </p:sp>
      <p:sp>
        <p:nvSpPr>
          <p:cNvPr id="14" name="矩形 39">
            <a:extLst>
              <a:ext uri="{FF2B5EF4-FFF2-40B4-BE49-F238E27FC236}">
                <a16:creationId xmlns:a16="http://schemas.microsoft.com/office/drawing/2014/main" id="{B91B6A9A-2EAF-5146-B466-B3699C4EC76C}"/>
              </a:ext>
            </a:extLst>
          </p:cNvPr>
          <p:cNvSpPr>
            <a:spLocks noChangeArrowheads="1"/>
          </p:cNvSpPr>
          <p:nvPr/>
        </p:nvSpPr>
        <p:spPr bwMode="auto">
          <a:xfrm>
            <a:off x="7563020" y="2594317"/>
            <a:ext cx="1619250" cy="425450"/>
          </a:xfrm>
          <a:prstGeom prst="rect">
            <a:avLst/>
          </a:prstGeom>
          <a:solidFill>
            <a:srgbClr val="F9C5B8"/>
          </a:solidFill>
          <a:ln>
            <a:noFill/>
          </a:ln>
          <a:effectLst/>
        </p:spPr>
        <p:txBody>
          <a:bodyPr anchor="ctr"/>
          <a:lstStyle/>
          <a:p>
            <a:pPr algn="ctr">
              <a:defRPr/>
            </a:pPr>
            <a:r>
              <a:rPr lang="zh-CN" altLang="en-US" sz="2001" kern="0" dirty="0">
                <a:solidFill>
                  <a:prstClr val="white"/>
                </a:solidFill>
                <a:cs typeface="+mn-ea"/>
                <a:sym typeface="+mn-lt"/>
              </a:rPr>
              <a:t>Add a title</a:t>
            </a:r>
          </a:p>
        </p:txBody>
      </p:sp>
      <p:sp>
        <p:nvSpPr>
          <p:cNvPr id="20" name="TextBox 22">
            <a:extLst>
              <a:ext uri="{FF2B5EF4-FFF2-40B4-BE49-F238E27FC236}">
                <a16:creationId xmlns:a16="http://schemas.microsoft.com/office/drawing/2014/main" id="{C0ED5D8B-37E5-8A4C-9391-267CE4EA754C}"/>
              </a:ext>
            </a:extLst>
          </p:cNvPr>
          <p:cNvSpPr txBox="1">
            <a:spLocks noChangeArrowheads="1"/>
          </p:cNvSpPr>
          <p:nvPr/>
        </p:nvSpPr>
        <p:spPr bwMode="auto">
          <a:xfrm>
            <a:off x="3378602" y="1649330"/>
            <a:ext cx="1484312" cy="45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lnSpc>
                <a:spcPct val="130000"/>
              </a:lnSpc>
              <a:defRPr/>
            </a:pPr>
            <a:r>
              <a:rPr lang="zh-CN" altLang="en-US" sz="2001" kern="0" dirty="0">
                <a:solidFill>
                  <a:prstClr val="black"/>
                </a:solidFill>
                <a:latin typeface="+mn-lt"/>
                <a:ea typeface="+mn-ea"/>
                <a:cs typeface="+mn-ea"/>
                <a:sym typeface="+mn-lt"/>
              </a:rPr>
              <a:t>Add a title</a:t>
            </a:r>
          </a:p>
        </p:txBody>
      </p:sp>
      <p:sp>
        <p:nvSpPr>
          <p:cNvPr id="22" name="TextBox 24">
            <a:extLst>
              <a:ext uri="{FF2B5EF4-FFF2-40B4-BE49-F238E27FC236}">
                <a16:creationId xmlns:a16="http://schemas.microsoft.com/office/drawing/2014/main" id="{E83AA276-F522-AB46-B856-4FAE14C8AB57}"/>
              </a:ext>
            </a:extLst>
          </p:cNvPr>
          <p:cNvSpPr txBox="1"/>
          <p:nvPr/>
        </p:nvSpPr>
        <p:spPr>
          <a:xfrm>
            <a:off x="7563020" y="3429000"/>
            <a:ext cx="2982316" cy="1167956"/>
          </a:xfrm>
          <a:prstGeom prst="rect">
            <a:avLst/>
          </a:prstGeom>
          <a:noFill/>
          <a:effectLst/>
        </p:spPr>
        <p:txBody>
          <a:bodyPr wrap="square" lIns="91423" tIns="45712" rIns="91423" bIns="45712" rtlCol="0">
            <a:spAutoFit/>
          </a:bodyPr>
          <a:lstStyle/>
          <a:p>
            <a:pPr defTabSz="914674">
              <a:lnSpc>
                <a:spcPct val="150000"/>
              </a:lnSpc>
              <a:defRPr/>
            </a:pPr>
            <a:r>
              <a:rPr lang="zh-CN" altLang="en-US" sz="1200" dirty="0">
                <a:solidFill>
                  <a:prstClr val="black"/>
                </a:solidFill>
                <a:cs typeface="+mn-ea"/>
                <a:sym typeface="+mn-lt"/>
              </a:rPr>
              <a:t>Click here to add content, content to match the title, you can copy and paste directly, to select useful keyword entry.</a:t>
            </a:r>
          </a:p>
        </p:txBody>
      </p:sp>
      <p:sp>
        <p:nvSpPr>
          <p:cNvPr id="21" name="文本框 20">
            <a:extLst>
              <a:ext uri="{FF2B5EF4-FFF2-40B4-BE49-F238E27FC236}">
                <a16:creationId xmlns:a16="http://schemas.microsoft.com/office/drawing/2014/main" id="{C2EE0A4E-1938-4247-B72A-60D56AD3B758}"/>
              </a:ext>
            </a:extLst>
          </p:cNvPr>
          <p:cNvSpPr txBox="1"/>
          <p:nvPr/>
        </p:nvSpPr>
        <p:spPr>
          <a:xfrm>
            <a:off x="3627899" y="432221"/>
            <a:ext cx="4702345"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322056424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14" presetClass="entr" presetSubtype="1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randombar(horizontal)">
                                      <p:cBhvr>
                                        <p:cTn id="47" dur="5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P spid="14" grpId="0" animBg="1"/>
      <p:bldP spid="20"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00286" y="3981770"/>
            <a:ext cx="1881414" cy="1881414"/>
            <a:chOff x="4100286" y="3981770"/>
            <a:chExt cx="1881414" cy="1881414"/>
          </a:xfrm>
          <a:solidFill>
            <a:srgbClr val="F9C5B8"/>
          </a:solidFill>
        </p:grpSpPr>
        <p:sp>
          <p:nvSpPr>
            <p:cNvPr id="3" name="Teardrop 35"/>
            <p:cNvSpPr/>
            <p:nvPr/>
          </p:nvSpPr>
          <p:spPr>
            <a:xfrm>
              <a:off x="4100286" y="3981770"/>
              <a:ext cx="1881414" cy="1881414"/>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en-US" sz="7202">
                <a:solidFill>
                  <a:prstClr val="white"/>
                </a:solidFill>
                <a:cs typeface="+mn-ea"/>
                <a:sym typeface="+mn-lt"/>
              </a:endParaRPr>
            </a:p>
          </p:txBody>
        </p:sp>
        <p:sp>
          <p:nvSpPr>
            <p:cNvPr id="4" name="Rectangle 95"/>
            <p:cNvSpPr/>
            <p:nvPr/>
          </p:nvSpPr>
          <p:spPr>
            <a:xfrm>
              <a:off x="4571029" y="4196630"/>
              <a:ext cx="939926" cy="1200642"/>
            </a:xfrm>
            <a:prstGeom prst="rect">
              <a:avLst/>
            </a:prstGeom>
            <a:grpFill/>
          </p:spPr>
          <p:txBody>
            <a:bodyPr wrap="none">
              <a:spAutoFit/>
            </a:bodyPr>
            <a:lstStyle/>
            <a:p>
              <a:pPr algn="ctr" defTabSz="914674">
                <a:defRPr/>
              </a:pPr>
              <a:r>
                <a:rPr lang="en-US" sz="7202" b="1" dirty="0">
                  <a:solidFill>
                    <a:prstClr val="white"/>
                  </a:solidFill>
                  <a:cs typeface="+mn-ea"/>
                  <a:sym typeface="+mn-lt"/>
                </a:rPr>
                <a:t>O</a:t>
              </a:r>
              <a:endParaRPr lang="en-US" sz="7202" dirty="0">
                <a:solidFill>
                  <a:prstClr val="white"/>
                </a:solidFill>
                <a:cs typeface="+mn-ea"/>
                <a:sym typeface="+mn-lt"/>
              </a:endParaRPr>
            </a:p>
          </p:txBody>
        </p:sp>
      </p:grpSp>
      <p:grpSp>
        <p:nvGrpSpPr>
          <p:cNvPr id="5" name="组合 4"/>
          <p:cNvGrpSpPr/>
          <p:nvPr/>
        </p:nvGrpSpPr>
        <p:grpSpPr>
          <a:xfrm>
            <a:off x="4100286" y="1905320"/>
            <a:ext cx="1881414" cy="1881414"/>
            <a:chOff x="4100286" y="1905320"/>
            <a:chExt cx="1881414" cy="1881414"/>
          </a:xfrm>
          <a:solidFill>
            <a:srgbClr val="C3E2D2"/>
          </a:solidFill>
        </p:grpSpPr>
        <p:sp>
          <p:nvSpPr>
            <p:cNvPr id="6" name="Teardrop 55"/>
            <p:cNvSpPr/>
            <p:nvPr/>
          </p:nvSpPr>
          <p:spPr>
            <a:xfrm flipV="1">
              <a:off x="4100286" y="1905320"/>
              <a:ext cx="1881414" cy="1881414"/>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en-US" sz="7202" dirty="0">
                <a:solidFill>
                  <a:prstClr val="white"/>
                </a:solidFill>
                <a:cs typeface="+mn-ea"/>
                <a:sym typeface="+mn-lt"/>
              </a:endParaRPr>
            </a:p>
          </p:txBody>
        </p:sp>
        <p:sp>
          <p:nvSpPr>
            <p:cNvPr id="7" name="Rectangle 96"/>
            <p:cNvSpPr/>
            <p:nvPr/>
          </p:nvSpPr>
          <p:spPr>
            <a:xfrm>
              <a:off x="4301399" y="2260275"/>
              <a:ext cx="1507544" cy="1200642"/>
            </a:xfrm>
            <a:prstGeom prst="rect">
              <a:avLst/>
            </a:prstGeom>
            <a:grpFill/>
          </p:spPr>
          <p:txBody>
            <a:bodyPr wrap="square">
              <a:spAutoFit/>
            </a:bodyPr>
            <a:lstStyle/>
            <a:p>
              <a:pPr algn="ctr" defTabSz="914674">
                <a:defRPr/>
              </a:pPr>
              <a:r>
                <a:rPr lang="en-US" sz="7202" b="1" dirty="0">
                  <a:solidFill>
                    <a:prstClr val="white"/>
                  </a:solidFill>
                  <a:cs typeface="+mn-ea"/>
                  <a:sym typeface="+mn-lt"/>
                </a:rPr>
                <a:t>S</a:t>
              </a:r>
            </a:p>
          </p:txBody>
        </p:sp>
      </p:grpSp>
      <p:grpSp>
        <p:nvGrpSpPr>
          <p:cNvPr id="8" name="组合 7"/>
          <p:cNvGrpSpPr/>
          <p:nvPr/>
        </p:nvGrpSpPr>
        <p:grpSpPr>
          <a:xfrm>
            <a:off x="6176736" y="1905320"/>
            <a:ext cx="1881414" cy="1881414"/>
            <a:chOff x="6176736" y="1905320"/>
            <a:chExt cx="1881414" cy="1881414"/>
          </a:xfrm>
          <a:solidFill>
            <a:srgbClr val="F9C5B8"/>
          </a:solidFill>
        </p:grpSpPr>
        <p:sp>
          <p:nvSpPr>
            <p:cNvPr id="9" name="Teardrop 56"/>
            <p:cNvSpPr/>
            <p:nvPr/>
          </p:nvSpPr>
          <p:spPr>
            <a:xfrm flipH="1" flipV="1">
              <a:off x="6176736" y="1905320"/>
              <a:ext cx="1881414" cy="1881414"/>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en-US" sz="7202">
                <a:solidFill>
                  <a:prstClr val="white"/>
                </a:solidFill>
                <a:cs typeface="+mn-ea"/>
                <a:sym typeface="+mn-lt"/>
              </a:endParaRPr>
            </a:p>
          </p:txBody>
        </p:sp>
        <p:sp>
          <p:nvSpPr>
            <p:cNvPr id="10" name="Rectangle 97"/>
            <p:cNvSpPr/>
            <p:nvPr/>
          </p:nvSpPr>
          <p:spPr>
            <a:xfrm>
              <a:off x="6525230" y="2279211"/>
              <a:ext cx="1178835" cy="1200642"/>
            </a:xfrm>
            <a:prstGeom prst="rect">
              <a:avLst/>
            </a:prstGeom>
            <a:grpFill/>
          </p:spPr>
          <p:txBody>
            <a:bodyPr wrap="none">
              <a:spAutoFit/>
            </a:bodyPr>
            <a:lstStyle/>
            <a:p>
              <a:pPr algn="ctr" defTabSz="914674">
                <a:defRPr/>
              </a:pPr>
              <a:r>
                <a:rPr lang="en-US" sz="7202" b="1" dirty="0">
                  <a:solidFill>
                    <a:prstClr val="white"/>
                  </a:solidFill>
                  <a:cs typeface="+mn-ea"/>
                  <a:sym typeface="+mn-lt"/>
                </a:rPr>
                <a:t>W</a:t>
              </a:r>
              <a:endParaRPr lang="en-US" sz="7202" dirty="0">
                <a:solidFill>
                  <a:prstClr val="white"/>
                </a:solidFill>
                <a:cs typeface="+mn-ea"/>
                <a:sym typeface="+mn-lt"/>
              </a:endParaRPr>
            </a:p>
          </p:txBody>
        </p:sp>
      </p:grpSp>
      <p:grpSp>
        <p:nvGrpSpPr>
          <p:cNvPr id="11" name="组合 10"/>
          <p:cNvGrpSpPr/>
          <p:nvPr/>
        </p:nvGrpSpPr>
        <p:grpSpPr>
          <a:xfrm>
            <a:off x="6176736" y="3981770"/>
            <a:ext cx="1881414" cy="1881414"/>
            <a:chOff x="6176736" y="3981770"/>
            <a:chExt cx="1881414" cy="1881414"/>
          </a:xfrm>
          <a:solidFill>
            <a:srgbClr val="C3E2D2"/>
          </a:solidFill>
        </p:grpSpPr>
        <p:sp>
          <p:nvSpPr>
            <p:cNvPr id="12" name="Teardrop 54"/>
            <p:cNvSpPr/>
            <p:nvPr/>
          </p:nvSpPr>
          <p:spPr>
            <a:xfrm flipH="1">
              <a:off x="6176736" y="3981770"/>
              <a:ext cx="1881414" cy="1881414"/>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en-US" sz="7202">
                <a:solidFill>
                  <a:prstClr val="white"/>
                </a:solidFill>
                <a:cs typeface="+mn-ea"/>
                <a:sym typeface="+mn-lt"/>
              </a:endParaRPr>
            </a:p>
          </p:txBody>
        </p:sp>
        <p:sp>
          <p:nvSpPr>
            <p:cNvPr id="13" name="Rectangle 98"/>
            <p:cNvSpPr/>
            <p:nvPr/>
          </p:nvSpPr>
          <p:spPr>
            <a:xfrm>
              <a:off x="6733675" y="4276191"/>
              <a:ext cx="761945" cy="1200642"/>
            </a:xfrm>
            <a:prstGeom prst="rect">
              <a:avLst/>
            </a:prstGeom>
            <a:grpFill/>
          </p:spPr>
          <p:txBody>
            <a:bodyPr wrap="none">
              <a:spAutoFit/>
            </a:bodyPr>
            <a:lstStyle/>
            <a:p>
              <a:pPr algn="ctr" defTabSz="914674">
                <a:defRPr/>
              </a:pPr>
              <a:r>
                <a:rPr lang="en-US" sz="7202" b="1" dirty="0">
                  <a:solidFill>
                    <a:prstClr val="white"/>
                  </a:solidFill>
                  <a:cs typeface="+mn-ea"/>
                  <a:sym typeface="+mn-lt"/>
                </a:rPr>
                <a:t>T</a:t>
              </a:r>
              <a:endParaRPr lang="en-US" sz="7202" dirty="0">
                <a:solidFill>
                  <a:prstClr val="white"/>
                </a:solidFill>
                <a:cs typeface="+mn-ea"/>
                <a:sym typeface="+mn-lt"/>
              </a:endParaRPr>
            </a:p>
          </p:txBody>
        </p:sp>
      </p:grpSp>
      <p:grpSp>
        <p:nvGrpSpPr>
          <p:cNvPr id="14" name="组合 13"/>
          <p:cNvGrpSpPr/>
          <p:nvPr/>
        </p:nvGrpSpPr>
        <p:grpSpPr>
          <a:xfrm>
            <a:off x="832145" y="2111892"/>
            <a:ext cx="2534432" cy="1144300"/>
            <a:chOff x="869168" y="2091088"/>
            <a:chExt cx="2534432" cy="1144302"/>
          </a:xfrm>
        </p:grpSpPr>
        <p:sp>
          <p:nvSpPr>
            <p:cNvPr id="15" name="1"/>
            <p:cNvSpPr txBox="1">
              <a:spLocks noChangeArrowheads="1"/>
            </p:cNvSpPr>
            <p:nvPr/>
          </p:nvSpPr>
          <p:spPr bwMode="auto">
            <a:xfrm>
              <a:off x="1629751" y="2168584"/>
              <a:ext cx="1545183" cy="30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spcBef>
                  <a:spcPct val="20000"/>
                </a:spcBef>
                <a:defRPr/>
              </a:pPr>
              <a:r>
                <a:rPr lang="zh-CN" altLang="en-US" sz="2001" b="1" dirty="0">
                  <a:solidFill>
                    <a:prstClr val="black"/>
                  </a:solidFill>
                  <a:latin typeface="+mn-lt"/>
                  <a:ea typeface="+mn-ea"/>
                  <a:cs typeface="+mn-ea"/>
                  <a:sym typeface="+mn-lt"/>
                </a:rPr>
                <a:t>Add a title</a:t>
              </a:r>
              <a:endParaRPr lang="en-US" altLang="zh-CN" sz="2001" b="1" dirty="0">
                <a:solidFill>
                  <a:prstClr val="black"/>
                </a:solidFill>
                <a:latin typeface="+mn-lt"/>
                <a:ea typeface="+mn-ea"/>
                <a:cs typeface="+mn-ea"/>
                <a:sym typeface="+mn-lt"/>
              </a:endParaRPr>
            </a:p>
          </p:txBody>
        </p:sp>
        <p:sp>
          <p:nvSpPr>
            <p:cNvPr id="16" name="1"/>
            <p:cNvSpPr txBox="1">
              <a:spLocks noChangeArrowheads="1"/>
            </p:cNvSpPr>
            <p:nvPr/>
          </p:nvSpPr>
          <p:spPr bwMode="auto">
            <a:xfrm>
              <a:off x="1639049" y="2436821"/>
              <a:ext cx="1764551" cy="79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lnSpc>
                  <a:spcPct val="150000"/>
                </a:lnSpc>
                <a:defRPr/>
              </a:pPr>
              <a:r>
                <a:rPr lang="zh-CN" altLang="en-US" sz="1200" dirty="0">
                  <a:solidFill>
                    <a:prstClr val="black"/>
                  </a:solidFill>
                  <a:latin typeface="+mn-lt"/>
                  <a:ea typeface="+mn-ea"/>
                  <a:cs typeface="+mn-ea"/>
                  <a:sym typeface="+mn-lt"/>
                </a:rPr>
                <a:t>Click here to add content that matches the title.</a:t>
              </a:r>
            </a:p>
          </p:txBody>
        </p:sp>
        <p:sp>
          <p:nvSpPr>
            <p:cNvPr id="17" name="椭圆 16"/>
            <p:cNvSpPr/>
            <p:nvPr/>
          </p:nvSpPr>
          <p:spPr>
            <a:xfrm>
              <a:off x="869168" y="2091088"/>
              <a:ext cx="621355" cy="621355"/>
            </a:xfrm>
            <a:prstGeom prst="ellipse">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600" dirty="0">
                <a:solidFill>
                  <a:prstClr val="white"/>
                </a:solidFill>
                <a:cs typeface="+mn-ea"/>
                <a:sym typeface="+mn-lt"/>
              </a:endParaRPr>
            </a:p>
          </p:txBody>
        </p:sp>
        <p:sp>
          <p:nvSpPr>
            <p:cNvPr id="18" name="文本框 17"/>
            <p:cNvSpPr txBox="1"/>
            <p:nvPr/>
          </p:nvSpPr>
          <p:spPr>
            <a:xfrm>
              <a:off x="924205" y="2189391"/>
              <a:ext cx="511280" cy="400214"/>
            </a:xfrm>
            <a:prstGeom prst="rect">
              <a:avLst/>
            </a:prstGeom>
            <a:noFill/>
          </p:spPr>
          <p:txBody>
            <a:bodyPr wrap="square" rtlCol="0">
              <a:spAutoFit/>
            </a:bodyPr>
            <a:lstStyle/>
            <a:p>
              <a:pPr algn="ctr" defTabSz="914674">
                <a:defRPr/>
              </a:pPr>
              <a:r>
                <a:rPr lang="en-US" altLang="zh-CN" sz="2001" dirty="0">
                  <a:solidFill>
                    <a:prstClr val="white"/>
                  </a:solidFill>
                  <a:cs typeface="+mn-ea"/>
                  <a:sym typeface="+mn-lt"/>
                </a:rPr>
                <a:t>S</a:t>
              </a:r>
              <a:endParaRPr lang="zh-CN" altLang="en-US" sz="2001" dirty="0">
                <a:solidFill>
                  <a:prstClr val="white"/>
                </a:solidFill>
                <a:cs typeface="+mn-ea"/>
                <a:sym typeface="+mn-lt"/>
              </a:endParaRPr>
            </a:p>
          </p:txBody>
        </p:sp>
      </p:grpSp>
      <p:grpSp>
        <p:nvGrpSpPr>
          <p:cNvPr id="19" name="组合 18"/>
          <p:cNvGrpSpPr/>
          <p:nvPr/>
        </p:nvGrpSpPr>
        <p:grpSpPr>
          <a:xfrm>
            <a:off x="869168" y="4474545"/>
            <a:ext cx="2534432" cy="1144300"/>
            <a:chOff x="869168" y="4474552"/>
            <a:chExt cx="2534432" cy="1144302"/>
          </a:xfrm>
        </p:grpSpPr>
        <p:sp>
          <p:nvSpPr>
            <p:cNvPr id="20" name="1"/>
            <p:cNvSpPr txBox="1">
              <a:spLocks noChangeArrowheads="1"/>
            </p:cNvSpPr>
            <p:nvPr/>
          </p:nvSpPr>
          <p:spPr bwMode="auto">
            <a:xfrm>
              <a:off x="1629751" y="4474552"/>
              <a:ext cx="1736825" cy="30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spcBef>
                  <a:spcPct val="20000"/>
                </a:spcBef>
                <a:defRPr/>
              </a:pPr>
              <a:r>
                <a:rPr lang="zh-CN" altLang="en-US" sz="2001" b="1" dirty="0">
                  <a:solidFill>
                    <a:prstClr val="black"/>
                  </a:solidFill>
                  <a:latin typeface="+mn-lt"/>
                  <a:ea typeface="+mn-ea"/>
                  <a:cs typeface="+mn-ea"/>
                  <a:sym typeface="+mn-lt"/>
                </a:rPr>
                <a:t>Add a title</a:t>
              </a:r>
              <a:endParaRPr lang="en-US" altLang="zh-CN" sz="2001" b="1" dirty="0">
                <a:solidFill>
                  <a:prstClr val="black"/>
                </a:solidFill>
                <a:latin typeface="+mn-lt"/>
                <a:ea typeface="+mn-ea"/>
                <a:cs typeface="+mn-ea"/>
                <a:sym typeface="+mn-lt"/>
              </a:endParaRPr>
            </a:p>
          </p:txBody>
        </p:sp>
        <p:sp>
          <p:nvSpPr>
            <p:cNvPr id="21" name="1"/>
            <p:cNvSpPr txBox="1">
              <a:spLocks noChangeArrowheads="1"/>
            </p:cNvSpPr>
            <p:nvPr/>
          </p:nvSpPr>
          <p:spPr bwMode="auto">
            <a:xfrm>
              <a:off x="1639049" y="4820285"/>
              <a:ext cx="1764551" cy="79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lnSpc>
                  <a:spcPct val="150000"/>
                </a:lnSpc>
                <a:defRPr/>
              </a:pPr>
              <a:r>
                <a:rPr lang="zh-CN" altLang="en-US" sz="1200" dirty="0">
                  <a:solidFill>
                    <a:prstClr val="black"/>
                  </a:solidFill>
                  <a:latin typeface="+mn-lt"/>
                  <a:ea typeface="+mn-ea"/>
                  <a:cs typeface="+mn-ea"/>
                  <a:sym typeface="+mn-lt"/>
                </a:rPr>
                <a:t>Click here to add content that matches the title.</a:t>
              </a:r>
            </a:p>
          </p:txBody>
        </p:sp>
        <p:sp>
          <p:nvSpPr>
            <p:cNvPr id="22" name="椭圆 21"/>
            <p:cNvSpPr/>
            <p:nvPr/>
          </p:nvSpPr>
          <p:spPr>
            <a:xfrm>
              <a:off x="869168" y="4474552"/>
              <a:ext cx="621355" cy="621355"/>
            </a:xfrm>
            <a:prstGeom prst="ellipse">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600" dirty="0">
                <a:solidFill>
                  <a:prstClr val="white"/>
                </a:solidFill>
                <a:cs typeface="+mn-ea"/>
                <a:sym typeface="+mn-lt"/>
              </a:endParaRPr>
            </a:p>
          </p:txBody>
        </p:sp>
        <p:sp>
          <p:nvSpPr>
            <p:cNvPr id="23" name="文本框 22"/>
            <p:cNvSpPr txBox="1"/>
            <p:nvPr/>
          </p:nvSpPr>
          <p:spPr>
            <a:xfrm>
              <a:off x="924205" y="4572855"/>
              <a:ext cx="511280" cy="400214"/>
            </a:xfrm>
            <a:prstGeom prst="rect">
              <a:avLst/>
            </a:prstGeom>
            <a:noFill/>
          </p:spPr>
          <p:txBody>
            <a:bodyPr wrap="square" rtlCol="0">
              <a:spAutoFit/>
            </a:bodyPr>
            <a:lstStyle/>
            <a:p>
              <a:pPr algn="ctr" defTabSz="914674">
                <a:defRPr/>
              </a:pPr>
              <a:r>
                <a:rPr lang="en-US" altLang="zh-CN" sz="2001" dirty="0">
                  <a:solidFill>
                    <a:prstClr val="white"/>
                  </a:solidFill>
                  <a:cs typeface="+mn-ea"/>
                  <a:sym typeface="+mn-lt"/>
                </a:rPr>
                <a:t>O</a:t>
              </a:r>
              <a:endParaRPr lang="zh-CN" altLang="en-US" sz="2001" dirty="0">
                <a:solidFill>
                  <a:prstClr val="white"/>
                </a:solidFill>
                <a:cs typeface="+mn-ea"/>
                <a:sym typeface="+mn-lt"/>
              </a:endParaRPr>
            </a:p>
          </p:txBody>
        </p:sp>
      </p:grpSp>
      <p:grpSp>
        <p:nvGrpSpPr>
          <p:cNvPr id="24" name="组合 23"/>
          <p:cNvGrpSpPr/>
          <p:nvPr/>
        </p:nvGrpSpPr>
        <p:grpSpPr>
          <a:xfrm>
            <a:off x="8680381" y="2091087"/>
            <a:ext cx="2534432" cy="1144300"/>
            <a:chOff x="8680381" y="2091088"/>
            <a:chExt cx="2534432" cy="1144302"/>
          </a:xfrm>
        </p:grpSpPr>
        <p:sp>
          <p:nvSpPr>
            <p:cNvPr id="25" name="1"/>
            <p:cNvSpPr txBox="1">
              <a:spLocks noChangeArrowheads="1"/>
            </p:cNvSpPr>
            <p:nvPr/>
          </p:nvSpPr>
          <p:spPr bwMode="auto">
            <a:xfrm>
              <a:off x="9440963" y="2091088"/>
              <a:ext cx="1464338" cy="30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spcBef>
                  <a:spcPct val="20000"/>
                </a:spcBef>
                <a:defRPr/>
              </a:pPr>
              <a:r>
                <a:rPr lang="zh-CN" altLang="en-US" sz="2001" b="1" dirty="0">
                  <a:solidFill>
                    <a:prstClr val="black"/>
                  </a:solidFill>
                  <a:latin typeface="+mn-lt"/>
                  <a:ea typeface="+mn-ea"/>
                  <a:cs typeface="+mn-ea"/>
                  <a:sym typeface="+mn-lt"/>
                </a:rPr>
                <a:t>Add a title</a:t>
              </a:r>
              <a:endParaRPr lang="en-US" altLang="zh-CN" sz="2001" b="1" dirty="0">
                <a:solidFill>
                  <a:prstClr val="black"/>
                </a:solidFill>
                <a:latin typeface="+mn-lt"/>
                <a:ea typeface="+mn-ea"/>
                <a:cs typeface="+mn-ea"/>
                <a:sym typeface="+mn-lt"/>
              </a:endParaRPr>
            </a:p>
          </p:txBody>
        </p:sp>
        <p:sp>
          <p:nvSpPr>
            <p:cNvPr id="26" name="1"/>
            <p:cNvSpPr txBox="1">
              <a:spLocks noChangeArrowheads="1"/>
            </p:cNvSpPr>
            <p:nvPr/>
          </p:nvSpPr>
          <p:spPr bwMode="auto">
            <a:xfrm>
              <a:off x="9450262" y="2436821"/>
              <a:ext cx="1764551" cy="79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lnSpc>
                  <a:spcPct val="150000"/>
                </a:lnSpc>
                <a:defRPr/>
              </a:pPr>
              <a:r>
                <a:rPr lang="zh-CN" altLang="en-US" sz="1200" dirty="0">
                  <a:solidFill>
                    <a:prstClr val="black"/>
                  </a:solidFill>
                  <a:latin typeface="+mn-lt"/>
                  <a:ea typeface="+mn-ea"/>
                  <a:cs typeface="+mn-ea"/>
                  <a:sym typeface="+mn-lt"/>
                </a:rPr>
                <a:t>Click here to add content that matches the title.</a:t>
              </a:r>
            </a:p>
          </p:txBody>
        </p:sp>
        <p:sp>
          <p:nvSpPr>
            <p:cNvPr id="27" name="椭圆 26"/>
            <p:cNvSpPr/>
            <p:nvPr/>
          </p:nvSpPr>
          <p:spPr>
            <a:xfrm>
              <a:off x="8680381" y="2091088"/>
              <a:ext cx="621355" cy="621355"/>
            </a:xfrm>
            <a:prstGeom prst="ellipse">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600" dirty="0">
                <a:solidFill>
                  <a:prstClr val="white"/>
                </a:solidFill>
                <a:cs typeface="+mn-ea"/>
                <a:sym typeface="+mn-lt"/>
              </a:endParaRPr>
            </a:p>
          </p:txBody>
        </p:sp>
        <p:sp>
          <p:nvSpPr>
            <p:cNvPr id="28" name="文本框 27"/>
            <p:cNvSpPr txBox="1"/>
            <p:nvPr/>
          </p:nvSpPr>
          <p:spPr>
            <a:xfrm>
              <a:off x="8735418" y="2189391"/>
              <a:ext cx="511280" cy="400214"/>
            </a:xfrm>
            <a:prstGeom prst="rect">
              <a:avLst/>
            </a:prstGeom>
            <a:noFill/>
          </p:spPr>
          <p:txBody>
            <a:bodyPr wrap="square" rtlCol="0">
              <a:spAutoFit/>
            </a:bodyPr>
            <a:lstStyle/>
            <a:p>
              <a:pPr algn="ctr" defTabSz="914674">
                <a:defRPr/>
              </a:pPr>
              <a:r>
                <a:rPr lang="en-US" altLang="zh-CN" sz="2001" dirty="0">
                  <a:solidFill>
                    <a:prstClr val="white"/>
                  </a:solidFill>
                  <a:cs typeface="+mn-ea"/>
                  <a:sym typeface="+mn-lt"/>
                </a:rPr>
                <a:t>W</a:t>
              </a:r>
              <a:endParaRPr lang="zh-CN" altLang="en-US" sz="2001" dirty="0">
                <a:solidFill>
                  <a:prstClr val="white"/>
                </a:solidFill>
                <a:cs typeface="+mn-ea"/>
                <a:sym typeface="+mn-lt"/>
              </a:endParaRPr>
            </a:p>
          </p:txBody>
        </p:sp>
      </p:grpSp>
      <p:grpSp>
        <p:nvGrpSpPr>
          <p:cNvPr id="29" name="组合 28"/>
          <p:cNvGrpSpPr/>
          <p:nvPr/>
        </p:nvGrpSpPr>
        <p:grpSpPr>
          <a:xfrm>
            <a:off x="8680381" y="4459055"/>
            <a:ext cx="2534432" cy="1159791"/>
            <a:chOff x="8680381" y="4459061"/>
            <a:chExt cx="2534432" cy="1159793"/>
          </a:xfrm>
        </p:grpSpPr>
        <p:sp>
          <p:nvSpPr>
            <p:cNvPr id="30" name="1"/>
            <p:cNvSpPr txBox="1">
              <a:spLocks noChangeArrowheads="1"/>
            </p:cNvSpPr>
            <p:nvPr/>
          </p:nvSpPr>
          <p:spPr bwMode="auto">
            <a:xfrm>
              <a:off x="9440964" y="4459061"/>
              <a:ext cx="1576909" cy="30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spcBef>
                  <a:spcPct val="20000"/>
                </a:spcBef>
                <a:defRPr/>
              </a:pPr>
              <a:r>
                <a:rPr lang="zh-CN" altLang="en-US" sz="2001" b="1" dirty="0">
                  <a:solidFill>
                    <a:prstClr val="black"/>
                  </a:solidFill>
                  <a:latin typeface="+mn-lt"/>
                  <a:ea typeface="+mn-ea"/>
                  <a:cs typeface="+mn-ea"/>
                  <a:sym typeface="+mn-lt"/>
                </a:rPr>
                <a:t>Add a title</a:t>
              </a:r>
              <a:endParaRPr lang="en-US" altLang="zh-CN" sz="2001" b="1" dirty="0">
                <a:solidFill>
                  <a:prstClr val="black"/>
                </a:solidFill>
                <a:latin typeface="+mn-lt"/>
                <a:ea typeface="+mn-ea"/>
                <a:cs typeface="+mn-ea"/>
                <a:sym typeface="+mn-lt"/>
              </a:endParaRPr>
            </a:p>
          </p:txBody>
        </p:sp>
        <p:sp>
          <p:nvSpPr>
            <p:cNvPr id="31" name="1"/>
            <p:cNvSpPr txBox="1">
              <a:spLocks noChangeArrowheads="1"/>
            </p:cNvSpPr>
            <p:nvPr/>
          </p:nvSpPr>
          <p:spPr bwMode="auto">
            <a:xfrm>
              <a:off x="9450262" y="4820285"/>
              <a:ext cx="1764551" cy="79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lnSpc>
                  <a:spcPct val="150000"/>
                </a:lnSpc>
                <a:defRPr/>
              </a:pPr>
              <a:r>
                <a:rPr lang="zh-CN" altLang="en-US" sz="1200" dirty="0">
                  <a:solidFill>
                    <a:prstClr val="black"/>
                  </a:solidFill>
                  <a:latin typeface="+mn-lt"/>
                  <a:ea typeface="+mn-ea"/>
                  <a:cs typeface="+mn-ea"/>
                  <a:sym typeface="+mn-lt"/>
                </a:rPr>
                <a:t>Click here to add content that matches the title.</a:t>
              </a:r>
            </a:p>
          </p:txBody>
        </p:sp>
        <p:sp>
          <p:nvSpPr>
            <p:cNvPr id="32" name="椭圆 31"/>
            <p:cNvSpPr/>
            <p:nvPr/>
          </p:nvSpPr>
          <p:spPr>
            <a:xfrm>
              <a:off x="8680381" y="4474552"/>
              <a:ext cx="621355" cy="621355"/>
            </a:xfrm>
            <a:prstGeom prst="ellipse">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1600" dirty="0">
                <a:solidFill>
                  <a:prstClr val="white"/>
                </a:solidFill>
                <a:cs typeface="+mn-ea"/>
                <a:sym typeface="+mn-lt"/>
              </a:endParaRPr>
            </a:p>
          </p:txBody>
        </p:sp>
        <p:sp>
          <p:nvSpPr>
            <p:cNvPr id="33" name="文本框 32"/>
            <p:cNvSpPr txBox="1"/>
            <p:nvPr/>
          </p:nvSpPr>
          <p:spPr>
            <a:xfrm>
              <a:off x="8735418" y="4572855"/>
              <a:ext cx="511280" cy="400214"/>
            </a:xfrm>
            <a:prstGeom prst="rect">
              <a:avLst/>
            </a:prstGeom>
            <a:noFill/>
          </p:spPr>
          <p:txBody>
            <a:bodyPr wrap="square" rtlCol="0">
              <a:spAutoFit/>
            </a:bodyPr>
            <a:lstStyle/>
            <a:p>
              <a:pPr algn="ctr" defTabSz="914674">
                <a:defRPr/>
              </a:pPr>
              <a:r>
                <a:rPr lang="en-US" altLang="zh-CN" sz="2001" dirty="0">
                  <a:solidFill>
                    <a:prstClr val="white"/>
                  </a:solidFill>
                  <a:cs typeface="+mn-ea"/>
                  <a:sym typeface="+mn-lt"/>
                </a:rPr>
                <a:t>T</a:t>
              </a:r>
              <a:endParaRPr lang="zh-CN" altLang="en-US" sz="2001" dirty="0">
                <a:solidFill>
                  <a:prstClr val="white"/>
                </a:solidFill>
                <a:cs typeface="+mn-ea"/>
                <a:sym typeface="+mn-lt"/>
              </a:endParaRPr>
            </a:p>
          </p:txBody>
        </p:sp>
      </p:grpSp>
      <p:sp>
        <p:nvSpPr>
          <p:cNvPr id="39" name="文本框 38">
            <a:extLst>
              <a:ext uri="{FF2B5EF4-FFF2-40B4-BE49-F238E27FC236}">
                <a16:creationId xmlns:a16="http://schemas.microsoft.com/office/drawing/2014/main" id="{BCEC3E1E-3A33-41BA-B4A2-D2B671FD337E}"/>
              </a:ext>
            </a:extLst>
          </p:cNvPr>
          <p:cNvSpPr txBox="1"/>
          <p:nvPr/>
        </p:nvSpPr>
        <p:spPr>
          <a:xfrm>
            <a:off x="3644482" y="432221"/>
            <a:ext cx="4812404"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281461942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4="http://schemas.microsoft.com/office/drawing/2010/main"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left)">
                                      <p:cBhvr>
                                        <p:cTn id="24" dur="500"/>
                                        <p:tgtEl>
                                          <p:spTgt spid="14"/>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ppt_x</p:attrName>
                                        </p:attrNameLst>
                                      </p:cBhvr>
                                      <p:tavLst>
                                        <p:tav tm="0">
                                          <p:val>
                                            <p:strVal val="#ppt_x-#ppt_w*1.125000"/>
                                          </p:val>
                                        </p:tav>
                                        <p:tav tm="100000">
                                          <p:val>
                                            <p:strVal val="#ppt_x"/>
                                          </p:val>
                                        </p:tav>
                                      </p:tavLst>
                                    </p:anim>
                                    <p:animEffect transition="in" filter="wipe(right)">
                                      <p:cBhvr>
                                        <p:cTn id="29" dur="500"/>
                                        <p:tgtEl>
                                          <p:spTgt spid="24"/>
                                        </p:tgtEl>
                                      </p:cBhvr>
                                    </p:animEffect>
                                  </p:childTnLst>
                                </p:cTn>
                              </p:par>
                            </p:childTnLst>
                          </p:cTn>
                        </p:par>
                        <p:par>
                          <p:cTn id="30" fill="hold">
                            <p:stCondLst>
                              <p:cond delay="3000"/>
                            </p:stCondLst>
                            <p:childTnLst>
                              <p:par>
                                <p:cTn id="31" presetID="12" presetClass="entr" presetSubtype="2"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ppt_x</p:attrName>
                                        </p:attrNameLst>
                                      </p:cBhvr>
                                      <p:tavLst>
                                        <p:tav tm="0">
                                          <p:val>
                                            <p:strVal val="#ppt_x+#ppt_w*1.125000"/>
                                          </p:val>
                                        </p:tav>
                                        <p:tav tm="100000">
                                          <p:val>
                                            <p:strVal val="#ppt_x"/>
                                          </p:val>
                                        </p:tav>
                                      </p:tavLst>
                                    </p:anim>
                                    <p:animEffect transition="in" filter="wipe(left)">
                                      <p:cBhvr>
                                        <p:cTn id="34" dur="500"/>
                                        <p:tgtEl>
                                          <p:spTgt spid="19"/>
                                        </p:tgtEl>
                                      </p:cBhvr>
                                    </p:animEffect>
                                  </p:childTnLst>
                                </p:cTn>
                              </p:par>
                            </p:childTnLst>
                          </p:cTn>
                        </p:par>
                        <p:par>
                          <p:cTn id="35" fill="hold">
                            <p:stCondLst>
                              <p:cond delay="3500"/>
                            </p:stCondLst>
                            <p:childTnLst>
                              <p:par>
                                <p:cTn id="36" presetID="12" presetClass="entr" presetSubtype="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ppt_x</p:attrName>
                                        </p:attrNameLst>
                                      </p:cBhvr>
                                      <p:tavLst>
                                        <p:tav tm="0">
                                          <p:val>
                                            <p:strVal val="#ppt_x-#ppt_w*1.125000"/>
                                          </p:val>
                                        </p:tav>
                                        <p:tav tm="100000">
                                          <p:val>
                                            <p:strVal val="#ppt_x"/>
                                          </p:val>
                                        </p:tav>
                                      </p:tavLst>
                                    </p:anim>
                                    <p:animEffect transition="in" filter="wipe(righ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B61A0A35-91E6-457C-A1E7-404380966C18}"/>
              </a:ext>
            </a:extLst>
          </p:cNvPr>
          <p:cNvGrpSpPr/>
          <p:nvPr/>
        </p:nvGrpSpPr>
        <p:grpSpPr>
          <a:xfrm>
            <a:off x="4415270" y="2889044"/>
            <a:ext cx="1415720" cy="1415720"/>
            <a:chOff x="4415269" y="3053976"/>
            <a:chExt cx="1415720" cy="1415720"/>
          </a:xfrm>
          <a:solidFill>
            <a:srgbClr val="F9C5B8"/>
          </a:solidFill>
        </p:grpSpPr>
        <p:sp>
          <p:nvSpPr>
            <p:cNvPr id="7" name="菱形 6">
              <a:extLst>
                <a:ext uri="{FF2B5EF4-FFF2-40B4-BE49-F238E27FC236}">
                  <a16:creationId xmlns:a16="http://schemas.microsoft.com/office/drawing/2014/main" id="{400721A4-60BB-40BB-BFDC-EE7E0A5AA448}"/>
                </a:ext>
              </a:extLst>
            </p:cNvPr>
            <p:cNvSpPr/>
            <p:nvPr/>
          </p:nvSpPr>
          <p:spPr>
            <a:xfrm>
              <a:off x="4415269" y="3053976"/>
              <a:ext cx="1415720" cy="14157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a:solidFill>
                  <a:prstClr val="white"/>
                </a:solidFill>
                <a:cs typeface="+mn-ea"/>
                <a:sym typeface="+mn-lt"/>
              </a:endParaRPr>
            </a:p>
          </p:txBody>
        </p:sp>
        <p:pic>
          <p:nvPicPr>
            <p:cNvPr id="8" name="图片 7">
              <a:extLst>
                <a:ext uri="{FF2B5EF4-FFF2-40B4-BE49-F238E27FC236}">
                  <a16:creationId xmlns:a16="http://schemas.microsoft.com/office/drawing/2014/main" id="{EEB39920-9507-43A6-BCD6-E9C4FFE2585E}"/>
                </a:ext>
              </a:extLst>
            </p:cNvPr>
            <p:cNvPicPr>
              <a:picLocks noChangeAspect="1"/>
            </p:cNvPicPr>
            <p:nvPr/>
          </p:nvPicPr>
          <p:blipFill>
            <a:blip r:embed="rId3"/>
            <a:stretch>
              <a:fillRect/>
            </a:stretch>
          </p:blipFill>
          <p:spPr>
            <a:xfrm>
              <a:off x="4822967" y="3451393"/>
              <a:ext cx="598171" cy="600009"/>
            </a:xfrm>
            <a:prstGeom prst="rect">
              <a:avLst/>
            </a:prstGeom>
            <a:grpFill/>
          </p:spPr>
        </p:pic>
      </p:grpSp>
      <p:grpSp>
        <p:nvGrpSpPr>
          <p:cNvPr id="9" name="组合 8">
            <a:extLst>
              <a:ext uri="{FF2B5EF4-FFF2-40B4-BE49-F238E27FC236}">
                <a16:creationId xmlns:a16="http://schemas.microsoft.com/office/drawing/2014/main" id="{E0C6BAA8-EE40-42F4-B1CE-3A7156884789}"/>
              </a:ext>
            </a:extLst>
          </p:cNvPr>
          <p:cNvGrpSpPr/>
          <p:nvPr/>
        </p:nvGrpSpPr>
        <p:grpSpPr>
          <a:xfrm>
            <a:off x="5275252" y="1937835"/>
            <a:ext cx="1415720" cy="1415720"/>
            <a:chOff x="5275251" y="2102767"/>
            <a:chExt cx="1415720" cy="1415720"/>
          </a:xfrm>
        </p:grpSpPr>
        <p:sp>
          <p:nvSpPr>
            <p:cNvPr id="10" name="菱形 9">
              <a:extLst>
                <a:ext uri="{FF2B5EF4-FFF2-40B4-BE49-F238E27FC236}">
                  <a16:creationId xmlns:a16="http://schemas.microsoft.com/office/drawing/2014/main" id="{C269C3E2-99CC-4FDF-8BCD-1173D58F8F27}"/>
                </a:ext>
              </a:extLst>
            </p:cNvPr>
            <p:cNvSpPr/>
            <p:nvPr/>
          </p:nvSpPr>
          <p:spPr>
            <a:xfrm>
              <a:off x="5275251" y="2102767"/>
              <a:ext cx="1415720" cy="1415720"/>
            </a:xfrm>
            <a:prstGeom prst="diamond">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dirty="0">
                <a:solidFill>
                  <a:prstClr val="white"/>
                </a:solidFill>
                <a:cs typeface="+mn-ea"/>
                <a:sym typeface="+mn-lt"/>
              </a:endParaRPr>
            </a:p>
          </p:txBody>
        </p:sp>
        <p:pic>
          <p:nvPicPr>
            <p:cNvPr id="11" name="图片 10">
              <a:extLst>
                <a:ext uri="{FF2B5EF4-FFF2-40B4-BE49-F238E27FC236}">
                  <a16:creationId xmlns:a16="http://schemas.microsoft.com/office/drawing/2014/main" id="{3767A18F-CE19-4822-B248-A020C724C10E}"/>
                </a:ext>
              </a:extLst>
            </p:cNvPr>
            <p:cNvPicPr>
              <a:picLocks noChangeAspect="1"/>
            </p:cNvPicPr>
            <p:nvPr/>
          </p:nvPicPr>
          <p:blipFill>
            <a:blip r:embed="rId4"/>
            <a:stretch>
              <a:fillRect/>
            </a:stretch>
          </p:blipFill>
          <p:spPr>
            <a:xfrm>
              <a:off x="5687384" y="2533438"/>
              <a:ext cx="552679" cy="554378"/>
            </a:xfrm>
            <a:prstGeom prst="rect">
              <a:avLst/>
            </a:prstGeom>
          </p:spPr>
        </p:pic>
      </p:grpSp>
      <p:grpSp>
        <p:nvGrpSpPr>
          <p:cNvPr id="12" name="组合 11">
            <a:extLst>
              <a:ext uri="{FF2B5EF4-FFF2-40B4-BE49-F238E27FC236}">
                <a16:creationId xmlns:a16="http://schemas.microsoft.com/office/drawing/2014/main" id="{CD7F16FC-E750-4810-A227-F897A6CEB852}"/>
              </a:ext>
            </a:extLst>
          </p:cNvPr>
          <p:cNvGrpSpPr/>
          <p:nvPr/>
        </p:nvGrpSpPr>
        <p:grpSpPr>
          <a:xfrm>
            <a:off x="5275252" y="3743039"/>
            <a:ext cx="1415720" cy="1415720"/>
            <a:chOff x="5275251" y="3907972"/>
            <a:chExt cx="1415720" cy="1415720"/>
          </a:xfrm>
          <a:solidFill>
            <a:srgbClr val="C3E2D2"/>
          </a:solidFill>
        </p:grpSpPr>
        <p:sp>
          <p:nvSpPr>
            <p:cNvPr id="13" name="菱形 12">
              <a:extLst>
                <a:ext uri="{FF2B5EF4-FFF2-40B4-BE49-F238E27FC236}">
                  <a16:creationId xmlns:a16="http://schemas.microsoft.com/office/drawing/2014/main" id="{42C81CE8-F1B8-402E-A619-BF4D0D1EA384}"/>
                </a:ext>
              </a:extLst>
            </p:cNvPr>
            <p:cNvSpPr/>
            <p:nvPr/>
          </p:nvSpPr>
          <p:spPr>
            <a:xfrm>
              <a:off x="5275251" y="3907972"/>
              <a:ext cx="1415720" cy="14157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dirty="0">
                <a:solidFill>
                  <a:prstClr val="white"/>
                </a:solidFill>
                <a:cs typeface="+mn-ea"/>
                <a:sym typeface="+mn-lt"/>
              </a:endParaRPr>
            </a:p>
          </p:txBody>
        </p:sp>
        <p:pic>
          <p:nvPicPr>
            <p:cNvPr id="14" name="图片 13">
              <a:extLst>
                <a:ext uri="{FF2B5EF4-FFF2-40B4-BE49-F238E27FC236}">
                  <a16:creationId xmlns:a16="http://schemas.microsoft.com/office/drawing/2014/main" id="{DF9481C6-1863-4A35-AB20-97EAA053D1B5}"/>
                </a:ext>
              </a:extLst>
            </p:cNvPr>
            <p:cNvPicPr>
              <a:picLocks noChangeAspect="1"/>
            </p:cNvPicPr>
            <p:nvPr/>
          </p:nvPicPr>
          <p:blipFill>
            <a:blip r:embed="rId5"/>
            <a:stretch>
              <a:fillRect/>
            </a:stretch>
          </p:blipFill>
          <p:spPr>
            <a:xfrm>
              <a:off x="5677657" y="4326812"/>
              <a:ext cx="673042" cy="617408"/>
            </a:xfrm>
            <a:prstGeom prst="rect">
              <a:avLst/>
            </a:prstGeom>
            <a:grpFill/>
          </p:spPr>
        </p:pic>
      </p:grpSp>
      <p:grpSp>
        <p:nvGrpSpPr>
          <p:cNvPr id="15" name="组合 14">
            <a:extLst>
              <a:ext uri="{FF2B5EF4-FFF2-40B4-BE49-F238E27FC236}">
                <a16:creationId xmlns:a16="http://schemas.microsoft.com/office/drawing/2014/main" id="{CBA6BD48-1AB8-48CA-B4C8-E12E60D0CFBC}"/>
              </a:ext>
            </a:extLst>
          </p:cNvPr>
          <p:cNvGrpSpPr/>
          <p:nvPr/>
        </p:nvGrpSpPr>
        <p:grpSpPr>
          <a:xfrm>
            <a:off x="6126716" y="2889044"/>
            <a:ext cx="1415720" cy="1415720"/>
            <a:chOff x="6126716" y="3053976"/>
            <a:chExt cx="1415720" cy="1415720"/>
          </a:xfrm>
          <a:solidFill>
            <a:srgbClr val="F9C5B8"/>
          </a:solidFill>
        </p:grpSpPr>
        <p:sp>
          <p:nvSpPr>
            <p:cNvPr id="16" name="菱形 15">
              <a:extLst>
                <a:ext uri="{FF2B5EF4-FFF2-40B4-BE49-F238E27FC236}">
                  <a16:creationId xmlns:a16="http://schemas.microsoft.com/office/drawing/2014/main" id="{DC0C25B7-9720-4614-9899-3D0F68349199}"/>
                </a:ext>
              </a:extLst>
            </p:cNvPr>
            <p:cNvSpPr/>
            <p:nvPr/>
          </p:nvSpPr>
          <p:spPr>
            <a:xfrm>
              <a:off x="6126716" y="3053976"/>
              <a:ext cx="1415720" cy="1415720"/>
            </a:xfrm>
            <a:prstGeom prst="diamond">
              <a:avLst/>
            </a:prstGeom>
            <a:grpFill/>
            <a:ln>
              <a:solidFill>
                <a:srgbClr val="E8C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dirty="0">
                <a:solidFill>
                  <a:prstClr val="white"/>
                </a:solidFill>
                <a:cs typeface="+mn-ea"/>
                <a:sym typeface="+mn-lt"/>
              </a:endParaRPr>
            </a:p>
          </p:txBody>
        </p:sp>
        <p:pic>
          <p:nvPicPr>
            <p:cNvPr id="17" name="图片 16">
              <a:extLst>
                <a:ext uri="{FF2B5EF4-FFF2-40B4-BE49-F238E27FC236}">
                  <a16:creationId xmlns:a16="http://schemas.microsoft.com/office/drawing/2014/main" id="{AEB3E424-AD67-45FF-8916-90675D82E93E}"/>
                </a:ext>
              </a:extLst>
            </p:cNvPr>
            <p:cNvPicPr>
              <a:picLocks noChangeAspect="1"/>
            </p:cNvPicPr>
            <p:nvPr/>
          </p:nvPicPr>
          <p:blipFill>
            <a:blip r:embed="rId6"/>
            <a:stretch>
              <a:fillRect/>
            </a:stretch>
          </p:blipFill>
          <p:spPr>
            <a:xfrm>
              <a:off x="6596168" y="3451393"/>
              <a:ext cx="552680" cy="625734"/>
            </a:xfrm>
            <a:prstGeom prst="rect">
              <a:avLst/>
            </a:prstGeom>
            <a:grpFill/>
          </p:spPr>
        </p:pic>
      </p:grpSp>
      <p:sp>
        <p:nvSpPr>
          <p:cNvPr id="19" name="文本框 18">
            <a:extLst>
              <a:ext uri="{FF2B5EF4-FFF2-40B4-BE49-F238E27FC236}">
                <a16:creationId xmlns:a16="http://schemas.microsoft.com/office/drawing/2014/main" id="{2B3EC0B5-B9B7-4CC9-84DC-94CCE302A692}"/>
              </a:ext>
            </a:extLst>
          </p:cNvPr>
          <p:cNvSpPr txBox="1"/>
          <p:nvPr/>
        </p:nvSpPr>
        <p:spPr>
          <a:xfrm>
            <a:off x="1633199" y="2169192"/>
            <a:ext cx="1639427" cy="400214"/>
          </a:xfrm>
          <a:prstGeom prst="rect">
            <a:avLst/>
          </a:prstGeom>
          <a:noFill/>
        </p:spPr>
        <p:txBody>
          <a:bodyPr wrap="square" rtlCol="0">
            <a:spAutoFit/>
          </a:bodyPr>
          <a:lstStyle/>
          <a:p>
            <a:pPr algn="ctr" defTabSz="914674">
              <a:defRPr/>
            </a:pPr>
            <a:r>
              <a:rPr lang="zh-CN" altLang="en-US" sz="2001" dirty="0">
                <a:solidFill>
                  <a:prstClr val="black"/>
                </a:solidFill>
                <a:cs typeface="+mn-ea"/>
                <a:sym typeface="+mn-lt"/>
              </a:rPr>
              <a:t>Add a title</a:t>
            </a:r>
          </a:p>
        </p:txBody>
      </p:sp>
      <p:sp>
        <p:nvSpPr>
          <p:cNvPr id="20" name="文本框 19">
            <a:extLst>
              <a:ext uri="{FF2B5EF4-FFF2-40B4-BE49-F238E27FC236}">
                <a16:creationId xmlns:a16="http://schemas.microsoft.com/office/drawing/2014/main" id="{119274E9-0429-42F0-B4C9-4B5040875B7D}"/>
              </a:ext>
            </a:extLst>
          </p:cNvPr>
          <p:cNvSpPr txBox="1"/>
          <p:nvPr/>
        </p:nvSpPr>
        <p:spPr>
          <a:xfrm>
            <a:off x="1094102" y="2548521"/>
            <a:ext cx="2717623" cy="613854"/>
          </a:xfrm>
          <a:prstGeom prst="rect">
            <a:avLst/>
          </a:prstGeom>
          <a:noFill/>
        </p:spPr>
        <p:txBody>
          <a:bodyPr wrap="square" rtlCol="0">
            <a:spAutoFit/>
          </a:bodyPr>
          <a:lstStyle/>
          <a:p>
            <a:pPr algn="ctr" defTabSz="914674">
              <a:lnSpc>
                <a:spcPct val="150000"/>
              </a:lnSpc>
              <a:defRPr/>
            </a:pPr>
            <a:r>
              <a:rPr lang="zh-CN" altLang="en-US" sz="1200" dirty="0">
                <a:solidFill>
                  <a:prstClr val="black"/>
                </a:solidFill>
                <a:cs typeface="+mn-ea"/>
                <a:sym typeface="+mn-lt"/>
              </a:rPr>
              <a:t>Click here to add content that matches the title.</a:t>
            </a:r>
          </a:p>
        </p:txBody>
      </p:sp>
      <p:sp>
        <p:nvSpPr>
          <p:cNvPr id="21" name="文本框 20">
            <a:extLst>
              <a:ext uri="{FF2B5EF4-FFF2-40B4-BE49-F238E27FC236}">
                <a16:creationId xmlns:a16="http://schemas.microsoft.com/office/drawing/2014/main" id="{53BDE7B1-DE6A-4714-9851-23A7071D02DA}"/>
              </a:ext>
            </a:extLst>
          </p:cNvPr>
          <p:cNvSpPr txBox="1"/>
          <p:nvPr/>
        </p:nvSpPr>
        <p:spPr>
          <a:xfrm>
            <a:off x="1633199" y="4129895"/>
            <a:ext cx="1639427" cy="400214"/>
          </a:xfrm>
          <a:prstGeom prst="rect">
            <a:avLst/>
          </a:prstGeom>
          <a:noFill/>
        </p:spPr>
        <p:txBody>
          <a:bodyPr wrap="square" rtlCol="0">
            <a:spAutoFit/>
          </a:bodyPr>
          <a:lstStyle/>
          <a:p>
            <a:pPr algn="ctr" defTabSz="914674">
              <a:defRPr/>
            </a:pPr>
            <a:r>
              <a:rPr lang="zh-CN" altLang="en-US" sz="2001" dirty="0">
                <a:solidFill>
                  <a:prstClr val="black"/>
                </a:solidFill>
                <a:cs typeface="+mn-ea"/>
                <a:sym typeface="+mn-lt"/>
              </a:rPr>
              <a:t>Add a title</a:t>
            </a:r>
          </a:p>
        </p:txBody>
      </p:sp>
      <p:sp>
        <p:nvSpPr>
          <p:cNvPr id="22" name="文本框 21">
            <a:extLst>
              <a:ext uri="{FF2B5EF4-FFF2-40B4-BE49-F238E27FC236}">
                <a16:creationId xmlns:a16="http://schemas.microsoft.com/office/drawing/2014/main" id="{01C4C361-AFEA-45A1-AE8F-58B23E33BE51}"/>
              </a:ext>
            </a:extLst>
          </p:cNvPr>
          <p:cNvSpPr txBox="1"/>
          <p:nvPr/>
        </p:nvSpPr>
        <p:spPr>
          <a:xfrm>
            <a:off x="1094102" y="4509223"/>
            <a:ext cx="2717623" cy="613854"/>
          </a:xfrm>
          <a:prstGeom prst="rect">
            <a:avLst/>
          </a:prstGeom>
          <a:noFill/>
        </p:spPr>
        <p:txBody>
          <a:bodyPr wrap="square" rtlCol="0">
            <a:spAutoFit/>
          </a:bodyPr>
          <a:lstStyle/>
          <a:p>
            <a:pPr algn="ctr" defTabSz="914674">
              <a:lnSpc>
                <a:spcPct val="150000"/>
              </a:lnSpc>
              <a:defRPr/>
            </a:pPr>
            <a:r>
              <a:rPr lang="zh-CN" altLang="en-US" sz="1200" dirty="0">
                <a:solidFill>
                  <a:prstClr val="black"/>
                </a:solidFill>
                <a:cs typeface="+mn-ea"/>
                <a:sym typeface="+mn-lt"/>
              </a:rPr>
              <a:t>Click here to add content that matches the title.</a:t>
            </a:r>
          </a:p>
        </p:txBody>
      </p:sp>
      <p:sp>
        <p:nvSpPr>
          <p:cNvPr id="23" name="文本框 22">
            <a:extLst>
              <a:ext uri="{FF2B5EF4-FFF2-40B4-BE49-F238E27FC236}">
                <a16:creationId xmlns:a16="http://schemas.microsoft.com/office/drawing/2014/main" id="{328B6F4C-93C0-4AC8-800D-A459307EEF0D}"/>
              </a:ext>
            </a:extLst>
          </p:cNvPr>
          <p:cNvSpPr txBox="1"/>
          <p:nvPr/>
        </p:nvSpPr>
        <p:spPr>
          <a:xfrm>
            <a:off x="8585598" y="2169192"/>
            <a:ext cx="1639427" cy="400214"/>
          </a:xfrm>
          <a:prstGeom prst="rect">
            <a:avLst/>
          </a:prstGeom>
          <a:noFill/>
        </p:spPr>
        <p:txBody>
          <a:bodyPr wrap="square" rtlCol="0">
            <a:spAutoFit/>
          </a:bodyPr>
          <a:lstStyle/>
          <a:p>
            <a:pPr algn="ctr" defTabSz="914674">
              <a:defRPr/>
            </a:pPr>
            <a:r>
              <a:rPr lang="zh-CN" altLang="en-US" sz="2001" dirty="0">
                <a:solidFill>
                  <a:prstClr val="black"/>
                </a:solidFill>
                <a:cs typeface="+mn-ea"/>
                <a:sym typeface="+mn-lt"/>
              </a:rPr>
              <a:t>Add a title</a:t>
            </a:r>
          </a:p>
        </p:txBody>
      </p:sp>
      <p:sp>
        <p:nvSpPr>
          <p:cNvPr id="24" name="文本框 23">
            <a:extLst>
              <a:ext uri="{FF2B5EF4-FFF2-40B4-BE49-F238E27FC236}">
                <a16:creationId xmlns:a16="http://schemas.microsoft.com/office/drawing/2014/main" id="{D9706C60-A56C-49B2-ACC2-00123B899CCC}"/>
              </a:ext>
            </a:extLst>
          </p:cNvPr>
          <p:cNvSpPr txBox="1"/>
          <p:nvPr/>
        </p:nvSpPr>
        <p:spPr>
          <a:xfrm>
            <a:off x="8046501" y="2548521"/>
            <a:ext cx="2717623" cy="613854"/>
          </a:xfrm>
          <a:prstGeom prst="rect">
            <a:avLst/>
          </a:prstGeom>
          <a:noFill/>
        </p:spPr>
        <p:txBody>
          <a:bodyPr wrap="square" rtlCol="0">
            <a:spAutoFit/>
          </a:bodyPr>
          <a:lstStyle/>
          <a:p>
            <a:pPr algn="ctr" defTabSz="914674">
              <a:lnSpc>
                <a:spcPct val="150000"/>
              </a:lnSpc>
              <a:defRPr/>
            </a:pPr>
            <a:r>
              <a:rPr lang="zh-CN" altLang="en-US" sz="1200" dirty="0">
                <a:solidFill>
                  <a:prstClr val="black"/>
                </a:solidFill>
                <a:cs typeface="+mn-ea"/>
                <a:sym typeface="+mn-lt"/>
              </a:rPr>
              <a:t>Click here to add content that matches the title.</a:t>
            </a:r>
          </a:p>
        </p:txBody>
      </p:sp>
      <p:sp>
        <p:nvSpPr>
          <p:cNvPr id="25" name="文本框 24">
            <a:extLst>
              <a:ext uri="{FF2B5EF4-FFF2-40B4-BE49-F238E27FC236}">
                <a16:creationId xmlns:a16="http://schemas.microsoft.com/office/drawing/2014/main" id="{D6B8B715-19B0-4F9E-AE9C-48467FBFD835}"/>
              </a:ext>
            </a:extLst>
          </p:cNvPr>
          <p:cNvSpPr txBox="1"/>
          <p:nvPr/>
        </p:nvSpPr>
        <p:spPr>
          <a:xfrm>
            <a:off x="8585598" y="4142421"/>
            <a:ext cx="1639427" cy="400214"/>
          </a:xfrm>
          <a:prstGeom prst="rect">
            <a:avLst/>
          </a:prstGeom>
          <a:noFill/>
        </p:spPr>
        <p:txBody>
          <a:bodyPr wrap="square" rtlCol="0">
            <a:spAutoFit/>
          </a:bodyPr>
          <a:lstStyle/>
          <a:p>
            <a:pPr algn="ctr" defTabSz="914674">
              <a:defRPr/>
            </a:pPr>
            <a:r>
              <a:rPr lang="zh-CN" altLang="en-US" sz="2001" dirty="0">
                <a:solidFill>
                  <a:prstClr val="black"/>
                </a:solidFill>
                <a:cs typeface="+mn-ea"/>
                <a:sym typeface="+mn-lt"/>
              </a:rPr>
              <a:t>Add a title</a:t>
            </a:r>
          </a:p>
        </p:txBody>
      </p:sp>
      <p:sp>
        <p:nvSpPr>
          <p:cNvPr id="26" name="文本框 25">
            <a:extLst>
              <a:ext uri="{FF2B5EF4-FFF2-40B4-BE49-F238E27FC236}">
                <a16:creationId xmlns:a16="http://schemas.microsoft.com/office/drawing/2014/main" id="{979F1A6C-31B1-4B72-B70B-B1565BF597E2}"/>
              </a:ext>
            </a:extLst>
          </p:cNvPr>
          <p:cNvSpPr txBox="1"/>
          <p:nvPr/>
        </p:nvSpPr>
        <p:spPr>
          <a:xfrm>
            <a:off x="8046501" y="4521749"/>
            <a:ext cx="2717623" cy="613854"/>
          </a:xfrm>
          <a:prstGeom prst="rect">
            <a:avLst/>
          </a:prstGeom>
          <a:noFill/>
        </p:spPr>
        <p:txBody>
          <a:bodyPr wrap="square" rtlCol="0">
            <a:spAutoFit/>
          </a:bodyPr>
          <a:lstStyle/>
          <a:p>
            <a:pPr algn="ctr" defTabSz="914674">
              <a:lnSpc>
                <a:spcPct val="150000"/>
              </a:lnSpc>
              <a:defRPr/>
            </a:pPr>
            <a:r>
              <a:rPr lang="zh-CN" altLang="en-US" sz="1200" dirty="0">
                <a:solidFill>
                  <a:prstClr val="black"/>
                </a:solidFill>
                <a:cs typeface="+mn-ea"/>
                <a:sym typeface="+mn-lt"/>
              </a:rPr>
              <a:t>Click here to add content that matches the title.</a:t>
            </a:r>
          </a:p>
        </p:txBody>
      </p:sp>
      <p:sp>
        <p:nvSpPr>
          <p:cNvPr id="29" name="文本框 28">
            <a:extLst>
              <a:ext uri="{FF2B5EF4-FFF2-40B4-BE49-F238E27FC236}">
                <a16:creationId xmlns:a16="http://schemas.microsoft.com/office/drawing/2014/main" id="{769428F8-7DF4-4A78-9DED-BAC9E6C7F95D}"/>
              </a:ext>
            </a:extLst>
          </p:cNvPr>
          <p:cNvSpPr txBox="1"/>
          <p:nvPr/>
        </p:nvSpPr>
        <p:spPr>
          <a:xfrm>
            <a:off x="3517840" y="432221"/>
            <a:ext cx="4967188" cy="708070"/>
          </a:xfrm>
          <a:prstGeom prst="rect">
            <a:avLst/>
          </a:prstGeom>
          <a:noFill/>
        </p:spPr>
        <p:txBody>
          <a:bodyPr wrap="square">
            <a:spAutoFit/>
          </a:bodyPr>
          <a:lstStyle/>
          <a:p>
            <a:pPr algn="ctr" defTabSz="913765">
              <a:defRPr/>
            </a:pPr>
            <a:r>
              <a:rPr lang="zh-CN" altLang="en-US" sz="4001" spc="267" dirty="0">
                <a:solidFill>
                  <a:srgbClr val="373536"/>
                </a:solidFill>
                <a:cs typeface="+mn-ea"/>
                <a:sym typeface="+mn-lt"/>
              </a:rPr>
              <a:t>Enter the title</a:t>
            </a:r>
          </a:p>
        </p:txBody>
      </p:sp>
    </p:spTree>
    <p:extLst>
      <p:ext uri="{BB962C8B-B14F-4D97-AF65-F5344CB8AC3E}">
        <p14:creationId xmlns:p14="http://schemas.microsoft.com/office/powerpoint/2010/main" val="310970402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17BE22A-0392-4425-AD13-56E402FC1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sp>
        <p:nvSpPr>
          <p:cNvPr id="82" name="文本框 81">
            <a:extLst>
              <a:ext uri="{FF2B5EF4-FFF2-40B4-BE49-F238E27FC236}">
                <a16:creationId xmlns:a16="http://schemas.microsoft.com/office/drawing/2014/main" id="{2984F66C-3DAD-467A-B9BA-C54779069ABB}"/>
              </a:ext>
            </a:extLst>
          </p:cNvPr>
          <p:cNvSpPr txBox="1"/>
          <p:nvPr/>
        </p:nvSpPr>
        <p:spPr>
          <a:xfrm>
            <a:off x="2566438" y="2533052"/>
            <a:ext cx="7743101" cy="1200642"/>
          </a:xfrm>
          <a:prstGeom prst="rect">
            <a:avLst/>
          </a:prstGeom>
          <a:noFill/>
        </p:spPr>
        <p:txBody>
          <a:bodyPr wrap="square">
            <a:spAutoFit/>
          </a:bodyPr>
          <a:lstStyle/>
          <a:p>
            <a:pPr algn="dist" defTabSz="913765">
              <a:defRPr/>
            </a:pPr>
            <a:r>
              <a:rPr lang="en-US" altLang="zh-CN" sz="7202" spc="267" dirty="0">
                <a:solidFill>
                  <a:srgbClr val="C3E2D2"/>
                </a:solidFill>
                <a:cs typeface="+mn-ea"/>
                <a:sym typeface="+mn-lt"/>
              </a:rPr>
              <a:t>Thank </a:t>
            </a:r>
            <a:r>
              <a:rPr lang="en-US" altLang="zh-CN" sz="7202" spc="267" dirty="0">
                <a:solidFill>
                  <a:srgbClr val="F9C5B8"/>
                </a:solidFill>
                <a:cs typeface="+mn-ea"/>
                <a:sym typeface="+mn-lt"/>
              </a:rPr>
              <a:t>you</a:t>
            </a:r>
            <a:r>
              <a:rPr lang="zh-CN" altLang="en-US" sz="7202" spc="267" dirty="0">
                <a:solidFill>
                  <a:srgbClr val="F9C5B8"/>
                </a:solidFill>
                <a:cs typeface="+mn-ea"/>
                <a:sym typeface="+mn-lt"/>
              </a:rPr>
              <a:t>！</a:t>
            </a:r>
          </a:p>
        </p:txBody>
      </p:sp>
      <p:grpSp>
        <p:nvGrpSpPr>
          <p:cNvPr id="14" name="组合 13">
            <a:extLst>
              <a:ext uri="{FF2B5EF4-FFF2-40B4-BE49-F238E27FC236}">
                <a16:creationId xmlns:a16="http://schemas.microsoft.com/office/drawing/2014/main" id="{55BCB46B-9C52-486C-BAEF-81222FFC0F27}"/>
              </a:ext>
            </a:extLst>
          </p:cNvPr>
          <p:cNvGrpSpPr/>
          <p:nvPr/>
        </p:nvGrpSpPr>
        <p:grpSpPr>
          <a:xfrm>
            <a:off x="6859696" y="4543389"/>
            <a:ext cx="266558" cy="266558"/>
            <a:chOff x="9352883" y="5335471"/>
            <a:chExt cx="456228" cy="456228"/>
          </a:xfrm>
          <a:effectLst/>
        </p:grpSpPr>
        <p:sp>
          <p:nvSpPr>
            <p:cNvPr id="15" name="矩形: 圆角 3">
              <a:extLst>
                <a:ext uri="{FF2B5EF4-FFF2-40B4-BE49-F238E27FC236}">
                  <a16:creationId xmlns:a16="http://schemas.microsoft.com/office/drawing/2014/main" id="{D1E0F6E3-305D-404B-B950-AA4C2C51F2DA}"/>
                </a:ext>
              </a:extLst>
            </p:cNvPr>
            <p:cNvSpPr/>
            <p:nvPr/>
          </p:nvSpPr>
          <p:spPr>
            <a:xfrm>
              <a:off x="9352883" y="5335471"/>
              <a:ext cx="456228" cy="456228"/>
            </a:xfrm>
            <a:prstGeom prst="roundRect">
              <a:avLst/>
            </a:prstGeom>
            <a:solidFill>
              <a:srgbClr val="C3E2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椭圆 4">
              <a:extLst>
                <a:ext uri="{FF2B5EF4-FFF2-40B4-BE49-F238E27FC236}">
                  <a16:creationId xmlns:a16="http://schemas.microsoft.com/office/drawing/2014/main" id="{D47D7F15-55E8-4F32-821F-65CFB3869568}"/>
                </a:ext>
              </a:extLst>
            </p:cNvPr>
            <p:cNvSpPr/>
            <p:nvPr/>
          </p:nvSpPr>
          <p:spPr>
            <a:xfrm>
              <a:off x="9457674" y="5440262"/>
              <a:ext cx="246647" cy="24664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17" name="组合 16">
            <a:extLst>
              <a:ext uri="{FF2B5EF4-FFF2-40B4-BE49-F238E27FC236}">
                <a16:creationId xmlns:a16="http://schemas.microsoft.com/office/drawing/2014/main" id="{133A33D6-FD60-44A9-A49F-5E18DF4329B4}"/>
              </a:ext>
            </a:extLst>
          </p:cNvPr>
          <p:cNvGrpSpPr/>
          <p:nvPr/>
        </p:nvGrpSpPr>
        <p:grpSpPr>
          <a:xfrm>
            <a:off x="3950170" y="4536242"/>
            <a:ext cx="280850" cy="280850"/>
            <a:chOff x="8812252" y="5335471"/>
            <a:chExt cx="456228" cy="456228"/>
          </a:xfrm>
          <a:effectLst/>
        </p:grpSpPr>
        <p:sp>
          <p:nvSpPr>
            <p:cNvPr id="18" name="矩形: 圆角 28">
              <a:extLst>
                <a:ext uri="{FF2B5EF4-FFF2-40B4-BE49-F238E27FC236}">
                  <a16:creationId xmlns:a16="http://schemas.microsoft.com/office/drawing/2014/main" id="{780AABED-05B5-4027-9948-FF6FD987AEAF}"/>
                </a:ext>
              </a:extLst>
            </p:cNvPr>
            <p:cNvSpPr/>
            <p:nvPr/>
          </p:nvSpPr>
          <p:spPr>
            <a:xfrm>
              <a:off x="8812252" y="5335471"/>
              <a:ext cx="456228" cy="456228"/>
            </a:xfrm>
            <a:prstGeom prst="roundRect">
              <a:avLst/>
            </a:prstGeom>
            <a:solidFill>
              <a:srgbClr val="F9C5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9FCEF9"/>
                </a:solidFill>
                <a:cs typeface="+mn-ea"/>
                <a:sym typeface="+mn-lt"/>
              </a:endParaRPr>
            </a:p>
          </p:txBody>
        </p:sp>
        <p:sp>
          <p:nvSpPr>
            <p:cNvPr id="19" name="椭圆 17">
              <a:extLst>
                <a:ext uri="{FF2B5EF4-FFF2-40B4-BE49-F238E27FC236}">
                  <a16:creationId xmlns:a16="http://schemas.microsoft.com/office/drawing/2014/main" id="{882EC9C1-36C4-43E1-BAD3-BA5729031FC9}"/>
                </a:ext>
              </a:extLst>
            </p:cNvPr>
            <p:cNvSpPr/>
            <p:nvPr/>
          </p:nvSpPr>
          <p:spPr>
            <a:xfrm>
              <a:off x="8925148" y="5440262"/>
              <a:ext cx="230435" cy="246647"/>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20" name="文本框 19">
            <a:extLst>
              <a:ext uri="{FF2B5EF4-FFF2-40B4-BE49-F238E27FC236}">
                <a16:creationId xmlns:a16="http://schemas.microsoft.com/office/drawing/2014/main" id="{F405078B-A82D-46C0-A916-6EB0A1A46471}"/>
              </a:ext>
            </a:extLst>
          </p:cNvPr>
          <p:cNvSpPr txBox="1"/>
          <p:nvPr/>
        </p:nvSpPr>
        <p:spPr>
          <a:xfrm>
            <a:off x="4198975" y="4528954"/>
            <a:ext cx="1764289" cy="307857"/>
          </a:xfrm>
          <a:prstGeom prst="rect">
            <a:avLst/>
          </a:prstGeom>
          <a:noFill/>
        </p:spPr>
        <p:txBody>
          <a:bodyPr wrap="square">
            <a:spAutoFit/>
          </a:bodyPr>
          <a:lstStyle/>
          <a:p>
            <a:pPr algn="dist" defTabSz="913765">
              <a:defRPr/>
            </a:pPr>
            <a:r>
              <a:rPr lang="en-US" altLang="zh-CN" sz="1400" dirty="0">
                <a:solidFill>
                  <a:srgbClr val="373536"/>
                </a:solidFill>
                <a:cs typeface="+mn-ea"/>
                <a:sym typeface="+mn-lt"/>
              </a:rPr>
              <a:t>R</a:t>
            </a:r>
            <a:r>
              <a:rPr lang="zh-CN" altLang="en-US" sz="1400" dirty="0">
                <a:solidFill>
                  <a:srgbClr val="373536"/>
                </a:solidFill>
                <a:cs typeface="+mn-ea"/>
                <a:sym typeface="+mn-lt"/>
              </a:rPr>
              <a:t>eport</a:t>
            </a:r>
            <a:r>
              <a:rPr lang="en-US" altLang="zh-CN" sz="1400" dirty="0">
                <a:solidFill>
                  <a:srgbClr val="373536"/>
                </a:solidFill>
                <a:cs typeface="+mn-ea"/>
                <a:sym typeface="+mn-lt"/>
              </a:rPr>
              <a:t>:jpppt.com</a:t>
            </a:r>
            <a:endParaRPr lang="zh-CN" altLang="en-US" sz="1400" dirty="0">
              <a:solidFill>
                <a:srgbClr val="373536"/>
              </a:solidFill>
              <a:cs typeface="+mn-ea"/>
              <a:sym typeface="+mn-lt"/>
            </a:endParaRPr>
          </a:p>
        </p:txBody>
      </p:sp>
      <p:sp>
        <p:nvSpPr>
          <p:cNvPr id="21" name="文本框 20">
            <a:extLst>
              <a:ext uri="{FF2B5EF4-FFF2-40B4-BE49-F238E27FC236}">
                <a16:creationId xmlns:a16="http://schemas.microsoft.com/office/drawing/2014/main" id="{11369A9D-66A9-443F-9A02-B78F8D13E4BE}"/>
              </a:ext>
            </a:extLst>
          </p:cNvPr>
          <p:cNvSpPr txBox="1"/>
          <p:nvPr/>
        </p:nvSpPr>
        <p:spPr>
          <a:xfrm>
            <a:off x="7073776" y="4570253"/>
            <a:ext cx="1719032" cy="307857"/>
          </a:xfrm>
          <a:prstGeom prst="rect">
            <a:avLst/>
          </a:prstGeom>
          <a:noFill/>
        </p:spPr>
        <p:txBody>
          <a:bodyPr wrap="square">
            <a:spAutoFit/>
          </a:bodyPr>
          <a:lstStyle/>
          <a:p>
            <a:pPr algn="dist" defTabSz="913765">
              <a:defRPr/>
            </a:pPr>
            <a:r>
              <a:rPr lang="en-US" altLang="zh-CN" sz="1400" spc="267" dirty="0">
                <a:solidFill>
                  <a:srgbClr val="373536"/>
                </a:solidFill>
                <a:cs typeface="+mn-ea"/>
                <a:sym typeface="+mn-lt"/>
              </a:rPr>
              <a:t>D</a:t>
            </a:r>
            <a:r>
              <a:rPr lang="zh-CN" altLang="en-US" sz="1400" spc="267" dirty="0">
                <a:solidFill>
                  <a:srgbClr val="373536"/>
                </a:solidFill>
                <a:cs typeface="+mn-ea"/>
                <a:sym typeface="+mn-lt"/>
              </a:rPr>
              <a:t>ate</a:t>
            </a:r>
            <a:r>
              <a:rPr lang="en-US" altLang="zh-CN" sz="1400" spc="267" dirty="0">
                <a:solidFill>
                  <a:srgbClr val="373536"/>
                </a:solidFill>
                <a:cs typeface="+mn-ea"/>
                <a:sym typeface="+mn-lt"/>
              </a:rPr>
              <a:t>:20XX. X</a:t>
            </a:r>
            <a:endParaRPr lang="zh-CN" altLang="en-US" sz="1400" spc="267" dirty="0">
              <a:solidFill>
                <a:srgbClr val="373536"/>
              </a:solidFill>
              <a:cs typeface="+mn-ea"/>
              <a:sym typeface="+mn-lt"/>
            </a:endParaRPr>
          </a:p>
        </p:txBody>
      </p:sp>
      <p:sp>
        <p:nvSpPr>
          <p:cNvPr id="23" name="TextBox 3">
            <a:hlinkClick r:id="rId5"/>
            <a:extLst>
              <a:ext uri="{FF2B5EF4-FFF2-40B4-BE49-F238E27FC236}">
                <a16:creationId xmlns:a16="http://schemas.microsoft.com/office/drawing/2014/main" id="{790FDF19-6F76-48F1-A809-8AA8D6DCE58B}"/>
              </a:ext>
            </a:extLst>
          </p:cNvPr>
          <p:cNvSpPr txBox="1"/>
          <p:nvPr/>
        </p:nvSpPr>
        <p:spPr>
          <a:xfrm>
            <a:off x="3621849" y="6568538"/>
            <a:ext cx="5170960" cy="246285"/>
          </a:xfrm>
          <a:prstGeom prst="rect">
            <a:avLst/>
          </a:prstGeom>
          <a:noFill/>
        </p:spPr>
        <p:txBody>
          <a:bodyPr wrap="square" rtlCol="0">
            <a:spAutoFit/>
          </a:bodyPr>
          <a:lstStyle/>
          <a:p>
            <a:pPr algn="ctr"/>
            <a:r>
              <a:rPr lang="en-US" altLang="zh-CN" sz="1000" dirty="0">
                <a:solidFill>
                  <a:srgbClr val="F9C5B8"/>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rgbClr val="F9C5B8"/>
              </a:solidFill>
              <a:cs typeface="Arial" pitchFamily="34" charset="0"/>
            </a:endParaRPr>
          </a:p>
        </p:txBody>
      </p:sp>
      <p:sp>
        <p:nvSpPr>
          <p:cNvPr id="24" name="Rounded Rectangle 7">
            <a:extLst>
              <a:ext uri="{FF2B5EF4-FFF2-40B4-BE49-F238E27FC236}">
                <a16:creationId xmlns:a16="http://schemas.microsoft.com/office/drawing/2014/main" id="{C4755191-6F19-4CF5-89DA-E3417B93246B}"/>
              </a:ext>
            </a:extLst>
          </p:cNvPr>
          <p:cNvSpPr/>
          <p:nvPr/>
        </p:nvSpPr>
        <p:spPr>
          <a:xfrm>
            <a:off x="605263" y="523061"/>
            <a:ext cx="1685038" cy="413671"/>
          </a:xfrm>
          <a:prstGeom prst="roundRect">
            <a:avLst>
              <a:gd name="adj" fmla="val 50000"/>
            </a:avLst>
          </a:prstGeom>
          <a:solidFill>
            <a:schemeClr val="bg1">
              <a:alpha val="0"/>
            </a:schemeClr>
          </a:solidFill>
          <a:ln w="158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1" dirty="0">
                <a:solidFill>
                  <a:schemeClr val="bg1">
                    <a:lumMod val="85000"/>
                  </a:schemeClr>
                </a:solidFill>
              </a:rPr>
              <a:t>LOGO</a:t>
            </a:r>
            <a:endParaRPr lang="ko-KR" altLang="en-US" sz="2701" dirty="0">
              <a:solidFill>
                <a:schemeClr val="bg1">
                  <a:lumMod val="85000"/>
                </a:schemeClr>
              </a:solidFill>
            </a:endParaRPr>
          </a:p>
        </p:txBody>
      </p:sp>
    </p:spTree>
    <p:custDataLst>
      <p:tags r:id="rId1"/>
    </p:custDataLst>
    <p:extLst>
      <p:ext uri="{BB962C8B-B14F-4D97-AF65-F5344CB8AC3E}">
        <p14:creationId xmlns:p14="http://schemas.microsoft.com/office/powerpoint/2010/main" val="24069080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2"/>
                                        </p:tgtEl>
                                        <p:attrNameLst>
                                          <p:attrName>ppt_y</p:attrName>
                                        </p:attrNameLst>
                                      </p:cBhvr>
                                      <p:tavLst>
                                        <p:tav tm="0">
                                          <p:val>
                                            <p:strVal val="#ppt_y"/>
                                          </p:val>
                                        </p:tav>
                                        <p:tav tm="100000">
                                          <p:val>
                                            <p:strVal val="#ppt_y"/>
                                          </p:val>
                                        </p:tav>
                                      </p:tavLst>
                                    </p:anim>
                                    <p:anim calcmode="lin" valueType="num">
                                      <p:cBhvr>
                                        <p:cTn id="9"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2"/>
                                        </p:tgtEl>
                                      </p:cBhvr>
                                    </p:animEffect>
                                  </p:childTnLst>
                                </p:cTn>
                              </p:par>
                            </p:childTnLst>
                          </p:cTn>
                        </p:par>
                        <p:par>
                          <p:cTn id="12" fill="hold">
                            <p:stCondLst>
                              <p:cond delay="900"/>
                            </p:stCondLst>
                            <p:childTnLst>
                              <p:par>
                                <p:cTn id="13" presetID="2" presetClass="entr" presetSubtype="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2150"/>
                            </p:stCondLst>
                            <p:childTnLst>
                              <p:par>
                                <p:cTn id="22" presetID="47"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7"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AE9AACF-76DE-41EE-B819-234642BF9952}"/>
              </a:ext>
            </a:extLst>
          </p:cNvPr>
          <p:cNvGrpSpPr/>
          <p:nvPr/>
        </p:nvGrpSpPr>
        <p:grpSpPr>
          <a:xfrm>
            <a:off x="1091834" y="1564808"/>
            <a:ext cx="10008335" cy="1539540"/>
            <a:chOff x="6934095" y="2449229"/>
            <a:chExt cx="5135831" cy="1539139"/>
          </a:xfrm>
        </p:grpSpPr>
        <p:sp>
          <p:nvSpPr>
            <p:cNvPr id="4" name="燕尾形 44">
              <a:extLst>
                <a:ext uri="{FF2B5EF4-FFF2-40B4-BE49-F238E27FC236}">
                  <a16:creationId xmlns:a16="http://schemas.microsoft.com/office/drawing/2014/main" id="{493A0432-FC0B-44E5-B140-CBB207AD2895}"/>
                </a:ext>
              </a:extLst>
            </p:cNvPr>
            <p:cNvSpPr/>
            <p:nvPr/>
          </p:nvSpPr>
          <p:spPr>
            <a:xfrm rot="5400000">
              <a:off x="6931448" y="2540484"/>
              <a:ext cx="357282" cy="351988"/>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2801" dirty="0">
                <a:solidFill>
                  <a:prstClr val="black">
                    <a:lumMod val="65000"/>
                    <a:lumOff val="35000"/>
                  </a:prstClr>
                </a:solidFill>
                <a:cs typeface="+mn-ea"/>
                <a:sym typeface="+mn-lt"/>
              </a:endParaRPr>
            </a:p>
          </p:txBody>
        </p:sp>
        <p:sp>
          <p:nvSpPr>
            <p:cNvPr id="13" name="PA-文本框 42">
              <a:extLst>
                <a:ext uri="{FF2B5EF4-FFF2-40B4-BE49-F238E27FC236}">
                  <a16:creationId xmlns:a16="http://schemas.microsoft.com/office/drawing/2014/main" id="{49D9AAFD-4453-4E08-A374-523969EAC136}"/>
                </a:ext>
              </a:extLst>
            </p:cNvPr>
            <p:cNvSpPr txBox="1"/>
            <p:nvPr>
              <p:custDataLst>
                <p:tags r:id="rId2"/>
              </p:custDataLst>
            </p:nvPr>
          </p:nvSpPr>
          <p:spPr>
            <a:xfrm>
              <a:off x="7597088" y="2449229"/>
              <a:ext cx="4472838" cy="1539139"/>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lnSpc>
                  <a:spcPct val="115000"/>
                </a:lnSpc>
              </a:pPr>
              <a:r>
                <a:rPr lang="en-US" sz="2801" dirty="0" err="1">
                  <a:solidFill>
                    <a:srgbClr val="000000"/>
                  </a:solidFill>
                  <a:latin typeface="Times New Roman" panose="02020603050405020304" pitchFamily="18" charset="0"/>
                  <a:ea typeface="Times New Roman" panose="02020603050405020304" pitchFamily="18" charset="0"/>
                </a:rPr>
                <a:t>Tác</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phẩm</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văn</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học</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không</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chỉ</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mang</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lại</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cho</a:t>
              </a:r>
              <a:r>
                <a:rPr lang="en-US" sz="2801" dirty="0">
                  <a:solidFill>
                    <a:srgbClr val="000000"/>
                  </a:solidFill>
                  <a:latin typeface="Times New Roman" panose="02020603050405020304" pitchFamily="18" charset="0"/>
                  <a:ea typeface="Times New Roman" panose="02020603050405020304" pitchFamily="18" charset="0"/>
                </a:rPr>
                <a:t> con </a:t>
              </a:r>
              <a:r>
                <a:rPr lang="en-US" sz="2801" dirty="0" err="1">
                  <a:solidFill>
                    <a:srgbClr val="000000"/>
                  </a:solidFill>
                  <a:latin typeface="Times New Roman" panose="02020603050405020304" pitchFamily="18" charset="0"/>
                  <a:ea typeface="Times New Roman" panose="02020603050405020304" pitchFamily="18" charset="0"/>
                </a:rPr>
                <a:t>người</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hiểu</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biết</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về</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thiên</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nhiên</a:t>
              </a:r>
              <a:r>
                <a:rPr lang="en-US" sz="2801" dirty="0">
                  <a:solidFill>
                    <a:srgbClr val="000000"/>
                  </a:solidFill>
                  <a:latin typeface="Times New Roman" panose="02020603050405020304" pitchFamily="18" charset="0"/>
                  <a:ea typeface="Times New Roman" panose="02020603050405020304" pitchFamily="18" charset="0"/>
                </a:rPr>
                <a:t> con </a:t>
              </a:r>
              <a:r>
                <a:rPr lang="en-US" sz="2801" dirty="0" err="1">
                  <a:solidFill>
                    <a:srgbClr val="000000"/>
                  </a:solidFill>
                  <a:latin typeface="Times New Roman" panose="02020603050405020304" pitchFamily="18" charset="0"/>
                  <a:ea typeface="Times New Roman" panose="02020603050405020304" pitchFamily="18" charset="0"/>
                </a:rPr>
                <a:t>người</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và</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cuộc</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sống</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xã</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hội</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mà</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còn</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giúp</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người</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đọc</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hiểu</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chính</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mình</a:t>
              </a:r>
              <a:r>
                <a:rPr lang="en-US" sz="2801" dirty="0">
                  <a:solidFill>
                    <a:srgbClr val="000000"/>
                  </a:solidFill>
                  <a:latin typeface="Times New Roman" panose="02020603050405020304" pitchFamily="18" charset="0"/>
                  <a:ea typeface="Times New Roman" panose="02020603050405020304" pitchFamily="18" charset="0"/>
                </a:rPr>
                <a:t>. </a:t>
              </a:r>
              <a:endParaRPr lang="en-US" sz="2801" dirty="0">
                <a:latin typeface="Times New Roman" panose="02020603050405020304" pitchFamily="18" charset="0"/>
                <a:ea typeface="Times New Roman" panose="02020603050405020304" pitchFamily="18" charset="0"/>
              </a:endParaRPr>
            </a:p>
          </p:txBody>
        </p:sp>
      </p:grpSp>
      <p:grpSp>
        <p:nvGrpSpPr>
          <p:cNvPr id="18" name="组合 17">
            <a:extLst>
              <a:ext uri="{FF2B5EF4-FFF2-40B4-BE49-F238E27FC236}">
                <a16:creationId xmlns:a16="http://schemas.microsoft.com/office/drawing/2014/main" id="{3264038F-21EF-4AD7-934D-475098B71AE0}"/>
              </a:ext>
            </a:extLst>
          </p:cNvPr>
          <p:cNvGrpSpPr/>
          <p:nvPr/>
        </p:nvGrpSpPr>
        <p:grpSpPr>
          <a:xfrm>
            <a:off x="1091832" y="3926970"/>
            <a:ext cx="10008336" cy="1043891"/>
            <a:chOff x="6934095" y="5266152"/>
            <a:chExt cx="4541721" cy="1043619"/>
          </a:xfrm>
        </p:grpSpPr>
        <p:sp>
          <p:nvSpPr>
            <p:cNvPr id="10" name="燕尾形 52">
              <a:extLst>
                <a:ext uri="{FF2B5EF4-FFF2-40B4-BE49-F238E27FC236}">
                  <a16:creationId xmlns:a16="http://schemas.microsoft.com/office/drawing/2014/main" id="{90108ECE-4B1F-42C0-921A-85EDBF81528F}"/>
                </a:ext>
              </a:extLst>
            </p:cNvPr>
            <p:cNvSpPr/>
            <p:nvPr/>
          </p:nvSpPr>
          <p:spPr>
            <a:xfrm rot="5400000">
              <a:off x="6911090" y="5295544"/>
              <a:ext cx="357281" cy="311271"/>
            </a:xfrm>
            <a:prstGeom prst="chevron">
              <a:avLst>
                <a:gd name="adj" fmla="val 50000"/>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2801" dirty="0">
                <a:solidFill>
                  <a:prstClr val="black">
                    <a:lumMod val="65000"/>
                    <a:lumOff val="35000"/>
                  </a:prstClr>
                </a:solidFill>
                <a:cs typeface="+mn-ea"/>
                <a:sym typeface="+mn-lt"/>
              </a:endParaRPr>
            </a:p>
          </p:txBody>
        </p:sp>
        <p:sp>
          <p:nvSpPr>
            <p:cNvPr id="15" name="PA-文本框 42">
              <a:extLst>
                <a:ext uri="{FF2B5EF4-FFF2-40B4-BE49-F238E27FC236}">
                  <a16:creationId xmlns:a16="http://schemas.microsoft.com/office/drawing/2014/main" id="{2C58D085-7F1D-4636-B5AE-96E36F775E40}"/>
                </a:ext>
              </a:extLst>
            </p:cNvPr>
            <p:cNvSpPr txBox="1"/>
            <p:nvPr>
              <p:custDataLst>
                <p:tags r:id="rId1"/>
              </p:custDataLst>
            </p:nvPr>
          </p:nvSpPr>
          <p:spPr>
            <a:xfrm>
              <a:off x="7597089" y="5266152"/>
              <a:ext cx="3878727" cy="1043619"/>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lnSpc>
                  <a:spcPct val="115000"/>
                </a:lnSpc>
              </a:pP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mang</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1"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文本框 27">
            <a:extLst>
              <a:ext uri="{FF2B5EF4-FFF2-40B4-BE49-F238E27FC236}">
                <a16:creationId xmlns:a16="http://schemas.microsoft.com/office/drawing/2014/main" id="{4B396AD9-A37B-4A2D-972E-B1B0B6D4AD43}"/>
              </a:ext>
            </a:extLst>
          </p:cNvPr>
          <p:cNvSpPr txBox="1"/>
          <p:nvPr/>
        </p:nvSpPr>
        <p:spPr>
          <a:xfrm>
            <a:off x="833337" y="376048"/>
            <a:ext cx="7717358" cy="548242"/>
          </a:xfrm>
          <a:prstGeom prst="rect">
            <a:avLst/>
          </a:prstGeom>
          <a:noFill/>
        </p:spPr>
        <p:txBody>
          <a:bodyPr wrap="square">
            <a:spAutoFit/>
          </a:bodyPr>
          <a:lstStyle/>
          <a:p>
            <a:pPr>
              <a:lnSpc>
                <a:spcPct val="115000"/>
              </a:lnSpc>
            </a:pPr>
            <a:r>
              <a:rPr lang="en-US" sz="2801" b="1" dirty="0">
                <a:solidFill>
                  <a:srgbClr val="000000"/>
                </a:solidFill>
                <a:latin typeface="Times New Roman" panose="02020603050405020304" pitchFamily="18" charset="0"/>
                <a:ea typeface="Times New Roman" panose="02020603050405020304" pitchFamily="18" charset="0"/>
              </a:rPr>
              <a:t>2. </a:t>
            </a:r>
            <a:r>
              <a:rPr lang="en-US" sz="2801" b="1" dirty="0" err="1">
                <a:solidFill>
                  <a:srgbClr val="000000"/>
                </a:solidFill>
                <a:latin typeface="Times New Roman" panose="02020603050405020304" pitchFamily="18" charset="0"/>
                <a:ea typeface="Times New Roman" panose="02020603050405020304" pitchFamily="18" charset="0"/>
              </a:rPr>
              <a:t>Giá</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trị</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nhận</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thức</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của</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văn</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học</a:t>
            </a:r>
            <a:endParaRPr lang="en-US" sz="280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2345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down)">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sp>
        <p:nvSpPr>
          <p:cNvPr id="6" name="文本框 5">
            <a:extLst>
              <a:ext uri="{FF2B5EF4-FFF2-40B4-BE49-F238E27FC236}">
                <a16:creationId xmlns:a16="http://schemas.microsoft.com/office/drawing/2014/main" id="{B8E1EAE4-0079-44B2-AAFD-985EFDB832F0}"/>
              </a:ext>
            </a:extLst>
          </p:cNvPr>
          <p:cNvSpPr txBox="1"/>
          <p:nvPr/>
        </p:nvSpPr>
        <p:spPr>
          <a:xfrm>
            <a:off x="5762477" y="1476461"/>
            <a:ext cx="1175628" cy="1862533"/>
          </a:xfrm>
          <a:prstGeom prst="rect">
            <a:avLst/>
          </a:prstGeom>
          <a:noFill/>
        </p:spPr>
        <p:txBody>
          <a:bodyPr wrap="none" rtlCol="0">
            <a:spAutoFit/>
          </a:bodyPr>
          <a:lstStyle/>
          <a:p>
            <a:pPr defTabSz="914674">
              <a:defRPr/>
            </a:pPr>
            <a:r>
              <a:rPr lang="en-US" altLang="zh-CN" sz="11503" b="1" dirty="0">
                <a:solidFill>
                  <a:srgbClr val="C3E2D2"/>
                </a:solidFill>
                <a:cs typeface="+mn-ea"/>
                <a:sym typeface="+mn-lt"/>
              </a:rPr>
              <a:t>II</a:t>
            </a:r>
            <a:endParaRPr lang="zh-CN" altLang="en-US" sz="11503" b="1" dirty="0">
              <a:solidFill>
                <a:srgbClr val="C3E2D2"/>
              </a:solidFill>
              <a:cs typeface="+mn-ea"/>
              <a:sym typeface="+mn-lt"/>
            </a:endParaRPr>
          </a:p>
        </p:txBody>
      </p:sp>
      <p:grpSp>
        <p:nvGrpSpPr>
          <p:cNvPr id="52" name="组合 51">
            <a:extLst>
              <a:ext uri="{FF2B5EF4-FFF2-40B4-BE49-F238E27FC236}">
                <a16:creationId xmlns:a16="http://schemas.microsoft.com/office/drawing/2014/main" id="{F02FE2B8-246E-4ABA-BF5C-57132E7BCC42}"/>
              </a:ext>
            </a:extLst>
          </p:cNvPr>
          <p:cNvGrpSpPr/>
          <p:nvPr/>
        </p:nvGrpSpPr>
        <p:grpSpPr>
          <a:xfrm>
            <a:off x="515771" y="3338994"/>
            <a:ext cx="11387052" cy="831213"/>
            <a:chOff x="3418389" y="3576346"/>
            <a:chExt cx="5259727" cy="830997"/>
          </a:xfrm>
        </p:grpSpPr>
        <p:sp>
          <p:nvSpPr>
            <p:cNvPr id="53" name="文本框 52">
              <a:extLst>
                <a:ext uri="{FF2B5EF4-FFF2-40B4-BE49-F238E27FC236}">
                  <a16:creationId xmlns:a16="http://schemas.microsoft.com/office/drawing/2014/main" id="{60491E6E-908E-4DC5-9AB8-5810E6483974}"/>
                </a:ext>
              </a:extLst>
            </p:cNvPr>
            <p:cNvSpPr txBox="1"/>
            <p:nvPr/>
          </p:nvSpPr>
          <p:spPr>
            <a:xfrm>
              <a:off x="3418389" y="3576346"/>
              <a:ext cx="5259727" cy="830997"/>
            </a:xfrm>
            <a:prstGeom prst="rect">
              <a:avLst/>
            </a:prstGeom>
            <a:noFill/>
          </p:spPr>
          <p:txBody>
            <a:bodyPr wrap="square" rtlCol="0">
              <a:spAutoFit/>
            </a:bodyPr>
            <a:lstStyle/>
            <a:p>
              <a:pPr algn="ctr" defTabSz="914674">
                <a:defRPr/>
              </a:pPr>
              <a:r>
                <a:rPr lang="en-US" altLang="zh-CN" sz="4801" dirty="0">
                  <a:solidFill>
                    <a:srgbClr val="373536"/>
                  </a:solidFill>
                  <a:latin typeface="Times New Roman" panose="02020603050405020304" pitchFamily="18" charset="0"/>
                  <a:cs typeface="Times New Roman" panose="02020603050405020304" pitchFamily="18" charset="0"/>
                  <a:sym typeface="+mn-lt"/>
                </a:rPr>
                <a:t>TÌM HIỂU CHUNG</a:t>
              </a:r>
              <a:endParaRPr lang="zh-CN" altLang="en-US" sz="4801" dirty="0">
                <a:solidFill>
                  <a:srgbClr val="373536"/>
                </a:solidFill>
                <a:latin typeface="Times New Roman" panose="02020603050405020304" pitchFamily="18" charset="0"/>
                <a:cs typeface="Times New Roman" panose="02020603050405020304" pitchFamily="18" charset="0"/>
                <a:sym typeface="+mn-lt"/>
              </a:endParaRPr>
            </a:p>
          </p:txBody>
        </p:sp>
        <p:sp>
          <p:nvSpPr>
            <p:cNvPr id="54" name="文本框 53">
              <a:extLst>
                <a:ext uri="{FF2B5EF4-FFF2-40B4-BE49-F238E27FC236}">
                  <a16:creationId xmlns:a16="http://schemas.microsoft.com/office/drawing/2014/main" id="{79C553CA-C219-4A9A-AAF7-D0E68CCFC5EA}"/>
                </a:ext>
              </a:extLst>
            </p:cNvPr>
            <p:cNvSpPr txBox="1"/>
            <p:nvPr/>
          </p:nvSpPr>
          <p:spPr>
            <a:xfrm>
              <a:off x="3781007" y="3872210"/>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F9C5B8"/>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sp>
          <p:nvSpPr>
            <p:cNvPr id="15" name="文本框 14">
              <a:extLst>
                <a:ext uri="{FF2B5EF4-FFF2-40B4-BE49-F238E27FC236}">
                  <a16:creationId xmlns:a16="http://schemas.microsoft.com/office/drawing/2014/main" id="{56EF79A0-60F1-433E-B201-0E6B805DFBC2}"/>
                </a:ext>
              </a:extLst>
            </p:cNvPr>
            <p:cNvSpPr txBox="1"/>
            <p:nvPr/>
          </p:nvSpPr>
          <p:spPr>
            <a:xfrm>
              <a:off x="7628433" y="3872210"/>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C3E2D2"/>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grpSp>
    </p:spTree>
    <p:custDataLst>
      <p:tags r:id="rId1"/>
    </p:custDataLst>
    <p:extLst>
      <p:ext uri="{BB962C8B-B14F-4D97-AF65-F5344CB8AC3E}">
        <p14:creationId xmlns:p14="http://schemas.microsoft.com/office/powerpoint/2010/main" val="5198320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strVal val="(6*min(max(#ppt_w*#ppt_h,.3),1)-7.4)/-.7*#ppt_w"/>
                                          </p:val>
                                        </p:tav>
                                        <p:tav tm="100000">
                                          <p:val>
                                            <p:strVal val="#ppt_w"/>
                                          </p:val>
                                        </p:tav>
                                      </p:tavLst>
                                    </p:anim>
                                    <p:anim calcmode="lin" valueType="num">
                                      <p:cBhvr>
                                        <p:cTn id="8" dur="500" fill="hold"/>
                                        <p:tgtEl>
                                          <p:spTgt spid="52"/>
                                        </p:tgtEl>
                                        <p:attrNameLst>
                                          <p:attrName>ppt_h</p:attrName>
                                        </p:attrNameLst>
                                      </p:cBhvr>
                                      <p:tavLst>
                                        <p:tav tm="0">
                                          <p:val>
                                            <p:strVal val="(6*min(max(#ppt_w*#ppt_h,.3),1)-7.4)/-.7*#ppt_h"/>
                                          </p:val>
                                        </p:tav>
                                        <p:tav tm="100000">
                                          <p:val>
                                            <p:strVal val="#ppt_h"/>
                                          </p:val>
                                        </p:tav>
                                      </p:tavLst>
                                    </p:anim>
                                    <p:anim calcmode="lin" valueType="num">
                                      <p:cBhvr>
                                        <p:cTn id="9" dur="500" fill="hold"/>
                                        <p:tgtEl>
                                          <p:spTgt spid="52"/>
                                        </p:tgtEl>
                                        <p:attrNameLst>
                                          <p:attrName>ppt_x</p:attrName>
                                        </p:attrNameLst>
                                      </p:cBhvr>
                                      <p:tavLst>
                                        <p:tav tm="0">
                                          <p:val>
                                            <p:fltVal val="0.5"/>
                                          </p:val>
                                        </p:tav>
                                        <p:tav tm="100000">
                                          <p:val>
                                            <p:strVal val="#ppt_x"/>
                                          </p:val>
                                        </p:tav>
                                      </p:tavLst>
                                    </p:anim>
                                    <p:anim calcmode="lin" valueType="num">
                                      <p:cBhvr>
                                        <p:cTn id="10" dur="500" fill="hold"/>
                                        <p:tgtEl>
                                          <p:spTgt spid="5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A08A17-6454-7410-4BED-D3DF25D26583}"/>
              </a:ext>
            </a:extLst>
          </p:cNvPr>
          <p:cNvGraphicFramePr>
            <a:graphicFrameLocks noGrp="1"/>
          </p:cNvGraphicFramePr>
          <p:nvPr>
            <p:extLst>
              <p:ext uri="{D42A27DB-BD31-4B8C-83A1-F6EECF244321}">
                <p14:modId xmlns:p14="http://schemas.microsoft.com/office/powerpoint/2010/main" val="3741824566"/>
              </p:ext>
            </p:extLst>
          </p:nvPr>
        </p:nvGraphicFramePr>
        <p:xfrm>
          <a:off x="467483" y="832444"/>
          <a:ext cx="11158585" cy="5599618"/>
        </p:xfrm>
        <a:graphic>
          <a:graphicData uri="http://schemas.openxmlformats.org/drawingml/2006/table">
            <a:tbl>
              <a:tblPr firstRow="1" firstCol="1" bandRow="1">
                <a:tableStyleId>{3B4B98B0-60AC-42C2-AFA5-B58CD77FA1E5}</a:tableStyleId>
              </a:tblPr>
              <a:tblGrid>
                <a:gridCol w="11158585">
                  <a:extLst>
                    <a:ext uri="{9D8B030D-6E8A-4147-A177-3AD203B41FA5}">
                      <a16:colId xmlns:a16="http://schemas.microsoft.com/office/drawing/2014/main" val="2898220163"/>
                    </a:ext>
                  </a:extLst>
                </a:gridCol>
              </a:tblGrid>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1. </a:t>
                      </a:r>
                      <a:r>
                        <a:rPr lang="es-MX" sz="2000" dirty="0" err="1">
                          <a:effectLst/>
                          <a:latin typeface="Times New Roman" panose="02020603050405020304" pitchFamily="18" charset="0"/>
                          <a:cs typeface="Times New Roman" panose="02020603050405020304" pitchFamily="18" charset="0"/>
                        </a:rPr>
                        <a:t>Tác</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giả</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Đinh</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Trọng</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Lạc</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0606262"/>
                  </a:ext>
                </a:extLst>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0443791"/>
                  </a:ext>
                </a:extLst>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9231977"/>
                  </a:ext>
                </a:extLst>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0935630"/>
                  </a:ext>
                </a:extLst>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2. </a:t>
                      </a:r>
                      <a:r>
                        <a:rPr lang="es-MX" sz="2000" dirty="0" err="1">
                          <a:effectLst/>
                          <a:latin typeface="Times New Roman" panose="02020603050405020304" pitchFamily="18" charset="0"/>
                          <a:cs typeface="Times New Roman" panose="02020603050405020304" pitchFamily="18" charset="0"/>
                        </a:rPr>
                        <a:t>Tác</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phẩm</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00165"/>
                  </a:ext>
                </a:extLst>
              </a:tr>
              <a:tr h="775132">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Xuất</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xứ</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417556"/>
                  </a:ext>
                </a:extLst>
              </a:tr>
              <a:tr h="54878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Thể</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loại</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082643"/>
                  </a:ext>
                </a:extLst>
              </a:tr>
              <a:tr h="54878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Phương</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thức</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biểu</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đạt</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548132"/>
                  </a:ext>
                </a:extLst>
              </a:tr>
              <a:tr h="1209355">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Bố</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cục</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4373949"/>
                  </a:ext>
                </a:extLst>
              </a:tr>
            </a:tbl>
          </a:graphicData>
        </a:graphic>
      </p:graphicFrame>
      <p:sp>
        <p:nvSpPr>
          <p:cNvPr id="3" name="文本框 27">
            <a:extLst>
              <a:ext uri="{FF2B5EF4-FFF2-40B4-BE49-F238E27FC236}">
                <a16:creationId xmlns:a16="http://schemas.microsoft.com/office/drawing/2014/main" id="{9900BB72-B2BB-F4CC-1712-8AC27F71A3F3}"/>
              </a:ext>
            </a:extLst>
          </p:cNvPr>
          <p:cNvSpPr txBox="1"/>
          <p:nvPr/>
        </p:nvSpPr>
        <p:spPr>
          <a:xfrm>
            <a:off x="2237321" y="284202"/>
            <a:ext cx="7717358" cy="483143"/>
          </a:xfrm>
          <a:prstGeom prst="rect">
            <a:avLst/>
          </a:prstGeom>
          <a:noFill/>
        </p:spPr>
        <p:txBody>
          <a:bodyPr wrap="square">
            <a:spAutoFit/>
          </a:bodyPr>
          <a:lstStyle/>
          <a:p>
            <a:pPr algn="ctr">
              <a:lnSpc>
                <a:spcPct val="115000"/>
              </a:lnSpc>
            </a:pPr>
            <a:r>
              <a:rPr lang="en-US" sz="2401" b="1" dirty="0">
                <a:latin typeface="Times New Roman" panose="02020603050405020304" pitchFamily="18" charset="0"/>
                <a:ea typeface="Times New Roman" panose="02020603050405020304" pitchFamily="18" charset="0"/>
              </a:rPr>
              <a:t>PHIẾU HỌC TẬP SỐ 1</a:t>
            </a:r>
          </a:p>
        </p:txBody>
      </p:sp>
    </p:spTree>
    <p:extLst>
      <p:ext uri="{BB962C8B-B14F-4D97-AF65-F5344CB8AC3E}">
        <p14:creationId xmlns:p14="http://schemas.microsoft.com/office/powerpoint/2010/main" val="19607125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AE9AACF-76DE-41EE-B819-234642BF9952}"/>
              </a:ext>
            </a:extLst>
          </p:cNvPr>
          <p:cNvGrpSpPr/>
          <p:nvPr/>
        </p:nvGrpSpPr>
        <p:grpSpPr>
          <a:xfrm>
            <a:off x="6935902" y="2332218"/>
            <a:ext cx="3967319" cy="562760"/>
            <a:chOff x="6934095" y="2332503"/>
            <a:chExt cx="3966286" cy="562613"/>
          </a:xfrm>
        </p:grpSpPr>
        <p:sp>
          <p:nvSpPr>
            <p:cNvPr id="4" name="燕尾形 44">
              <a:extLst>
                <a:ext uri="{FF2B5EF4-FFF2-40B4-BE49-F238E27FC236}">
                  <a16:creationId xmlns:a16="http://schemas.microsoft.com/office/drawing/2014/main" id="{493A0432-FC0B-44E5-B140-CBB207AD2895}"/>
                </a:ext>
              </a:extLst>
            </p:cNvPr>
            <p:cNvSpPr/>
            <p:nvPr/>
          </p:nvSpPr>
          <p:spPr>
            <a:xfrm rot="5400000">
              <a:off x="7041278" y="2430654"/>
              <a:ext cx="357279" cy="571645"/>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2001">
                <a:solidFill>
                  <a:prstClr val="black">
                    <a:lumMod val="65000"/>
                    <a:lumOff val="35000"/>
                  </a:prstClr>
                </a:solidFill>
                <a:latin typeface="Times New Roman" panose="02020603050405020304" pitchFamily="18" charset="0"/>
                <a:cs typeface="Times New Roman" panose="02020603050405020304" pitchFamily="18" charset="0"/>
                <a:sym typeface="+mn-lt"/>
              </a:endParaRPr>
            </a:p>
          </p:txBody>
        </p:sp>
        <p:sp>
          <p:nvSpPr>
            <p:cNvPr id="13" name="PA-文本框 42">
              <a:extLst>
                <a:ext uri="{FF2B5EF4-FFF2-40B4-BE49-F238E27FC236}">
                  <a16:creationId xmlns:a16="http://schemas.microsoft.com/office/drawing/2014/main" id="{49D9AAFD-4453-4E08-A374-523969EAC136}"/>
                </a:ext>
              </a:extLst>
            </p:cNvPr>
            <p:cNvSpPr txBox="1"/>
            <p:nvPr>
              <p:custDataLst>
                <p:tags r:id="rId3"/>
              </p:custDataLst>
            </p:nvPr>
          </p:nvSpPr>
          <p:spPr>
            <a:xfrm>
              <a:off x="7597089" y="2332503"/>
              <a:ext cx="3303292" cy="49866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Tên</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khai</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sinh</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Bùi</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Văn</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Hồng</a:t>
              </a:r>
              <a:endParaRPr lang="zh-CN" altLang="en-US" sz="2001" dirty="0">
                <a:solidFill>
                  <a:prstClr val="black"/>
                </a:solidFill>
                <a:latin typeface="Times New Roman" panose="02020603050405020304" pitchFamily="18" charset="0"/>
                <a:ea typeface="+mn-ea"/>
                <a:cs typeface="Times New Roman" panose="02020603050405020304" pitchFamily="18" charset="0"/>
                <a:sym typeface="+mn-lt"/>
              </a:endParaRPr>
            </a:p>
          </p:txBody>
        </p:sp>
      </p:grpSp>
      <p:grpSp>
        <p:nvGrpSpPr>
          <p:cNvPr id="17" name="组合 16">
            <a:extLst>
              <a:ext uri="{FF2B5EF4-FFF2-40B4-BE49-F238E27FC236}">
                <a16:creationId xmlns:a16="http://schemas.microsoft.com/office/drawing/2014/main" id="{4BE3B62D-F9F3-447C-8A73-B1D15B10AE82}"/>
              </a:ext>
            </a:extLst>
          </p:cNvPr>
          <p:cNvGrpSpPr/>
          <p:nvPr/>
        </p:nvGrpSpPr>
        <p:grpSpPr>
          <a:xfrm>
            <a:off x="6935902" y="3655916"/>
            <a:ext cx="4547889" cy="606769"/>
            <a:chOff x="6934095" y="3655856"/>
            <a:chExt cx="4546705" cy="606611"/>
          </a:xfrm>
        </p:grpSpPr>
        <p:sp>
          <p:nvSpPr>
            <p:cNvPr id="7" name="燕尾形 48">
              <a:extLst>
                <a:ext uri="{FF2B5EF4-FFF2-40B4-BE49-F238E27FC236}">
                  <a16:creationId xmlns:a16="http://schemas.microsoft.com/office/drawing/2014/main" id="{44DC92A2-1325-42C6-A5F9-54F3AB28EB38}"/>
                </a:ext>
              </a:extLst>
            </p:cNvPr>
            <p:cNvSpPr/>
            <p:nvPr/>
          </p:nvSpPr>
          <p:spPr>
            <a:xfrm rot="5400000">
              <a:off x="7041278" y="3798005"/>
              <a:ext cx="357279" cy="571645"/>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2001" dirty="0">
                <a:solidFill>
                  <a:prstClr val="black">
                    <a:lumMod val="65000"/>
                    <a:lumOff val="35000"/>
                  </a:prstClr>
                </a:solidFill>
                <a:latin typeface="Times New Roman" panose="02020603050405020304" pitchFamily="18" charset="0"/>
                <a:cs typeface="Times New Roman" panose="02020603050405020304" pitchFamily="18" charset="0"/>
                <a:sym typeface="+mn-lt"/>
              </a:endParaRPr>
            </a:p>
          </p:txBody>
        </p:sp>
        <p:sp>
          <p:nvSpPr>
            <p:cNvPr id="14" name="PA-文本框 42">
              <a:extLst>
                <a:ext uri="{FF2B5EF4-FFF2-40B4-BE49-F238E27FC236}">
                  <a16:creationId xmlns:a16="http://schemas.microsoft.com/office/drawing/2014/main" id="{44B3CC3C-8364-4A7D-923E-ACCD1422B169}"/>
                </a:ext>
              </a:extLst>
            </p:cNvPr>
            <p:cNvSpPr txBox="1"/>
            <p:nvPr>
              <p:custDataLst>
                <p:tags r:id="rId2"/>
              </p:custDataLst>
            </p:nvPr>
          </p:nvSpPr>
          <p:spPr>
            <a:xfrm>
              <a:off x="7597089" y="3655856"/>
              <a:ext cx="3883711" cy="49866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Năm</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sinh</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Năm</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mất</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1931 - 2012</a:t>
              </a:r>
              <a:endParaRPr lang="zh-CN" altLang="en-US" sz="2001" dirty="0">
                <a:solidFill>
                  <a:prstClr val="black"/>
                </a:solidFill>
                <a:latin typeface="Times New Roman" panose="02020603050405020304" pitchFamily="18" charset="0"/>
                <a:ea typeface="+mn-ea"/>
                <a:cs typeface="Times New Roman" panose="02020603050405020304" pitchFamily="18" charset="0"/>
                <a:sym typeface="+mn-lt"/>
              </a:endParaRPr>
            </a:p>
          </p:txBody>
        </p:sp>
      </p:grpSp>
      <p:grpSp>
        <p:nvGrpSpPr>
          <p:cNvPr id="18" name="组合 17">
            <a:extLst>
              <a:ext uri="{FF2B5EF4-FFF2-40B4-BE49-F238E27FC236}">
                <a16:creationId xmlns:a16="http://schemas.microsoft.com/office/drawing/2014/main" id="{3264038F-21EF-4AD7-934D-475098B71AE0}"/>
              </a:ext>
            </a:extLst>
          </p:cNvPr>
          <p:cNvGrpSpPr/>
          <p:nvPr/>
        </p:nvGrpSpPr>
        <p:grpSpPr>
          <a:xfrm>
            <a:off x="6935902" y="5131599"/>
            <a:ext cx="3967319" cy="498793"/>
            <a:chOff x="6934095" y="5131155"/>
            <a:chExt cx="3966286" cy="498663"/>
          </a:xfrm>
        </p:grpSpPr>
        <p:sp>
          <p:nvSpPr>
            <p:cNvPr id="10" name="燕尾形 52">
              <a:extLst>
                <a:ext uri="{FF2B5EF4-FFF2-40B4-BE49-F238E27FC236}">
                  <a16:creationId xmlns:a16="http://schemas.microsoft.com/office/drawing/2014/main" id="{90108ECE-4B1F-42C0-921A-85EDBF81528F}"/>
                </a:ext>
              </a:extLst>
            </p:cNvPr>
            <p:cNvSpPr/>
            <p:nvPr/>
          </p:nvSpPr>
          <p:spPr>
            <a:xfrm rot="5400000">
              <a:off x="7041278" y="5165356"/>
              <a:ext cx="357279" cy="571645"/>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2001" dirty="0">
                <a:solidFill>
                  <a:prstClr val="black">
                    <a:lumMod val="65000"/>
                    <a:lumOff val="35000"/>
                  </a:prstClr>
                </a:solidFill>
                <a:latin typeface="Times New Roman" panose="02020603050405020304" pitchFamily="18" charset="0"/>
                <a:cs typeface="Times New Roman" panose="02020603050405020304" pitchFamily="18" charset="0"/>
                <a:sym typeface="+mn-lt"/>
              </a:endParaRPr>
            </a:p>
          </p:txBody>
        </p:sp>
        <p:sp>
          <p:nvSpPr>
            <p:cNvPr id="15" name="PA-文本框 42">
              <a:extLst>
                <a:ext uri="{FF2B5EF4-FFF2-40B4-BE49-F238E27FC236}">
                  <a16:creationId xmlns:a16="http://schemas.microsoft.com/office/drawing/2014/main" id="{2C58D085-7F1D-4636-B5AE-96E36F775E40}"/>
                </a:ext>
              </a:extLst>
            </p:cNvPr>
            <p:cNvSpPr txBox="1"/>
            <p:nvPr>
              <p:custDataLst>
                <p:tags r:id="rId1"/>
              </p:custDataLst>
            </p:nvPr>
          </p:nvSpPr>
          <p:spPr>
            <a:xfrm>
              <a:off x="7597089" y="5131155"/>
              <a:ext cx="3303292" cy="49866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Quê</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quán</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Thạch</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Hà</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Hà</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Tĩnh</a:t>
              </a:r>
              <a:endParaRPr lang="zh-CN" altLang="en-US" sz="2001" dirty="0">
                <a:solidFill>
                  <a:prstClr val="black"/>
                </a:solidFill>
                <a:latin typeface="Times New Roman" panose="02020603050405020304" pitchFamily="18" charset="0"/>
                <a:ea typeface="+mn-ea"/>
                <a:cs typeface="Times New Roman" panose="02020603050405020304" pitchFamily="18" charset="0"/>
                <a:sym typeface="+mn-lt"/>
              </a:endParaRPr>
            </a:p>
          </p:txBody>
        </p:sp>
      </p:grpSp>
      <p:sp>
        <p:nvSpPr>
          <p:cNvPr id="28" name="文本框 27">
            <a:extLst>
              <a:ext uri="{FF2B5EF4-FFF2-40B4-BE49-F238E27FC236}">
                <a16:creationId xmlns:a16="http://schemas.microsoft.com/office/drawing/2014/main" id="{4B396AD9-A37B-4A2D-972E-B1B0B6D4AD43}"/>
              </a:ext>
            </a:extLst>
          </p:cNvPr>
          <p:cNvSpPr txBox="1"/>
          <p:nvPr/>
        </p:nvSpPr>
        <p:spPr>
          <a:xfrm>
            <a:off x="3099608" y="432221"/>
            <a:ext cx="5701245" cy="708070"/>
          </a:xfrm>
          <a:prstGeom prst="rect">
            <a:avLst/>
          </a:prstGeom>
          <a:noFill/>
        </p:spPr>
        <p:txBody>
          <a:bodyPr wrap="square">
            <a:spAutoFit/>
          </a:bodyPr>
          <a:lstStyle/>
          <a:p>
            <a:pPr algn="ctr" defTabSz="913765">
              <a:defRPr/>
            </a:pPr>
            <a:r>
              <a:rPr lang="en-US" altLang="zh-CN" sz="4001" b="1" spc="267" dirty="0" err="1">
                <a:solidFill>
                  <a:srgbClr val="373536"/>
                </a:solidFill>
                <a:latin typeface="Times New Roman" panose="02020603050405020304" pitchFamily="18" charset="0"/>
                <a:cs typeface="Times New Roman" panose="02020603050405020304" pitchFamily="18" charset="0"/>
                <a:sym typeface="+mn-lt"/>
              </a:rPr>
              <a:t>Nhà</a:t>
            </a:r>
            <a:r>
              <a:rPr lang="en-US" altLang="zh-CN" sz="4001" b="1" spc="267" dirty="0">
                <a:solidFill>
                  <a:srgbClr val="373536"/>
                </a:solidFill>
                <a:latin typeface="Times New Roman" panose="02020603050405020304" pitchFamily="18" charset="0"/>
                <a:cs typeface="Times New Roman" panose="02020603050405020304" pitchFamily="18" charset="0"/>
                <a:sym typeface="+mn-lt"/>
              </a:rPr>
              <a:t> </a:t>
            </a:r>
            <a:r>
              <a:rPr lang="en-US" altLang="zh-CN" sz="4001" b="1" spc="267" dirty="0" err="1">
                <a:solidFill>
                  <a:srgbClr val="373536"/>
                </a:solidFill>
                <a:latin typeface="Times New Roman" panose="02020603050405020304" pitchFamily="18" charset="0"/>
                <a:cs typeface="Times New Roman" panose="02020603050405020304" pitchFamily="18" charset="0"/>
                <a:sym typeface="+mn-lt"/>
              </a:rPr>
              <a:t>văn</a:t>
            </a:r>
            <a:r>
              <a:rPr lang="en-US" altLang="zh-CN" sz="4001" b="1" spc="267" dirty="0">
                <a:solidFill>
                  <a:srgbClr val="373536"/>
                </a:solidFill>
                <a:latin typeface="Times New Roman" panose="02020603050405020304" pitchFamily="18" charset="0"/>
                <a:cs typeface="Times New Roman" panose="02020603050405020304" pitchFamily="18" charset="0"/>
                <a:sym typeface="+mn-lt"/>
              </a:rPr>
              <a:t> </a:t>
            </a:r>
            <a:r>
              <a:rPr lang="en-US" altLang="zh-CN" sz="4001" b="1" spc="267" dirty="0" err="1">
                <a:solidFill>
                  <a:srgbClr val="373536"/>
                </a:solidFill>
                <a:latin typeface="Times New Roman" panose="02020603050405020304" pitchFamily="18" charset="0"/>
                <a:cs typeface="Times New Roman" panose="02020603050405020304" pitchFamily="18" charset="0"/>
                <a:sym typeface="+mn-lt"/>
              </a:rPr>
              <a:t>Bùi</a:t>
            </a:r>
            <a:r>
              <a:rPr lang="en-US" altLang="zh-CN" sz="4001" b="1" spc="267" dirty="0">
                <a:solidFill>
                  <a:srgbClr val="373536"/>
                </a:solidFill>
                <a:latin typeface="Times New Roman" panose="02020603050405020304" pitchFamily="18" charset="0"/>
                <a:cs typeface="Times New Roman" panose="02020603050405020304" pitchFamily="18" charset="0"/>
                <a:sym typeface="+mn-lt"/>
              </a:rPr>
              <a:t> </a:t>
            </a:r>
            <a:r>
              <a:rPr lang="en-US" altLang="zh-CN" sz="4001" b="1" spc="267" dirty="0" err="1">
                <a:solidFill>
                  <a:srgbClr val="373536"/>
                </a:solidFill>
                <a:latin typeface="Times New Roman" panose="02020603050405020304" pitchFamily="18" charset="0"/>
                <a:cs typeface="Times New Roman" panose="02020603050405020304" pitchFamily="18" charset="0"/>
                <a:sym typeface="+mn-lt"/>
              </a:rPr>
              <a:t>Hồng</a:t>
            </a:r>
            <a:endParaRPr lang="zh-CN" altLang="en-US" sz="4001" b="1" spc="267" dirty="0">
              <a:solidFill>
                <a:srgbClr val="373536"/>
              </a:solidFill>
              <a:latin typeface="Times New Roman" panose="02020603050405020304" pitchFamily="18" charset="0"/>
              <a:cs typeface="Times New Roman" panose="02020603050405020304" pitchFamily="18" charset="0"/>
              <a:sym typeface="+mn-lt"/>
            </a:endParaRPr>
          </a:p>
        </p:txBody>
      </p:sp>
      <p:pic>
        <p:nvPicPr>
          <p:cNvPr id="20" name="Picture 19">
            <a:extLst>
              <a:ext uri="{FF2B5EF4-FFF2-40B4-BE49-F238E27FC236}">
                <a16:creationId xmlns:a16="http://schemas.microsoft.com/office/drawing/2014/main" id="{8093AFAE-7ABF-961E-C970-DFF6CBE152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3813" y="1884412"/>
            <a:ext cx="3012736" cy="3758388"/>
          </a:xfrm>
          <a:prstGeom prst="rect">
            <a:avLst/>
          </a:prstGeom>
        </p:spPr>
      </p:pic>
    </p:spTree>
    <p:extLst>
      <p:ext uri="{BB962C8B-B14F-4D97-AF65-F5344CB8AC3E}">
        <p14:creationId xmlns:p14="http://schemas.microsoft.com/office/powerpoint/2010/main" val="259827716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down)">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0416" y="1029544"/>
            <a:ext cx="39436" cy="2590172"/>
            <a:chOff x="996909" y="1725258"/>
            <a:chExt cx="39436" cy="2590172"/>
          </a:xfrm>
          <a:solidFill>
            <a:srgbClr val="F9C5B8"/>
          </a:solidFill>
        </p:grpSpPr>
        <p:cxnSp>
          <p:nvCxnSpPr>
            <p:cNvPr id="3" name="直接连接符 2"/>
            <p:cNvCxnSpPr/>
            <p:nvPr/>
          </p:nvCxnSpPr>
          <p:spPr>
            <a:xfrm>
              <a:off x="996909" y="1725258"/>
              <a:ext cx="0" cy="2590172"/>
            </a:xfrm>
            <a:prstGeom prst="line">
              <a:avLst/>
            </a:prstGeom>
            <a:grpFill/>
            <a:ln>
              <a:solidFill>
                <a:srgbClr val="F9C5B8"/>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96909" y="1725258"/>
              <a:ext cx="39436" cy="1183087"/>
            </a:xfrm>
            <a:prstGeom prst="rect">
              <a:avLst/>
            </a:prstGeom>
            <a:grpFill/>
            <a:ln>
              <a:solidFill>
                <a:srgbClr val="F9C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srgbClr val="080808"/>
                </a:solidFill>
                <a:cs typeface="+mn-ea"/>
                <a:sym typeface="+mn-lt"/>
              </a:endParaRPr>
            </a:p>
          </p:txBody>
        </p:sp>
      </p:grpSp>
      <p:grpSp>
        <p:nvGrpSpPr>
          <p:cNvPr id="5" name="组合 4"/>
          <p:cNvGrpSpPr/>
          <p:nvPr/>
        </p:nvGrpSpPr>
        <p:grpSpPr>
          <a:xfrm>
            <a:off x="3578106" y="3939575"/>
            <a:ext cx="39436" cy="2618485"/>
            <a:chOff x="3637664" y="3211470"/>
            <a:chExt cx="39436" cy="2618485"/>
          </a:xfrm>
          <a:solidFill>
            <a:srgbClr val="C3E2D2"/>
          </a:solidFill>
        </p:grpSpPr>
        <p:cxnSp>
          <p:nvCxnSpPr>
            <p:cNvPr id="6" name="直接连接符 5"/>
            <p:cNvCxnSpPr/>
            <p:nvPr/>
          </p:nvCxnSpPr>
          <p:spPr>
            <a:xfrm flipV="1">
              <a:off x="3637664" y="3211470"/>
              <a:ext cx="0" cy="2614239"/>
            </a:xfrm>
            <a:prstGeom prst="line">
              <a:avLst/>
            </a:prstGeom>
            <a:grpFill/>
            <a:ln>
              <a:solidFill>
                <a:srgbClr val="C3E2D2"/>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flipV="1">
              <a:off x="3637664" y="4646868"/>
              <a:ext cx="39436" cy="1183087"/>
            </a:xfrm>
            <a:prstGeom prst="rect">
              <a:avLst/>
            </a:prstGeom>
            <a:grpFill/>
            <a:ln>
              <a:solidFill>
                <a:srgbClr val="C3E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srgbClr val="080808"/>
                </a:solidFill>
                <a:cs typeface="+mn-ea"/>
                <a:sym typeface="+mn-lt"/>
              </a:endParaRPr>
            </a:p>
          </p:txBody>
        </p:sp>
      </p:grpSp>
      <p:grpSp>
        <p:nvGrpSpPr>
          <p:cNvPr id="8" name="组合 7"/>
          <p:cNvGrpSpPr/>
          <p:nvPr/>
        </p:nvGrpSpPr>
        <p:grpSpPr>
          <a:xfrm>
            <a:off x="6141242" y="921542"/>
            <a:ext cx="39436" cy="2590172"/>
            <a:chOff x="6278418" y="1725258"/>
            <a:chExt cx="39436" cy="2590172"/>
          </a:xfrm>
          <a:solidFill>
            <a:srgbClr val="F9C5B8"/>
          </a:solidFill>
        </p:grpSpPr>
        <p:cxnSp>
          <p:nvCxnSpPr>
            <p:cNvPr id="9" name="直接连接符 8"/>
            <p:cNvCxnSpPr/>
            <p:nvPr/>
          </p:nvCxnSpPr>
          <p:spPr>
            <a:xfrm>
              <a:off x="6278418" y="1725258"/>
              <a:ext cx="0" cy="2590172"/>
            </a:xfrm>
            <a:prstGeom prst="line">
              <a:avLst/>
            </a:prstGeom>
            <a:grpFill/>
            <a:ln>
              <a:solidFill>
                <a:srgbClr val="F9C5B8"/>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278418" y="1725258"/>
              <a:ext cx="39436" cy="1183087"/>
            </a:xfrm>
            <a:prstGeom prst="rect">
              <a:avLst/>
            </a:prstGeom>
            <a:grpFill/>
            <a:ln>
              <a:solidFill>
                <a:srgbClr val="F9C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srgbClr val="080808"/>
                </a:solidFill>
                <a:cs typeface="+mn-ea"/>
                <a:sym typeface="+mn-lt"/>
              </a:endParaRPr>
            </a:p>
          </p:txBody>
        </p:sp>
      </p:grpSp>
      <p:grpSp>
        <p:nvGrpSpPr>
          <p:cNvPr id="11" name="组合 10"/>
          <p:cNvGrpSpPr/>
          <p:nvPr/>
        </p:nvGrpSpPr>
        <p:grpSpPr>
          <a:xfrm>
            <a:off x="6141242" y="3888005"/>
            <a:ext cx="39436" cy="2618486"/>
            <a:chOff x="8919170" y="3211465"/>
            <a:chExt cx="39436" cy="2618486"/>
          </a:xfrm>
          <a:solidFill>
            <a:srgbClr val="C3E2D2"/>
          </a:solidFill>
        </p:grpSpPr>
        <p:cxnSp>
          <p:nvCxnSpPr>
            <p:cNvPr id="12" name="直接连接符 11"/>
            <p:cNvCxnSpPr/>
            <p:nvPr/>
          </p:nvCxnSpPr>
          <p:spPr>
            <a:xfrm flipV="1">
              <a:off x="8919170" y="3211465"/>
              <a:ext cx="0" cy="2614240"/>
            </a:xfrm>
            <a:prstGeom prst="line">
              <a:avLst/>
            </a:prstGeom>
            <a:grpFill/>
            <a:ln>
              <a:solidFill>
                <a:srgbClr val="C3E2D2"/>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V="1">
              <a:off x="8919170" y="4646864"/>
              <a:ext cx="39436" cy="1183087"/>
            </a:xfrm>
            <a:prstGeom prst="rect">
              <a:avLst/>
            </a:prstGeom>
            <a:grpFill/>
            <a:ln>
              <a:solidFill>
                <a:srgbClr val="C3E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dirty="0">
                <a:solidFill>
                  <a:srgbClr val="080808"/>
                </a:solidFill>
                <a:cs typeface="+mn-ea"/>
                <a:sym typeface="+mn-lt"/>
              </a:endParaRPr>
            </a:p>
          </p:txBody>
        </p:sp>
      </p:grpSp>
      <p:grpSp>
        <p:nvGrpSpPr>
          <p:cNvPr id="14" name="组合 13"/>
          <p:cNvGrpSpPr/>
          <p:nvPr/>
        </p:nvGrpSpPr>
        <p:grpSpPr>
          <a:xfrm>
            <a:off x="6315316" y="4018738"/>
            <a:ext cx="2300360" cy="1114395"/>
            <a:chOff x="6278419" y="3211465"/>
            <a:chExt cx="2300360" cy="1114395"/>
          </a:xfrm>
        </p:grpSpPr>
        <p:sp>
          <p:nvSpPr>
            <p:cNvPr id="15" name="矩形 14"/>
            <p:cNvSpPr/>
            <p:nvPr/>
          </p:nvSpPr>
          <p:spPr>
            <a:xfrm>
              <a:off x="6278419" y="3211465"/>
              <a:ext cx="2300360" cy="1114395"/>
            </a:xfrm>
            <a:prstGeom prst="rect">
              <a:avLst/>
            </a:prstGeom>
            <a:solidFill>
              <a:srgbClr val="F9C5B8"/>
            </a:solidFill>
            <a:ln>
              <a:solidFill>
                <a:srgbClr val="E8C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dirty="0">
                <a:solidFill>
                  <a:srgbClr val="FFFFFF"/>
                </a:solidFill>
                <a:cs typeface="+mn-ea"/>
                <a:sym typeface="+mn-lt"/>
              </a:endParaRPr>
            </a:p>
          </p:txBody>
        </p:sp>
        <p:sp>
          <p:nvSpPr>
            <p:cNvPr id="16" name="Freeform 1120"/>
            <p:cNvSpPr>
              <a:spLocks noEditPoints="1"/>
            </p:cNvSpPr>
            <p:nvPr/>
          </p:nvSpPr>
          <p:spPr bwMode="auto">
            <a:xfrm>
              <a:off x="7107392" y="3520508"/>
              <a:ext cx="626969" cy="496308"/>
            </a:xfrm>
            <a:custGeom>
              <a:avLst/>
              <a:gdLst>
                <a:gd name="T0" fmla="*/ 2455 w 3573"/>
                <a:gd name="T1" fmla="*/ 579 h 2827"/>
                <a:gd name="T2" fmla="*/ 2600 w 3573"/>
                <a:gd name="T3" fmla="*/ 760 h 2827"/>
                <a:gd name="T4" fmla="*/ 2739 w 3573"/>
                <a:gd name="T5" fmla="*/ 1081 h 2827"/>
                <a:gd name="T6" fmla="*/ 2787 w 3573"/>
                <a:gd name="T7" fmla="*/ 1432 h 2827"/>
                <a:gd name="T8" fmla="*/ 2745 w 3573"/>
                <a:gd name="T9" fmla="*/ 1761 h 2827"/>
                <a:gd name="T10" fmla="*/ 2621 w 3573"/>
                <a:gd name="T11" fmla="*/ 2067 h 2827"/>
                <a:gd name="T12" fmla="*/ 2489 w 3573"/>
                <a:gd name="T13" fmla="*/ 2244 h 2827"/>
                <a:gd name="T14" fmla="*/ 2399 w 3573"/>
                <a:gd name="T15" fmla="*/ 2271 h 2827"/>
                <a:gd name="T16" fmla="*/ 2304 w 3573"/>
                <a:gd name="T17" fmla="*/ 2241 h 2827"/>
                <a:gd name="T18" fmla="*/ 2230 w 3573"/>
                <a:gd name="T19" fmla="*/ 2155 h 2827"/>
                <a:gd name="T20" fmla="*/ 2221 w 3573"/>
                <a:gd name="T21" fmla="*/ 2044 h 2827"/>
                <a:gd name="T22" fmla="*/ 2327 w 3573"/>
                <a:gd name="T23" fmla="*/ 1864 h 2827"/>
                <a:gd name="T24" fmla="*/ 2421 w 3573"/>
                <a:gd name="T25" fmla="*/ 1582 h 2827"/>
                <a:gd name="T26" fmla="*/ 2422 w 3573"/>
                <a:gd name="T27" fmla="*/ 1289 h 2827"/>
                <a:gd name="T28" fmla="*/ 2338 w 3573"/>
                <a:gd name="T29" fmla="*/ 1020 h 2827"/>
                <a:gd name="T30" fmla="*/ 2205 w 3573"/>
                <a:gd name="T31" fmla="*/ 815 h 2827"/>
                <a:gd name="T32" fmla="*/ 2191 w 3573"/>
                <a:gd name="T33" fmla="*/ 701 h 2827"/>
                <a:gd name="T34" fmla="*/ 2255 w 3573"/>
                <a:gd name="T35" fmla="*/ 602 h 2827"/>
                <a:gd name="T36" fmla="*/ 2350 w 3573"/>
                <a:gd name="T37" fmla="*/ 557 h 2827"/>
                <a:gd name="T38" fmla="*/ 1694 w 3573"/>
                <a:gd name="T39" fmla="*/ 195 h 2827"/>
                <a:gd name="T40" fmla="*/ 1776 w 3573"/>
                <a:gd name="T41" fmla="*/ 282 h 2827"/>
                <a:gd name="T42" fmla="*/ 1785 w 3573"/>
                <a:gd name="T43" fmla="*/ 2553 h 2827"/>
                <a:gd name="T44" fmla="*/ 1720 w 3573"/>
                <a:gd name="T45" fmla="*/ 2653 h 2827"/>
                <a:gd name="T46" fmla="*/ 1625 w 3573"/>
                <a:gd name="T47" fmla="*/ 2685 h 2827"/>
                <a:gd name="T48" fmla="*/ 1522 w 3573"/>
                <a:gd name="T49" fmla="*/ 2647 h 2827"/>
                <a:gd name="T50" fmla="*/ 99 w 3573"/>
                <a:gd name="T51" fmla="*/ 1903 h 2827"/>
                <a:gd name="T52" fmla="*/ 13 w 3573"/>
                <a:gd name="T53" fmla="*/ 1817 h 2827"/>
                <a:gd name="T54" fmla="*/ 3 w 3573"/>
                <a:gd name="T55" fmla="*/ 1078 h 2827"/>
                <a:gd name="T56" fmla="*/ 72 w 3573"/>
                <a:gd name="T57" fmla="*/ 976 h 2827"/>
                <a:gd name="T58" fmla="*/ 635 w 3573"/>
                <a:gd name="T59" fmla="*/ 949 h 2827"/>
                <a:gd name="T60" fmla="*/ 1605 w 3573"/>
                <a:gd name="T61" fmla="*/ 181 h 2827"/>
                <a:gd name="T62" fmla="*/ 2983 w 3573"/>
                <a:gd name="T63" fmla="*/ 11 h 2827"/>
                <a:gd name="T64" fmla="*/ 3118 w 3573"/>
                <a:gd name="T65" fmla="*/ 138 h 2827"/>
                <a:gd name="T66" fmla="*/ 3350 w 3573"/>
                <a:gd name="T67" fmla="*/ 499 h 2827"/>
                <a:gd name="T68" fmla="*/ 3503 w 3573"/>
                <a:gd name="T69" fmla="*/ 899 h 2827"/>
                <a:gd name="T70" fmla="*/ 3569 w 3573"/>
                <a:gd name="T71" fmla="*/ 1324 h 2827"/>
                <a:gd name="T72" fmla="*/ 3545 w 3573"/>
                <a:gd name="T73" fmla="*/ 1768 h 2827"/>
                <a:gd name="T74" fmla="*/ 3427 w 3573"/>
                <a:gd name="T75" fmla="*/ 2196 h 2827"/>
                <a:gd name="T76" fmla="*/ 3218 w 3573"/>
                <a:gd name="T77" fmla="*/ 2590 h 2827"/>
                <a:gd name="T78" fmla="*/ 3040 w 3573"/>
                <a:gd name="T79" fmla="*/ 2804 h 2827"/>
                <a:gd name="T80" fmla="*/ 2957 w 3573"/>
                <a:gd name="T81" fmla="*/ 2827 h 2827"/>
                <a:gd name="T82" fmla="*/ 2863 w 3573"/>
                <a:gd name="T83" fmla="*/ 2797 h 2827"/>
                <a:gd name="T84" fmla="*/ 2787 w 3573"/>
                <a:gd name="T85" fmla="*/ 2709 h 2827"/>
                <a:gd name="T86" fmla="*/ 2783 w 3573"/>
                <a:gd name="T87" fmla="*/ 2594 h 2827"/>
                <a:gd name="T88" fmla="*/ 2933 w 3573"/>
                <a:gd name="T89" fmla="*/ 2378 h 2827"/>
                <a:gd name="T90" fmla="*/ 3113 w 3573"/>
                <a:gd name="T91" fmla="*/ 2022 h 2827"/>
                <a:gd name="T92" fmla="*/ 3206 w 3573"/>
                <a:gd name="T93" fmla="*/ 1633 h 2827"/>
                <a:gd name="T94" fmla="*/ 3207 w 3573"/>
                <a:gd name="T95" fmla="*/ 1239 h 2827"/>
                <a:gd name="T96" fmla="*/ 3122 w 3573"/>
                <a:gd name="T97" fmla="*/ 866 h 2827"/>
                <a:gd name="T98" fmla="*/ 2957 w 3573"/>
                <a:gd name="T99" fmla="*/ 522 h 2827"/>
                <a:gd name="T100" fmla="*/ 2767 w 3573"/>
                <a:gd name="T101" fmla="*/ 269 h 2827"/>
                <a:gd name="T102" fmla="*/ 2744 w 3573"/>
                <a:gd name="T103" fmla="*/ 165 h 2827"/>
                <a:gd name="T104" fmla="*/ 2791 w 3573"/>
                <a:gd name="T105" fmla="*/ 70 h 2827"/>
                <a:gd name="T106" fmla="*/ 2878 w 3573"/>
                <a:gd name="T107" fmla="*/ 8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a:solidFill>
                  <a:prstClr val="black"/>
                </a:solidFill>
                <a:cs typeface="+mn-ea"/>
                <a:sym typeface="+mn-lt"/>
              </a:endParaRPr>
            </a:p>
          </p:txBody>
        </p:sp>
      </p:grpSp>
      <p:grpSp>
        <p:nvGrpSpPr>
          <p:cNvPr id="17" name="组合 16"/>
          <p:cNvGrpSpPr/>
          <p:nvPr/>
        </p:nvGrpSpPr>
        <p:grpSpPr>
          <a:xfrm>
            <a:off x="1033809" y="4018738"/>
            <a:ext cx="2300360" cy="1114395"/>
            <a:chOff x="996912" y="3211465"/>
            <a:chExt cx="2300360" cy="1114395"/>
          </a:xfrm>
        </p:grpSpPr>
        <p:sp>
          <p:nvSpPr>
            <p:cNvPr id="18" name="矩形 17"/>
            <p:cNvSpPr/>
            <p:nvPr/>
          </p:nvSpPr>
          <p:spPr>
            <a:xfrm>
              <a:off x="996912" y="3211465"/>
              <a:ext cx="2300360" cy="1114395"/>
            </a:xfrm>
            <a:prstGeom prst="rect">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dirty="0">
                <a:solidFill>
                  <a:srgbClr val="FFFFFF"/>
                </a:solidFill>
                <a:cs typeface="+mn-ea"/>
                <a:sym typeface="+mn-lt"/>
              </a:endParaRPr>
            </a:p>
          </p:txBody>
        </p:sp>
        <p:grpSp>
          <p:nvGrpSpPr>
            <p:cNvPr id="19" name="Group 1271"/>
            <p:cNvGrpSpPr>
              <a:grpSpLocks noChangeAspect="1"/>
            </p:cNvGrpSpPr>
            <p:nvPr/>
          </p:nvGrpSpPr>
          <p:grpSpPr bwMode="auto">
            <a:xfrm>
              <a:off x="1900093" y="3543650"/>
              <a:ext cx="493993" cy="493493"/>
              <a:chOff x="5516" y="3626"/>
              <a:chExt cx="1981" cy="1979"/>
            </a:xfrm>
            <a:solidFill>
              <a:schemeClr val="bg1"/>
            </a:solidFill>
          </p:grpSpPr>
          <p:sp>
            <p:nvSpPr>
              <p:cNvPr id="20" name="Freeform 1273"/>
              <p:cNvSpPr>
                <a:spLocks/>
              </p:cNvSpPr>
              <p:nvPr/>
            </p:nvSpPr>
            <p:spPr bwMode="auto">
              <a:xfrm>
                <a:off x="5524" y="4270"/>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a:solidFill>
                    <a:prstClr val="black"/>
                  </a:solidFill>
                  <a:cs typeface="+mn-ea"/>
                  <a:sym typeface="+mn-lt"/>
                </a:endParaRPr>
              </a:p>
            </p:txBody>
          </p:sp>
          <p:sp>
            <p:nvSpPr>
              <p:cNvPr id="21" name="Freeform 1274"/>
              <p:cNvSpPr>
                <a:spLocks/>
              </p:cNvSpPr>
              <p:nvPr/>
            </p:nvSpPr>
            <p:spPr bwMode="auto">
              <a:xfrm>
                <a:off x="6354" y="5106"/>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a:solidFill>
                    <a:prstClr val="black"/>
                  </a:solidFill>
                  <a:cs typeface="+mn-ea"/>
                  <a:sym typeface="+mn-lt"/>
                </a:endParaRPr>
              </a:p>
            </p:txBody>
          </p:sp>
          <p:sp>
            <p:nvSpPr>
              <p:cNvPr id="22" name="Freeform 1275"/>
              <p:cNvSpPr>
                <a:spLocks/>
              </p:cNvSpPr>
              <p:nvPr/>
            </p:nvSpPr>
            <p:spPr bwMode="auto">
              <a:xfrm>
                <a:off x="5516" y="4987"/>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a:solidFill>
                    <a:prstClr val="black"/>
                  </a:solidFill>
                  <a:cs typeface="+mn-ea"/>
                  <a:sym typeface="+mn-lt"/>
                </a:endParaRPr>
              </a:p>
            </p:txBody>
          </p:sp>
          <p:sp>
            <p:nvSpPr>
              <p:cNvPr id="23" name="Freeform 1276"/>
              <p:cNvSpPr>
                <a:spLocks noEditPoints="1"/>
              </p:cNvSpPr>
              <p:nvPr/>
            </p:nvSpPr>
            <p:spPr bwMode="auto">
              <a:xfrm>
                <a:off x="5766" y="3626"/>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a:solidFill>
                    <a:prstClr val="black"/>
                  </a:solidFill>
                  <a:cs typeface="+mn-ea"/>
                  <a:sym typeface="+mn-lt"/>
                </a:endParaRPr>
              </a:p>
            </p:txBody>
          </p:sp>
        </p:grpSp>
      </p:grpSp>
      <p:grpSp>
        <p:nvGrpSpPr>
          <p:cNvPr id="24" name="组合 23"/>
          <p:cNvGrpSpPr/>
          <p:nvPr/>
        </p:nvGrpSpPr>
        <p:grpSpPr>
          <a:xfrm>
            <a:off x="8956070" y="4018738"/>
            <a:ext cx="2300360" cy="1114395"/>
            <a:chOff x="8919173" y="3211465"/>
            <a:chExt cx="2300360" cy="1114395"/>
          </a:xfrm>
        </p:grpSpPr>
        <p:sp>
          <p:nvSpPr>
            <p:cNvPr id="25" name="矩形 24"/>
            <p:cNvSpPr/>
            <p:nvPr/>
          </p:nvSpPr>
          <p:spPr>
            <a:xfrm flipV="1">
              <a:off x="8919173" y="3211465"/>
              <a:ext cx="2300360" cy="1114395"/>
            </a:xfrm>
            <a:prstGeom prst="rect">
              <a:avLst/>
            </a:prstGeom>
            <a:solidFill>
              <a:srgbClr val="C3E2D2"/>
            </a:solidFill>
            <a:ln>
              <a:solidFill>
                <a:srgbClr val="C3E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dirty="0">
                <a:solidFill>
                  <a:srgbClr val="FFFFFF"/>
                </a:solidFill>
                <a:cs typeface="+mn-ea"/>
                <a:sym typeface="+mn-lt"/>
              </a:endParaRPr>
            </a:p>
          </p:txBody>
        </p:sp>
        <p:grpSp>
          <p:nvGrpSpPr>
            <p:cNvPr id="26" name="Group 1036"/>
            <p:cNvGrpSpPr>
              <a:grpSpLocks noChangeAspect="1"/>
            </p:cNvGrpSpPr>
            <p:nvPr/>
          </p:nvGrpSpPr>
          <p:grpSpPr bwMode="auto">
            <a:xfrm>
              <a:off x="9881147" y="3523321"/>
              <a:ext cx="509129" cy="506030"/>
              <a:chOff x="9876" y="-1946"/>
              <a:chExt cx="822" cy="817"/>
            </a:xfrm>
            <a:solidFill>
              <a:schemeClr val="bg1"/>
            </a:solidFill>
          </p:grpSpPr>
          <p:sp>
            <p:nvSpPr>
              <p:cNvPr id="27" name="Freeform 1038"/>
              <p:cNvSpPr>
                <a:spLocks/>
              </p:cNvSpPr>
              <p:nvPr/>
            </p:nvSpPr>
            <p:spPr bwMode="auto">
              <a:xfrm>
                <a:off x="10016" y="-1801"/>
                <a:ext cx="356" cy="75"/>
              </a:xfrm>
              <a:custGeom>
                <a:avLst/>
                <a:gdLst>
                  <a:gd name="T0" fmla="*/ 149 w 1421"/>
                  <a:gd name="T1" fmla="*/ 0 h 298"/>
                  <a:gd name="T2" fmla="*/ 1272 w 1421"/>
                  <a:gd name="T3" fmla="*/ 0 h 298"/>
                  <a:gd name="T4" fmla="*/ 1302 w 1421"/>
                  <a:gd name="T5" fmla="*/ 3 h 298"/>
                  <a:gd name="T6" fmla="*/ 1330 w 1421"/>
                  <a:gd name="T7" fmla="*/ 12 h 298"/>
                  <a:gd name="T8" fmla="*/ 1356 w 1421"/>
                  <a:gd name="T9" fmla="*/ 25 h 298"/>
                  <a:gd name="T10" fmla="*/ 1378 w 1421"/>
                  <a:gd name="T11" fmla="*/ 44 h 298"/>
                  <a:gd name="T12" fmla="*/ 1396 w 1421"/>
                  <a:gd name="T13" fmla="*/ 66 h 298"/>
                  <a:gd name="T14" fmla="*/ 1410 w 1421"/>
                  <a:gd name="T15" fmla="*/ 91 h 298"/>
                  <a:gd name="T16" fmla="*/ 1418 w 1421"/>
                  <a:gd name="T17" fmla="*/ 119 h 298"/>
                  <a:gd name="T18" fmla="*/ 1421 w 1421"/>
                  <a:gd name="T19" fmla="*/ 149 h 298"/>
                  <a:gd name="T20" fmla="*/ 1418 w 1421"/>
                  <a:gd name="T21" fmla="*/ 179 h 298"/>
                  <a:gd name="T22" fmla="*/ 1410 w 1421"/>
                  <a:gd name="T23" fmla="*/ 206 h 298"/>
                  <a:gd name="T24" fmla="*/ 1396 w 1421"/>
                  <a:gd name="T25" fmla="*/ 232 h 298"/>
                  <a:gd name="T26" fmla="*/ 1378 w 1421"/>
                  <a:gd name="T27" fmla="*/ 254 h 298"/>
                  <a:gd name="T28" fmla="*/ 1356 w 1421"/>
                  <a:gd name="T29" fmla="*/ 272 h 298"/>
                  <a:gd name="T30" fmla="*/ 1330 w 1421"/>
                  <a:gd name="T31" fmla="*/ 285 h 298"/>
                  <a:gd name="T32" fmla="*/ 1302 w 1421"/>
                  <a:gd name="T33" fmla="*/ 295 h 298"/>
                  <a:gd name="T34" fmla="*/ 1272 w 1421"/>
                  <a:gd name="T35" fmla="*/ 298 h 298"/>
                  <a:gd name="T36" fmla="*/ 149 w 1421"/>
                  <a:gd name="T37" fmla="*/ 298 h 298"/>
                  <a:gd name="T38" fmla="*/ 119 w 1421"/>
                  <a:gd name="T39" fmla="*/ 295 h 298"/>
                  <a:gd name="T40" fmla="*/ 91 w 1421"/>
                  <a:gd name="T41" fmla="*/ 285 h 298"/>
                  <a:gd name="T42" fmla="*/ 65 w 1421"/>
                  <a:gd name="T43" fmla="*/ 272 h 298"/>
                  <a:gd name="T44" fmla="*/ 44 w 1421"/>
                  <a:gd name="T45" fmla="*/ 254 h 298"/>
                  <a:gd name="T46" fmla="*/ 25 w 1421"/>
                  <a:gd name="T47" fmla="*/ 232 h 298"/>
                  <a:gd name="T48" fmla="*/ 11 w 1421"/>
                  <a:gd name="T49" fmla="*/ 206 h 298"/>
                  <a:gd name="T50" fmla="*/ 3 w 1421"/>
                  <a:gd name="T51" fmla="*/ 179 h 298"/>
                  <a:gd name="T52" fmla="*/ 0 w 1421"/>
                  <a:gd name="T53" fmla="*/ 149 h 298"/>
                  <a:gd name="T54" fmla="*/ 3 w 1421"/>
                  <a:gd name="T55" fmla="*/ 119 h 298"/>
                  <a:gd name="T56" fmla="*/ 11 w 1421"/>
                  <a:gd name="T57" fmla="*/ 91 h 298"/>
                  <a:gd name="T58" fmla="*/ 25 w 1421"/>
                  <a:gd name="T59" fmla="*/ 66 h 298"/>
                  <a:gd name="T60" fmla="*/ 44 w 1421"/>
                  <a:gd name="T61" fmla="*/ 44 h 298"/>
                  <a:gd name="T62" fmla="*/ 65 w 1421"/>
                  <a:gd name="T63" fmla="*/ 25 h 298"/>
                  <a:gd name="T64" fmla="*/ 91 w 1421"/>
                  <a:gd name="T65" fmla="*/ 12 h 298"/>
                  <a:gd name="T66" fmla="*/ 119 w 1421"/>
                  <a:gd name="T67" fmla="*/ 3 h 298"/>
                  <a:gd name="T68" fmla="*/ 149 w 1421"/>
                  <a:gd name="T6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1" h="298">
                    <a:moveTo>
                      <a:pt x="149" y="0"/>
                    </a:moveTo>
                    <a:lnTo>
                      <a:pt x="1272" y="0"/>
                    </a:lnTo>
                    <a:lnTo>
                      <a:pt x="1302" y="3"/>
                    </a:lnTo>
                    <a:lnTo>
                      <a:pt x="1330" y="12"/>
                    </a:lnTo>
                    <a:lnTo>
                      <a:pt x="1356" y="25"/>
                    </a:lnTo>
                    <a:lnTo>
                      <a:pt x="1378" y="44"/>
                    </a:lnTo>
                    <a:lnTo>
                      <a:pt x="1396" y="66"/>
                    </a:lnTo>
                    <a:lnTo>
                      <a:pt x="1410" y="91"/>
                    </a:lnTo>
                    <a:lnTo>
                      <a:pt x="1418" y="119"/>
                    </a:lnTo>
                    <a:lnTo>
                      <a:pt x="1421" y="149"/>
                    </a:lnTo>
                    <a:lnTo>
                      <a:pt x="1418" y="179"/>
                    </a:lnTo>
                    <a:lnTo>
                      <a:pt x="1410" y="206"/>
                    </a:lnTo>
                    <a:lnTo>
                      <a:pt x="1396" y="232"/>
                    </a:lnTo>
                    <a:lnTo>
                      <a:pt x="1378" y="254"/>
                    </a:lnTo>
                    <a:lnTo>
                      <a:pt x="1356" y="272"/>
                    </a:lnTo>
                    <a:lnTo>
                      <a:pt x="1330" y="285"/>
                    </a:lnTo>
                    <a:lnTo>
                      <a:pt x="1302" y="295"/>
                    </a:lnTo>
                    <a:lnTo>
                      <a:pt x="1272" y="298"/>
                    </a:lnTo>
                    <a:lnTo>
                      <a:pt x="149" y="298"/>
                    </a:lnTo>
                    <a:lnTo>
                      <a:pt x="119" y="295"/>
                    </a:lnTo>
                    <a:lnTo>
                      <a:pt x="91" y="285"/>
                    </a:lnTo>
                    <a:lnTo>
                      <a:pt x="65" y="272"/>
                    </a:lnTo>
                    <a:lnTo>
                      <a:pt x="44" y="254"/>
                    </a:lnTo>
                    <a:lnTo>
                      <a:pt x="25" y="232"/>
                    </a:lnTo>
                    <a:lnTo>
                      <a:pt x="11" y="206"/>
                    </a:lnTo>
                    <a:lnTo>
                      <a:pt x="3" y="179"/>
                    </a:lnTo>
                    <a:lnTo>
                      <a:pt x="0" y="149"/>
                    </a:lnTo>
                    <a:lnTo>
                      <a:pt x="3" y="119"/>
                    </a:lnTo>
                    <a:lnTo>
                      <a:pt x="11" y="91"/>
                    </a:lnTo>
                    <a:lnTo>
                      <a:pt x="25" y="66"/>
                    </a:lnTo>
                    <a:lnTo>
                      <a:pt x="44" y="44"/>
                    </a:lnTo>
                    <a:lnTo>
                      <a:pt x="65" y="25"/>
                    </a:lnTo>
                    <a:lnTo>
                      <a:pt x="91" y="12"/>
                    </a:lnTo>
                    <a:lnTo>
                      <a:pt x="119" y="3"/>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a:solidFill>
                    <a:prstClr val="black"/>
                  </a:solidFill>
                  <a:cs typeface="+mn-ea"/>
                  <a:sym typeface="+mn-lt"/>
                </a:endParaRPr>
              </a:p>
            </p:txBody>
          </p:sp>
          <p:sp>
            <p:nvSpPr>
              <p:cNvPr id="28" name="Freeform 1039"/>
              <p:cNvSpPr>
                <a:spLocks/>
              </p:cNvSpPr>
              <p:nvPr/>
            </p:nvSpPr>
            <p:spPr bwMode="auto">
              <a:xfrm>
                <a:off x="10016" y="-1662"/>
                <a:ext cx="356" cy="75"/>
              </a:xfrm>
              <a:custGeom>
                <a:avLst/>
                <a:gdLst>
                  <a:gd name="T0" fmla="*/ 149 w 1421"/>
                  <a:gd name="T1" fmla="*/ 0 h 298"/>
                  <a:gd name="T2" fmla="*/ 1272 w 1421"/>
                  <a:gd name="T3" fmla="*/ 0 h 298"/>
                  <a:gd name="T4" fmla="*/ 1302 w 1421"/>
                  <a:gd name="T5" fmla="*/ 3 h 298"/>
                  <a:gd name="T6" fmla="*/ 1330 w 1421"/>
                  <a:gd name="T7" fmla="*/ 12 h 298"/>
                  <a:gd name="T8" fmla="*/ 1356 w 1421"/>
                  <a:gd name="T9" fmla="*/ 26 h 298"/>
                  <a:gd name="T10" fmla="*/ 1378 w 1421"/>
                  <a:gd name="T11" fmla="*/ 44 h 298"/>
                  <a:gd name="T12" fmla="*/ 1396 w 1421"/>
                  <a:gd name="T13" fmla="*/ 66 h 298"/>
                  <a:gd name="T14" fmla="*/ 1410 w 1421"/>
                  <a:gd name="T15" fmla="*/ 91 h 298"/>
                  <a:gd name="T16" fmla="*/ 1418 w 1421"/>
                  <a:gd name="T17" fmla="*/ 119 h 298"/>
                  <a:gd name="T18" fmla="*/ 1421 w 1421"/>
                  <a:gd name="T19" fmla="*/ 149 h 298"/>
                  <a:gd name="T20" fmla="*/ 1418 w 1421"/>
                  <a:gd name="T21" fmla="*/ 179 h 298"/>
                  <a:gd name="T22" fmla="*/ 1410 w 1421"/>
                  <a:gd name="T23" fmla="*/ 207 h 298"/>
                  <a:gd name="T24" fmla="*/ 1396 w 1421"/>
                  <a:gd name="T25" fmla="*/ 232 h 298"/>
                  <a:gd name="T26" fmla="*/ 1378 w 1421"/>
                  <a:gd name="T27" fmla="*/ 255 h 298"/>
                  <a:gd name="T28" fmla="*/ 1356 w 1421"/>
                  <a:gd name="T29" fmla="*/ 272 h 298"/>
                  <a:gd name="T30" fmla="*/ 1330 w 1421"/>
                  <a:gd name="T31" fmla="*/ 287 h 298"/>
                  <a:gd name="T32" fmla="*/ 1302 w 1421"/>
                  <a:gd name="T33" fmla="*/ 295 h 298"/>
                  <a:gd name="T34" fmla="*/ 1272 w 1421"/>
                  <a:gd name="T35" fmla="*/ 298 h 298"/>
                  <a:gd name="T36" fmla="*/ 149 w 1421"/>
                  <a:gd name="T37" fmla="*/ 298 h 298"/>
                  <a:gd name="T38" fmla="*/ 119 w 1421"/>
                  <a:gd name="T39" fmla="*/ 295 h 298"/>
                  <a:gd name="T40" fmla="*/ 91 w 1421"/>
                  <a:gd name="T41" fmla="*/ 287 h 298"/>
                  <a:gd name="T42" fmla="*/ 65 w 1421"/>
                  <a:gd name="T43" fmla="*/ 272 h 298"/>
                  <a:gd name="T44" fmla="*/ 44 w 1421"/>
                  <a:gd name="T45" fmla="*/ 255 h 298"/>
                  <a:gd name="T46" fmla="*/ 25 w 1421"/>
                  <a:gd name="T47" fmla="*/ 232 h 298"/>
                  <a:gd name="T48" fmla="*/ 11 w 1421"/>
                  <a:gd name="T49" fmla="*/ 207 h 298"/>
                  <a:gd name="T50" fmla="*/ 3 w 1421"/>
                  <a:gd name="T51" fmla="*/ 179 h 298"/>
                  <a:gd name="T52" fmla="*/ 0 w 1421"/>
                  <a:gd name="T53" fmla="*/ 149 h 298"/>
                  <a:gd name="T54" fmla="*/ 3 w 1421"/>
                  <a:gd name="T55" fmla="*/ 119 h 298"/>
                  <a:gd name="T56" fmla="*/ 11 w 1421"/>
                  <a:gd name="T57" fmla="*/ 91 h 298"/>
                  <a:gd name="T58" fmla="*/ 25 w 1421"/>
                  <a:gd name="T59" fmla="*/ 66 h 298"/>
                  <a:gd name="T60" fmla="*/ 44 w 1421"/>
                  <a:gd name="T61" fmla="*/ 44 h 298"/>
                  <a:gd name="T62" fmla="*/ 65 w 1421"/>
                  <a:gd name="T63" fmla="*/ 26 h 298"/>
                  <a:gd name="T64" fmla="*/ 91 w 1421"/>
                  <a:gd name="T65" fmla="*/ 12 h 298"/>
                  <a:gd name="T66" fmla="*/ 119 w 1421"/>
                  <a:gd name="T67" fmla="*/ 3 h 298"/>
                  <a:gd name="T68" fmla="*/ 149 w 1421"/>
                  <a:gd name="T6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1" h="298">
                    <a:moveTo>
                      <a:pt x="149" y="0"/>
                    </a:moveTo>
                    <a:lnTo>
                      <a:pt x="1272" y="0"/>
                    </a:lnTo>
                    <a:lnTo>
                      <a:pt x="1302" y="3"/>
                    </a:lnTo>
                    <a:lnTo>
                      <a:pt x="1330" y="12"/>
                    </a:lnTo>
                    <a:lnTo>
                      <a:pt x="1356" y="26"/>
                    </a:lnTo>
                    <a:lnTo>
                      <a:pt x="1378" y="44"/>
                    </a:lnTo>
                    <a:lnTo>
                      <a:pt x="1396" y="66"/>
                    </a:lnTo>
                    <a:lnTo>
                      <a:pt x="1410" y="91"/>
                    </a:lnTo>
                    <a:lnTo>
                      <a:pt x="1418" y="119"/>
                    </a:lnTo>
                    <a:lnTo>
                      <a:pt x="1421" y="149"/>
                    </a:lnTo>
                    <a:lnTo>
                      <a:pt x="1418" y="179"/>
                    </a:lnTo>
                    <a:lnTo>
                      <a:pt x="1410" y="207"/>
                    </a:lnTo>
                    <a:lnTo>
                      <a:pt x="1396" y="232"/>
                    </a:lnTo>
                    <a:lnTo>
                      <a:pt x="1378" y="255"/>
                    </a:lnTo>
                    <a:lnTo>
                      <a:pt x="1356" y="272"/>
                    </a:lnTo>
                    <a:lnTo>
                      <a:pt x="1330" y="287"/>
                    </a:lnTo>
                    <a:lnTo>
                      <a:pt x="1302" y="295"/>
                    </a:lnTo>
                    <a:lnTo>
                      <a:pt x="1272" y="298"/>
                    </a:lnTo>
                    <a:lnTo>
                      <a:pt x="149" y="298"/>
                    </a:lnTo>
                    <a:lnTo>
                      <a:pt x="119" y="295"/>
                    </a:lnTo>
                    <a:lnTo>
                      <a:pt x="91" y="287"/>
                    </a:lnTo>
                    <a:lnTo>
                      <a:pt x="65" y="272"/>
                    </a:lnTo>
                    <a:lnTo>
                      <a:pt x="44" y="255"/>
                    </a:lnTo>
                    <a:lnTo>
                      <a:pt x="25" y="232"/>
                    </a:lnTo>
                    <a:lnTo>
                      <a:pt x="11" y="207"/>
                    </a:lnTo>
                    <a:lnTo>
                      <a:pt x="3" y="179"/>
                    </a:lnTo>
                    <a:lnTo>
                      <a:pt x="0" y="149"/>
                    </a:lnTo>
                    <a:lnTo>
                      <a:pt x="3" y="119"/>
                    </a:lnTo>
                    <a:lnTo>
                      <a:pt x="11" y="91"/>
                    </a:lnTo>
                    <a:lnTo>
                      <a:pt x="25" y="66"/>
                    </a:lnTo>
                    <a:lnTo>
                      <a:pt x="44" y="44"/>
                    </a:lnTo>
                    <a:lnTo>
                      <a:pt x="65" y="26"/>
                    </a:lnTo>
                    <a:lnTo>
                      <a:pt x="91" y="12"/>
                    </a:lnTo>
                    <a:lnTo>
                      <a:pt x="119" y="3"/>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a:solidFill>
                    <a:prstClr val="black"/>
                  </a:solidFill>
                  <a:cs typeface="+mn-ea"/>
                  <a:sym typeface="+mn-lt"/>
                </a:endParaRPr>
              </a:p>
            </p:txBody>
          </p:sp>
          <p:sp>
            <p:nvSpPr>
              <p:cNvPr id="29" name="Freeform 1040"/>
              <p:cNvSpPr>
                <a:spLocks/>
              </p:cNvSpPr>
              <p:nvPr/>
            </p:nvSpPr>
            <p:spPr bwMode="auto">
              <a:xfrm>
                <a:off x="10016" y="-1522"/>
                <a:ext cx="215" cy="74"/>
              </a:xfrm>
              <a:custGeom>
                <a:avLst/>
                <a:gdLst>
                  <a:gd name="T0" fmla="*/ 149 w 860"/>
                  <a:gd name="T1" fmla="*/ 0 h 297"/>
                  <a:gd name="T2" fmla="*/ 711 w 860"/>
                  <a:gd name="T3" fmla="*/ 0 h 297"/>
                  <a:gd name="T4" fmla="*/ 741 w 860"/>
                  <a:gd name="T5" fmla="*/ 3 h 297"/>
                  <a:gd name="T6" fmla="*/ 769 w 860"/>
                  <a:gd name="T7" fmla="*/ 11 h 297"/>
                  <a:gd name="T8" fmla="*/ 795 w 860"/>
                  <a:gd name="T9" fmla="*/ 26 h 297"/>
                  <a:gd name="T10" fmla="*/ 817 w 860"/>
                  <a:gd name="T11" fmla="*/ 43 h 297"/>
                  <a:gd name="T12" fmla="*/ 835 w 860"/>
                  <a:gd name="T13" fmla="*/ 66 h 297"/>
                  <a:gd name="T14" fmla="*/ 849 w 860"/>
                  <a:gd name="T15" fmla="*/ 90 h 297"/>
                  <a:gd name="T16" fmla="*/ 857 w 860"/>
                  <a:gd name="T17" fmla="*/ 118 h 297"/>
                  <a:gd name="T18" fmla="*/ 860 w 860"/>
                  <a:gd name="T19" fmla="*/ 149 h 297"/>
                  <a:gd name="T20" fmla="*/ 857 w 860"/>
                  <a:gd name="T21" fmla="*/ 179 h 297"/>
                  <a:gd name="T22" fmla="*/ 849 w 860"/>
                  <a:gd name="T23" fmla="*/ 207 h 297"/>
                  <a:gd name="T24" fmla="*/ 835 w 860"/>
                  <a:gd name="T25" fmla="*/ 231 h 297"/>
                  <a:gd name="T26" fmla="*/ 817 w 860"/>
                  <a:gd name="T27" fmla="*/ 254 h 297"/>
                  <a:gd name="T28" fmla="*/ 795 w 860"/>
                  <a:gd name="T29" fmla="*/ 271 h 297"/>
                  <a:gd name="T30" fmla="*/ 769 w 860"/>
                  <a:gd name="T31" fmla="*/ 286 h 297"/>
                  <a:gd name="T32" fmla="*/ 741 w 860"/>
                  <a:gd name="T33" fmla="*/ 294 h 297"/>
                  <a:gd name="T34" fmla="*/ 711 w 860"/>
                  <a:gd name="T35" fmla="*/ 297 h 297"/>
                  <a:gd name="T36" fmla="*/ 149 w 860"/>
                  <a:gd name="T37" fmla="*/ 297 h 297"/>
                  <a:gd name="T38" fmla="*/ 119 w 860"/>
                  <a:gd name="T39" fmla="*/ 294 h 297"/>
                  <a:gd name="T40" fmla="*/ 91 w 860"/>
                  <a:gd name="T41" fmla="*/ 286 h 297"/>
                  <a:gd name="T42" fmla="*/ 65 w 860"/>
                  <a:gd name="T43" fmla="*/ 271 h 297"/>
                  <a:gd name="T44" fmla="*/ 44 w 860"/>
                  <a:gd name="T45" fmla="*/ 254 h 297"/>
                  <a:gd name="T46" fmla="*/ 25 w 860"/>
                  <a:gd name="T47" fmla="*/ 231 h 297"/>
                  <a:gd name="T48" fmla="*/ 11 w 860"/>
                  <a:gd name="T49" fmla="*/ 207 h 297"/>
                  <a:gd name="T50" fmla="*/ 3 w 860"/>
                  <a:gd name="T51" fmla="*/ 179 h 297"/>
                  <a:gd name="T52" fmla="*/ 0 w 860"/>
                  <a:gd name="T53" fmla="*/ 149 h 297"/>
                  <a:gd name="T54" fmla="*/ 3 w 860"/>
                  <a:gd name="T55" fmla="*/ 118 h 297"/>
                  <a:gd name="T56" fmla="*/ 11 w 860"/>
                  <a:gd name="T57" fmla="*/ 90 h 297"/>
                  <a:gd name="T58" fmla="*/ 25 w 860"/>
                  <a:gd name="T59" fmla="*/ 66 h 297"/>
                  <a:gd name="T60" fmla="*/ 44 w 860"/>
                  <a:gd name="T61" fmla="*/ 43 h 297"/>
                  <a:gd name="T62" fmla="*/ 65 w 860"/>
                  <a:gd name="T63" fmla="*/ 26 h 297"/>
                  <a:gd name="T64" fmla="*/ 91 w 860"/>
                  <a:gd name="T65" fmla="*/ 11 h 297"/>
                  <a:gd name="T66" fmla="*/ 119 w 860"/>
                  <a:gd name="T67" fmla="*/ 3 h 297"/>
                  <a:gd name="T68" fmla="*/ 149 w 860"/>
                  <a:gd name="T6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0" h="297">
                    <a:moveTo>
                      <a:pt x="149" y="0"/>
                    </a:moveTo>
                    <a:lnTo>
                      <a:pt x="711" y="0"/>
                    </a:lnTo>
                    <a:lnTo>
                      <a:pt x="741" y="3"/>
                    </a:lnTo>
                    <a:lnTo>
                      <a:pt x="769" y="11"/>
                    </a:lnTo>
                    <a:lnTo>
                      <a:pt x="795" y="26"/>
                    </a:lnTo>
                    <a:lnTo>
                      <a:pt x="817" y="43"/>
                    </a:lnTo>
                    <a:lnTo>
                      <a:pt x="835" y="66"/>
                    </a:lnTo>
                    <a:lnTo>
                      <a:pt x="849" y="90"/>
                    </a:lnTo>
                    <a:lnTo>
                      <a:pt x="857" y="118"/>
                    </a:lnTo>
                    <a:lnTo>
                      <a:pt x="860" y="149"/>
                    </a:lnTo>
                    <a:lnTo>
                      <a:pt x="857" y="179"/>
                    </a:lnTo>
                    <a:lnTo>
                      <a:pt x="849" y="207"/>
                    </a:lnTo>
                    <a:lnTo>
                      <a:pt x="835" y="231"/>
                    </a:lnTo>
                    <a:lnTo>
                      <a:pt x="817" y="254"/>
                    </a:lnTo>
                    <a:lnTo>
                      <a:pt x="795" y="271"/>
                    </a:lnTo>
                    <a:lnTo>
                      <a:pt x="769" y="286"/>
                    </a:lnTo>
                    <a:lnTo>
                      <a:pt x="741" y="294"/>
                    </a:lnTo>
                    <a:lnTo>
                      <a:pt x="711" y="297"/>
                    </a:lnTo>
                    <a:lnTo>
                      <a:pt x="149" y="297"/>
                    </a:lnTo>
                    <a:lnTo>
                      <a:pt x="119" y="294"/>
                    </a:lnTo>
                    <a:lnTo>
                      <a:pt x="91" y="286"/>
                    </a:lnTo>
                    <a:lnTo>
                      <a:pt x="65" y="271"/>
                    </a:lnTo>
                    <a:lnTo>
                      <a:pt x="44" y="254"/>
                    </a:lnTo>
                    <a:lnTo>
                      <a:pt x="25" y="231"/>
                    </a:lnTo>
                    <a:lnTo>
                      <a:pt x="11" y="207"/>
                    </a:lnTo>
                    <a:lnTo>
                      <a:pt x="3" y="179"/>
                    </a:lnTo>
                    <a:lnTo>
                      <a:pt x="0" y="149"/>
                    </a:lnTo>
                    <a:lnTo>
                      <a:pt x="3" y="118"/>
                    </a:lnTo>
                    <a:lnTo>
                      <a:pt x="11" y="90"/>
                    </a:lnTo>
                    <a:lnTo>
                      <a:pt x="25" y="66"/>
                    </a:lnTo>
                    <a:lnTo>
                      <a:pt x="44" y="43"/>
                    </a:lnTo>
                    <a:lnTo>
                      <a:pt x="65" y="26"/>
                    </a:lnTo>
                    <a:lnTo>
                      <a:pt x="91" y="11"/>
                    </a:lnTo>
                    <a:lnTo>
                      <a:pt x="119" y="3"/>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a:solidFill>
                    <a:prstClr val="black"/>
                  </a:solidFill>
                  <a:cs typeface="+mn-ea"/>
                  <a:sym typeface="+mn-lt"/>
                </a:endParaRPr>
              </a:p>
            </p:txBody>
          </p:sp>
          <p:sp>
            <p:nvSpPr>
              <p:cNvPr id="30" name="Freeform 1041"/>
              <p:cNvSpPr>
                <a:spLocks/>
              </p:cNvSpPr>
              <p:nvPr/>
            </p:nvSpPr>
            <p:spPr bwMode="auto">
              <a:xfrm>
                <a:off x="9876" y="-1946"/>
                <a:ext cx="636" cy="817"/>
              </a:xfrm>
              <a:custGeom>
                <a:avLst/>
                <a:gdLst>
                  <a:gd name="T0" fmla="*/ 150 w 2545"/>
                  <a:gd name="T1" fmla="*/ 0 h 3271"/>
                  <a:gd name="T2" fmla="*/ 2395 w 2545"/>
                  <a:gd name="T3" fmla="*/ 0 h 3271"/>
                  <a:gd name="T4" fmla="*/ 2425 w 2545"/>
                  <a:gd name="T5" fmla="*/ 3 h 3271"/>
                  <a:gd name="T6" fmla="*/ 2453 w 2545"/>
                  <a:gd name="T7" fmla="*/ 11 h 3271"/>
                  <a:gd name="T8" fmla="*/ 2479 w 2545"/>
                  <a:gd name="T9" fmla="*/ 26 h 3271"/>
                  <a:gd name="T10" fmla="*/ 2501 w 2545"/>
                  <a:gd name="T11" fmla="*/ 43 h 3271"/>
                  <a:gd name="T12" fmla="*/ 2520 w 2545"/>
                  <a:gd name="T13" fmla="*/ 66 h 3271"/>
                  <a:gd name="T14" fmla="*/ 2533 w 2545"/>
                  <a:gd name="T15" fmla="*/ 90 h 3271"/>
                  <a:gd name="T16" fmla="*/ 2542 w 2545"/>
                  <a:gd name="T17" fmla="*/ 118 h 3271"/>
                  <a:gd name="T18" fmla="*/ 2545 w 2545"/>
                  <a:gd name="T19" fmla="*/ 148 h 3271"/>
                  <a:gd name="T20" fmla="*/ 2545 w 2545"/>
                  <a:gd name="T21" fmla="*/ 369 h 3271"/>
                  <a:gd name="T22" fmla="*/ 2246 w 2545"/>
                  <a:gd name="T23" fmla="*/ 885 h 3271"/>
                  <a:gd name="T24" fmla="*/ 2246 w 2545"/>
                  <a:gd name="T25" fmla="*/ 297 h 3271"/>
                  <a:gd name="T26" fmla="*/ 300 w 2545"/>
                  <a:gd name="T27" fmla="*/ 297 h 3271"/>
                  <a:gd name="T28" fmla="*/ 300 w 2545"/>
                  <a:gd name="T29" fmla="*/ 2973 h 3271"/>
                  <a:gd name="T30" fmla="*/ 2246 w 2545"/>
                  <a:gd name="T31" fmla="*/ 2973 h 3271"/>
                  <a:gd name="T32" fmla="*/ 2246 w 2545"/>
                  <a:gd name="T33" fmla="*/ 2603 h 3271"/>
                  <a:gd name="T34" fmla="*/ 2403 w 2545"/>
                  <a:gd name="T35" fmla="*/ 2500 h 3271"/>
                  <a:gd name="T36" fmla="*/ 2430 w 2545"/>
                  <a:gd name="T37" fmla="*/ 2478 h 3271"/>
                  <a:gd name="T38" fmla="*/ 2454 w 2545"/>
                  <a:gd name="T39" fmla="*/ 2453 h 3271"/>
                  <a:gd name="T40" fmla="*/ 2474 w 2545"/>
                  <a:gd name="T41" fmla="*/ 2425 h 3271"/>
                  <a:gd name="T42" fmla="*/ 2545 w 2545"/>
                  <a:gd name="T43" fmla="*/ 2302 h 3271"/>
                  <a:gd name="T44" fmla="*/ 2545 w 2545"/>
                  <a:gd name="T45" fmla="*/ 3122 h 3271"/>
                  <a:gd name="T46" fmla="*/ 2542 w 2545"/>
                  <a:gd name="T47" fmla="*/ 3151 h 3271"/>
                  <a:gd name="T48" fmla="*/ 2533 w 2545"/>
                  <a:gd name="T49" fmla="*/ 3179 h 3271"/>
                  <a:gd name="T50" fmla="*/ 2520 w 2545"/>
                  <a:gd name="T51" fmla="*/ 3205 h 3271"/>
                  <a:gd name="T52" fmla="*/ 2501 w 2545"/>
                  <a:gd name="T53" fmla="*/ 3226 h 3271"/>
                  <a:gd name="T54" fmla="*/ 2479 w 2545"/>
                  <a:gd name="T55" fmla="*/ 3245 h 3271"/>
                  <a:gd name="T56" fmla="*/ 2453 w 2545"/>
                  <a:gd name="T57" fmla="*/ 3258 h 3271"/>
                  <a:gd name="T58" fmla="*/ 2425 w 2545"/>
                  <a:gd name="T59" fmla="*/ 3268 h 3271"/>
                  <a:gd name="T60" fmla="*/ 2395 w 2545"/>
                  <a:gd name="T61" fmla="*/ 3271 h 3271"/>
                  <a:gd name="T62" fmla="*/ 150 w 2545"/>
                  <a:gd name="T63" fmla="*/ 3271 h 3271"/>
                  <a:gd name="T64" fmla="*/ 120 w 2545"/>
                  <a:gd name="T65" fmla="*/ 3268 h 3271"/>
                  <a:gd name="T66" fmla="*/ 92 w 2545"/>
                  <a:gd name="T67" fmla="*/ 3258 h 3271"/>
                  <a:gd name="T68" fmla="*/ 66 w 2545"/>
                  <a:gd name="T69" fmla="*/ 3245 h 3271"/>
                  <a:gd name="T70" fmla="*/ 44 w 2545"/>
                  <a:gd name="T71" fmla="*/ 3226 h 3271"/>
                  <a:gd name="T72" fmla="*/ 26 w 2545"/>
                  <a:gd name="T73" fmla="*/ 3205 h 3271"/>
                  <a:gd name="T74" fmla="*/ 12 w 2545"/>
                  <a:gd name="T75" fmla="*/ 3179 h 3271"/>
                  <a:gd name="T76" fmla="*/ 3 w 2545"/>
                  <a:gd name="T77" fmla="*/ 3151 h 3271"/>
                  <a:gd name="T78" fmla="*/ 0 w 2545"/>
                  <a:gd name="T79" fmla="*/ 3122 h 3271"/>
                  <a:gd name="T80" fmla="*/ 0 w 2545"/>
                  <a:gd name="T81" fmla="*/ 148 h 3271"/>
                  <a:gd name="T82" fmla="*/ 3 w 2545"/>
                  <a:gd name="T83" fmla="*/ 118 h 3271"/>
                  <a:gd name="T84" fmla="*/ 12 w 2545"/>
                  <a:gd name="T85" fmla="*/ 90 h 3271"/>
                  <a:gd name="T86" fmla="*/ 26 w 2545"/>
                  <a:gd name="T87" fmla="*/ 66 h 3271"/>
                  <a:gd name="T88" fmla="*/ 44 w 2545"/>
                  <a:gd name="T89" fmla="*/ 43 h 3271"/>
                  <a:gd name="T90" fmla="*/ 66 w 2545"/>
                  <a:gd name="T91" fmla="*/ 26 h 3271"/>
                  <a:gd name="T92" fmla="*/ 92 w 2545"/>
                  <a:gd name="T93" fmla="*/ 11 h 3271"/>
                  <a:gd name="T94" fmla="*/ 120 w 2545"/>
                  <a:gd name="T95" fmla="*/ 3 h 3271"/>
                  <a:gd name="T96" fmla="*/ 150 w 2545"/>
                  <a:gd name="T97" fmla="*/ 0 h 3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5" h="3271">
                    <a:moveTo>
                      <a:pt x="150" y="0"/>
                    </a:moveTo>
                    <a:lnTo>
                      <a:pt x="2395" y="0"/>
                    </a:lnTo>
                    <a:lnTo>
                      <a:pt x="2425" y="3"/>
                    </a:lnTo>
                    <a:lnTo>
                      <a:pt x="2453" y="11"/>
                    </a:lnTo>
                    <a:lnTo>
                      <a:pt x="2479" y="26"/>
                    </a:lnTo>
                    <a:lnTo>
                      <a:pt x="2501" y="43"/>
                    </a:lnTo>
                    <a:lnTo>
                      <a:pt x="2520" y="66"/>
                    </a:lnTo>
                    <a:lnTo>
                      <a:pt x="2533" y="90"/>
                    </a:lnTo>
                    <a:lnTo>
                      <a:pt x="2542" y="118"/>
                    </a:lnTo>
                    <a:lnTo>
                      <a:pt x="2545" y="148"/>
                    </a:lnTo>
                    <a:lnTo>
                      <a:pt x="2545" y="369"/>
                    </a:lnTo>
                    <a:lnTo>
                      <a:pt x="2246" y="885"/>
                    </a:lnTo>
                    <a:lnTo>
                      <a:pt x="2246" y="297"/>
                    </a:lnTo>
                    <a:lnTo>
                      <a:pt x="300" y="297"/>
                    </a:lnTo>
                    <a:lnTo>
                      <a:pt x="300" y="2973"/>
                    </a:lnTo>
                    <a:lnTo>
                      <a:pt x="2246" y="2973"/>
                    </a:lnTo>
                    <a:lnTo>
                      <a:pt x="2246" y="2603"/>
                    </a:lnTo>
                    <a:lnTo>
                      <a:pt x="2403" y="2500"/>
                    </a:lnTo>
                    <a:lnTo>
                      <a:pt x="2430" y="2478"/>
                    </a:lnTo>
                    <a:lnTo>
                      <a:pt x="2454" y="2453"/>
                    </a:lnTo>
                    <a:lnTo>
                      <a:pt x="2474" y="2425"/>
                    </a:lnTo>
                    <a:lnTo>
                      <a:pt x="2545" y="2302"/>
                    </a:lnTo>
                    <a:lnTo>
                      <a:pt x="2545" y="3122"/>
                    </a:lnTo>
                    <a:lnTo>
                      <a:pt x="2542" y="3151"/>
                    </a:lnTo>
                    <a:lnTo>
                      <a:pt x="2533" y="3179"/>
                    </a:lnTo>
                    <a:lnTo>
                      <a:pt x="2520" y="3205"/>
                    </a:lnTo>
                    <a:lnTo>
                      <a:pt x="2501" y="3226"/>
                    </a:lnTo>
                    <a:lnTo>
                      <a:pt x="2479" y="3245"/>
                    </a:lnTo>
                    <a:lnTo>
                      <a:pt x="2453" y="3258"/>
                    </a:lnTo>
                    <a:lnTo>
                      <a:pt x="2425" y="3268"/>
                    </a:lnTo>
                    <a:lnTo>
                      <a:pt x="2395" y="3271"/>
                    </a:lnTo>
                    <a:lnTo>
                      <a:pt x="150" y="3271"/>
                    </a:lnTo>
                    <a:lnTo>
                      <a:pt x="120" y="3268"/>
                    </a:lnTo>
                    <a:lnTo>
                      <a:pt x="92" y="3258"/>
                    </a:lnTo>
                    <a:lnTo>
                      <a:pt x="66" y="3245"/>
                    </a:lnTo>
                    <a:lnTo>
                      <a:pt x="44" y="3226"/>
                    </a:lnTo>
                    <a:lnTo>
                      <a:pt x="26" y="3205"/>
                    </a:lnTo>
                    <a:lnTo>
                      <a:pt x="12" y="3179"/>
                    </a:lnTo>
                    <a:lnTo>
                      <a:pt x="3" y="3151"/>
                    </a:lnTo>
                    <a:lnTo>
                      <a:pt x="0" y="3122"/>
                    </a:lnTo>
                    <a:lnTo>
                      <a:pt x="0" y="148"/>
                    </a:lnTo>
                    <a:lnTo>
                      <a:pt x="3" y="118"/>
                    </a:lnTo>
                    <a:lnTo>
                      <a:pt x="12" y="90"/>
                    </a:lnTo>
                    <a:lnTo>
                      <a:pt x="26" y="66"/>
                    </a:lnTo>
                    <a:lnTo>
                      <a:pt x="44" y="43"/>
                    </a:lnTo>
                    <a:lnTo>
                      <a:pt x="66" y="26"/>
                    </a:lnTo>
                    <a:lnTo>
                      <a:pt x="92" y="11"/>
                    </a:lnTo>
                    <a:lnTo>
                      <a:pt x="120" y="3"/>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dirty="0">
                  <a:solidFill>
                    <a:prstClr val="black"/>
                  </a:solidFill>
                  <a:cs typeface="+mn-ea"/>
                  <a:sym typeface="+mn-lt"/>
                </a:endParaRPr>
              </a:p>
            </p:txBody>
          </p:sp>
          <p:sp>
            <p:nvSpPr>
              <p:cNvPr id="31" name="Freeform 1042"/>
              <p:cNvSpPr>
                <a:spLocks noEditPoints="1"/>
              </p:cNvSpPr>
              <p:nvPr/>
            </p:nvSpPr>
            <p:spPr bwMode="auto">
              <a:xfrm>
                <a:off x="10305" y="-1855"/>
                <a:ext cx="393" cy="586"/>
              </a:xfrm>
              <a:custGeom>
                <a:avLst/>
                <a:gdLst>
                  <a:gd name="T0" fmla="*/ 130 w 1574"/>
                  <a:gd name="T1" fmla="*/ 1973 h 2342"/>
                  <a:gd name="T2" fmla="*/ 221 w 1574"/>
                  <a:gd name="T3" fmla="*/ 2017 h 2342"/>
                  <a:gd name="T4" fmla="*/ 305 w 1574"/>
                  <a:gd name="T5" fmla="*/ 2073 h 2342"/>
                  <a:gd name="T6" fmla="*/ 434 w 1574"/>
                  <a:gd name="T7" fmla="*/ 1957 h 2342"/>
                  <a:gd name="T8" fmla="*/ 385 w 1574"/>
                  <a:gd name="T9" fmla="*/ 1912 h 2342"/>
                  <a:gd name="T10" fmla="*/ 311 w 1574"/>
                  <a:gd name="T11" fmla="*/ 1861 h 2342"/>
                  <a:gd name="T12" fmla="*/ 242 w 1574"/>
                  <a:gd name="T13" fmla="*/ 1827 h 2342"/>
                  <a:gd name="T14" fmla="*/ 186 w 1574"/>
                  <a:gd name="T15" fmla="*/ 1808 h 2342"/>
                  <a:gd name="T16" fmla="*/ 140 w 1574"/>
                  <a:gd name="T17" fmla="*/ 1799 h 2342"/>
                  <a:gd name="T18" fmla="*/ 1106 w 1574"/>
                  <a:gd name="T19" fmla="*/ 0 h 2342"/>
                  <a:gd name="T20" fmla="*/ 1161 w 1574"/>
                  <a:gd name="T21" fmla="*/ 7 h 2342"/>
                  <a:gd name="T22" fmla="*/ 1227 w 1574"/>
                  <a:gd name="T23" fmla="*/ 25 h 2342"/>
                  <a:gd name="T24" fmla="*/ 1305 w 1574"/>
                  <a:gd name="T25" fmla="*/ 56 h 2342"/>
                  <a:gd name="T26" fmla="*/ 1391 w 1574"/>
                  <a:gd name="T27" fmla="*/ 107 h 2342"/>
                  <a:gd name="T28" fmla="*/ 1462 w 1574"/>
                  <a:gd name="T29" fmla="*/ 161 h 2342"/>
                  <a:gd name="T30" fmla="*/ 1512 w 1574"/>
                  <a:gd name="T31" fmla="*/ 213 h 2342"/>
                  <a:gd name="T32" fmla="*/ 1544 w 1574"/>
                  <a:gd name="T33" fmla="*/ 258 h 2342"/>
                  <a:gd name="T34" fmla="*/ 1562 w 1574"/>
                  <a:gd name="T35" fmla="*/ 294 h 2342"/>
                  <a:gd name="T36" fmla="*/ 1571 w 1574"/>
                  <a:gd name="T37" fmla="*/ 316 h 2342"/>
                  <a:gd name="T38" fmla="*/ 1574 w 1574"/>
                  <a:gd name="T39" fmla="*/ 340 h 2342"/>
                  <a:gd name="T40" fmla="*/ 1563 w 1574"/>
                  <a:gd name="T41" fmla="*/ 375 h 2342"/>
                  <a:gd name="T42" fmla="*/ 618 w 1574"/>
                  <a:gd name="T43" fmla="*/ 1998 h 2342"/>
                  <a:gd name="T44" fmla="*/ 115 w 1574"/>
                  <a:gd name="T45" fmla="*/ 2330 h 2342"/>
                  <a:gd name="T46" fmla="*/ 77 w 1574"/>
                  <a:gd name="T47" fmla="*/ 2342 h 2342"/>
                  <a:gd name="T48" fmla="*/ 36 w 1574"/>
                  <a:gd name="T49" fmla="*/ 2332 h 2342"/>
                  <a:gd name="T50" fmla="*/ 13 w 1574"/>
                  <a:gd name="T51" fmla="*/ 2311 h 2342"/>
                  <a:gd name="T52" fmla="*/ 0 w 1574"/>
                  <a:gd name="T53" fmla="*/ 2280 h 2342"/>
                  <a:gd name="T54" fmla="*/ 34 w 1574"/>
                  <a:gd name="T55" fmla="*/ 1683 h 2342"/>
                  <a:gd name="T56" fmla="*/ 45 w 1574"/>
                  <a:gd name="T57" fmla="*/ 1651 h 2342"/>
                  <a:gd name="T58" fmla="*/ 991 w 1574"/>
                  <a:gd name="T59" fmla="*/ 27 h 2342"/>
                  <a:gd name="T60" fmla="*/ 1023 w 1574"/>
                  <a:gd name="T61" fmla="*/ 7 h 2342"/>
                  <a:gd name="T62" fmla="*/ 1036 w 1574"/>
                  <a:gd name="T63" fmla="*/ 4 h 2342"/>
                  <a:gd name="T64" fmla="*/ 1064 w 1574"/>
                  <a:gd name="T6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4" h="2342">
                    <a:moveTo>
                      <a:pt x="140" y="1799"/>
                    </a:moveTo>
                    <a:lnTo>
                      <a:pt x="130" y="1973"/>
                    </a:lnTo>
                    <a:lnTo>
                      <a:pt x="175" y="1993"/>
                    </a:lnTo>
                    <a:lnTo>
                      <a:pt x="221" y="2017"/>
                    </a:lnTo>
                    <a:lnTo>
                      <a:pt x="264" y="2043"/>
                    </a:lnTo>
                    <a:lnTo>
                      <a:pt x="305" y="2073"/>
                    </a:lnTo>
                    <a:lnTo>
                      <a:pt x="451" y="1976"/>
                    </a:lnTo>
                    <a:lnTo>
                      <a:pt x="434" y="1957"/>
                    </a:lnTo>
                    <a:lnTo>
                      <a:pt x="412" y="1935"/>
                    </a:lnTo>
                    <a:lnTo>
                      <a:pt x="385" y="1912"/>
                    </a:lnTo>
                    <a:lnTo>
                      <a:pt x="351" y="1887"/>
                    </a:lnTo>
                    <a:lnTo>
                      <a:pt x="311" y="1861"/>
                    </a:lnTo>
                    <a:lnTo>
                      <a:pt x="276" y="1843"/>
                    </a:lnTo>
                    <a:lnTo>
                      <a:pt x="242" y="1827"/>
                    </a:lnTo>
                    <a:lnTo>
                      <a:pt x="212" y="1816"/>
                    </a:lnTo>
                    <a:lnTo>
                      <a:pt x="186" y="1808"/>
                    </a:lnTo>
                    <a:lnTo>
                      <a:pt x="162" y="1803"/>
                    </a:lnTo>
                    <a:lnTo>
                      <a:pt x="140" y="1799"/>
                    </a:lnTo>
                    <a:close/>
                    <a:moveTo>
                      <a:pt x="1083" y="0"/>
                    </a:moveTo>
                    <a:lnTo>
                      <a:pt x="1106" y="0"/>
                    </a:lnTo>
                    <a:lnTo>
                      <a:pt x="1132" y="2"/>
                    </a:lnTo>
                    <a:lnTo>
                      <a:pt x="1161" y="7"/>
                    </a:lnTo>
                    <a:lnTo>
                      <a:pt x="1192" y="14"/>
                    </a:lnTo>
                    <a:lnTo>
                      <a:pt x="1227" y="25"/>
                    </a:lnTo>
                    <a:lnTo>
                      <a:pt x="1264" y="39"/>
                    </a:lnTo>
                    <a:lnTo>
                      <a:pt x="1305" y="56"/>
                    </a:lnTo>
                    <a:lnTo>
                      <a:pt x="1347" y="80"/>
                    </a:lnTo>
                    <a:lnTo>
                      <a:pt x="1391" y="107"/>
                    </a:lnTo>
                    <a:lnTo>
                      <a:pt x="1430" y="135"/>
                    </a:lnTo>
                    <a:lnTo>
                      <a:pt x="1462" y="161"/>
                    </a:lnTo>
                    <a:lnTo>
                      <a:pt x="1489" y="188"/>
                    </a:lnTo>
                    <a:lnTo>
                      <a:pt x="1512" y="213"/>
                    </a:lnTo>
                    <a:lnTo>
                      <a:pt x="1529" y="236"/>
                    </a:lnTo>
                    <a:lnTo>
                      <a:pt x="1544" y="258"/>
                    </a:lnTo>
                    <a:lnTo>
                      <a:pt x="1554" y="277"/>
                    </a:lnTo>
                    <a:lnTo>
                      <a:pt x="1562" y="294"/>
                    </a:lnTo>
                    <a:lnTo>
                      <a:pt x="1567" y="307"/>
                    </a:lnTo>
                    <a:lnTo>
                      <a:pt x="1571" y="316"/>
                    </a:lnTo>
                    <a:lnTo>
                      <a:pt x="1572" y="322"/>
                    </a:lnTo>
                    <a:lnTo>
                      <a:pt x="1574" y="340"/>
                    </a:lnTo>
                    <a:lnTo>
                      <a:pt x="1571" y="359"/>
                    </a:lnTo>
                    <a:lnTo>
                      <a:pt x="1563" y="375"/>
                    </a:lnTo>
                    <a:lnTo>
                      <a:pt x="628" y="1985"/>
                    </a:lnTo>
                    <a:lnTo>
                      <a:pt x="618" y="1998"/>
                    </a:lnTo>
                    <a:lnTo>
                      <a:pt x="605" y="2009"/>
                    </a:lnTo>
                    <a:lnTo>
                      <a:pt x="115" y="2330"/>
                    </a:lnTo>
                    <a:lnTo>
                      <a:pt x="97" y="2339"/>
                    </a:lnTo>
                    <a:lnTo>
                      <a:pt x="77" y="2342"/>
                    </a:lnTo>
                    <a:lnTo>
                      <a:pt x="56" y="2340"/>
                    </a:lnTo>
                    <a:lnTo>
                      <a:pt x="36" y="2332"/>
                    </a:lnTo>
                    <a:lnTo>
                      <a:pt x="23" y="2323"/>
                    </a:lnTo>
                    <a:lnTo>
                      <a:pt x="13" y="2311"/>
                    </a:lnTo>
                    <a:lnTo>
                      <a:pt x="5" y="2296"/>
                    </a:lnTo>
                    <a:lnTo>
                      <a:pt x="0" y="2280"/>
                    </a:lnTo>
                    <a:lnTo>
                      <a:pt x="0" y="2263"/>
                    </a:lnTo>
                    <a:lnTo>
                      <a:pt x="34" y="1683"/>
                    </a:lnTo>
                    <a:lnTo>
                      <a:pt x="38" y="1666"/>
                    </a:lnTo>
                    <a:lnTo>
                      <a:pt x="45" y="1651"/>
                    </a:lnTo>
                    <a:lnTo>
                      <a:pt x="981" y="41"/>
                    </a:lnTo>
                    <a:lnTo>
                      <a:pt x="991" y="27"/>
                    </a:lnTo>
                    <a:lnTo>
                      <a:pt x="1005" y="15"/>
                    </a:lnTo>
                    <a:lnTo>
                      <a:pt x="1023" y="7"/>
                    </a:lnTo>
                    <a:lnTo>
                      <a:pt x="1027" y="6"/>
                    </a:lnTo>
                    <a:lnTo>
                      <a:pt x="1036" y="4"/>
                    </a:lnTo>
                    <a:lnTo>
                      <a:pt x="1049" y="2"/>
                    </a:lnTo>
                    <a:lnTo>
                      <a:pt x="1064" y="0"/>
                    </a:lnTo>
                    <a:lnTo>
                      <a:pt x="10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a:solidFill>
                    <a:prstClr val="black"/>
                  </a:solidFill>
                  <a:cs typeface="+mn-ea"/>
                  <a:sym typeface="+mn-lt"/>
                </a:endParaRPr>
              </a:p>
            </p:txBody>
          </p:sp>
          <p:sp>
            <p:nvSpPr>
              <p:cNvPr id="32" name="Freeform 1043"/>
              <p:cNvSpPr>
                <a:spLocks/>
              </p:cNvSpPr>
              <p:nvPr/>
            </p:nvSpPr>
            <p:spPr bwMode="auto">
              <a:xfrm>
                <a:off x="9995" y="-1385"/>
                <a:ext cx="286" cy="146"/>
              </a:xfrm>
              <a:custGeom>
                <a:avLst/>
                <a:gdLst>
                  <a:gd name="T0" fmla="*/ 551 w 1143"/>
                  <a:gd name="T1" fmla="*/ 5 h 585"/>
                  <a:gd name="T2" fmla="*/ 577 w 1143"/>
                  <a:gd name="T3" fmla="*/ 28 h 585"/>
                  <a:gd name="T4" fmla="*/ 585 w 1143"/>
                  <a:gd name="T5" fmla="*/ 110 h 585"/>
                  <a:gd name="T6" fmla="*/ 554 w 1143"/>
                  <a:gd name="T7" fmla="*/ 197 h 585"/>
                  <a:gd name="T8" fmla="*/ 563 w 1143"/>
                  <a:gd name="T9" fmla="*/ 239 h 585"/>
                  <a:gd name="T10" fmla="*/ 581 w 1143"/>
                  <a:gd name="T11" fmla="*/ 267 h 585"/>
                  <a:gd name="T12" fmla="*/ 631 w 1143"/>
                  <a:gd name="T13" fmla="*/ 275 h 585"/>
                  <a:gd name="T14" fmla="*/ 674 w 1143"/>
                  <a:gd name="T15" fmla="*/ 319 h 585"/>
                  <a:gd name="T16" fmla="*/ 685 w 1143"/>
                  <a:gd name="T17" fmla="*/ 353 h 585"/>
                  <a:gd name="T18" fmla="*/ 838 w 1143"/>
                  <a:gd name="T19" fmla="*/ 347 h 585"/>
                  <a:gd name="T20" fmla="*/ 986 w 1143"/>
                  <a:gd name="T21" fmla="*/ 362 h 585"/>
                  <a:gd name="T22" fmla="*/ 1106 w 1143"/>
                  <a:gd name="T23" fmla="*/ 369 h 585"/>
                  <a:gd name="T24" fmla="*/ 1137 w 1143"/>
                  <a:gd name="T25" fmla="*/ 396 h 585"/>
                  <a:gd name="T26" fmla="*/ 1142 w 1143"/>
                  <a:gd name="T27" fmla="*/ 436 h 585"/>
                  <a:gd name="T28" fmla="*/ 1119 w 1143"/>
                  <a:gd name="T29" fmla="*/ 470 h 585"/>
                  <a:gd name="T30" fmla="*/ 1055 w 1143"/>
                  <a:gd name="T31" fmla="*/ 477 h 585"/>
                  <a:gd name="T32" fmla="*/ 946 w 1143"/>
                  <a:gd name="T33" fmla="*/ 461 h 585"/>
                  <a:gd name="T34" fmla="*/ 834 w 1143"/>
                  <a:gd name="T35" fmla="*/ 447 h 585"/>
                  <a:gd name="T36" fmla="*/ 730 w 1143"/>
                  <a:gd name="T37" fmla="*/ 456 h 585"/>
                  <a:gd name="T38" fmla="*/ 672 w 1143"/>
                  <a:gd name="T39" fmla="*/ 481 h 585"/>
                  <a:gd name="T40" fmla="*/ 630 w 1143"/>
                  <a:gd name="T41" fmla="*/ 486 h 585"/>
                  <a:gd name="T42" fmla="*/ 596 w 1143"/>
                  <a:gd name="T43" fmla="*/ 472 h 585"/>
                  <a:gd name="T44" fmla="*/ 571 w 1143"/>
                  <a:gd name="T45" fmla="*/ 449 h 585"/>
                  <a:gd name="T46" fmla="*/ 565 w 1143"/>
                  <a:gd name="T47" fmla="*/ 403 h 585"/>
                  <a:gd name="T48" fmla="*/ 531 w 1143"/>
                  <a:gd name="T49" fmla="*/ 452 h 585"/>
                  <a:gd name="T50" fmla="*/ 490 w 1143"/>
                  <a:gd name="T51" fmla="*/ 465 h 585"/>
                  <a:gd name="T52" fmla="*/ 450 w 1143"/>
                  <a:gd name="T53" fmla="*/ 451 h 585"/>
                  <a:gd name="T54" fmla="*/ 435 w 1143"/>
                  <a:gd name="T55" fmla="*/ 414 h 585"/>
                  <a:gd name="T56" fmla="*/ 445 w 1143"/>
                  <a:gd name="T57" fmla="*/ 385 h 585"/>
                  <a:gd name="T58" fmla="*/ 454 w 1143"/>
                  <a:gd name="T59" fmla="*/ 365 h 585"/>
                  <a:gd name="T60" fmla="*/ 417 w 1143"/>
                  <a:gd name="T61" fmla="*/ 400 h 585"/>
                  <a:gd name="T62" fmla="*/ 375 w 1143"/>
                  <a:gd name="T63" fmla="*/ 423 h 585"/>
                  <a:gd name="T64" fmla="*/ 331 w 1143"/>
                  <a:gd name="T65" fmla="*/ 412 h 585"/>
                  <a:gd name="T66" fmla="*/ 311 w 1143"/>
                  <a:gd name="T67" fmla="*/ 375 h 585"/>
                  <a:gd name="T68" fmla="*/ 360 w 1143"/>
                  <a:gd name="T69" fmla="*/ 285 h 585"/>
                  <a:gd name="T70" fmla="*/ 250 w 1143"/>
                  <a:gd name="T71" fmla="*/ 388 h 585"/>
                  <a:gd name="T72" fmla="*/ 95 w 1143"/>
                  <a:gd name="T73" fmla="*/ 574 h 585"/>
                  <a:gd name="T74" fmla="*/ 49 w 1143"/>
                  <a:gd name="T75" fmla="*/ 584 h 585"/>
                  <a:gd name="T76" fmla="*/ 9 w 1143"/>
                  <a:gd name="T77" fmla="*/ 562 h 585"/>
                  <a:gd name="T78" fmla="*/ 2 w 1143"/>
                  <a:gd name="T79" fmla="*/ 521 h 585"/>
                  <a:gd name="T80" fmla="*/ 137 w 1143"/>
                  <a:gd name="T81" fmla="*/ 347 h 585"/>
                  <a:gd name="T82" fmla="*/ 341 w 1143"/>
                  <a:gd name="T83" fmla="*/ 122 h 585"/>
                  <a:gd name="T84" fmla="*/ 395 w 1143"/>
                  <a:gd name="T85" fmla="*/ 70 h 585"/>
                  <a:gd name="T86" fmla="*/ 458 w 1143"/>
                  <a:gd name="T87" fmla="*/ 20 h 585"/>
                  <a:gd name="T88" fmla="*/ 528 w 1143"/>
                  <a:gd name="T8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3" h="585">
                    <a:moveTo>
                      <a:pt x="528" y="0"/>
                    </a:moveTo>
                    <a:lnTo>
                      <a:pt x="539" y="2"/>
                    </a:lnTo>
                    <a:lnTo>
                      <a:pt x="551" y="5"/>
                    </a:lnTo>
                    <a:lnTo>
                      <a:pt x="561" y="10"/>
                    </a:lnTo>
                    <a:lnTo>
                      <a:pt x="571" y="18"/>
                    </a:lnTo>
                    <a:lnTo>
                      <a:pt x="577" y="28"/>
                    </a:lnTo>
                    <a:lnTo>
                      <a:pt x="585" y="53"/>
                    </a:lnTo>
                    <a:lnTo>
                      <a:pt x="587" y="81"/>
                    </a:lnTo>
                    <a:lnTo>
                      <a:pt x="585" y="110"/>
                    </a:lnTo>
                    <a:lnTo>
                      <a:pt x="578" y="139"/>
                    </a:lnTo>
                    <a:lnTo>
                      <a:pt x="567" y="168"/>
                    </a:lnTo>
                    <a:lnTo>
                      <a:pt x="554" y="197"/>
                    </a:lnTo>
                    <a:lnTo>
                      <a:pt x="537" y="227"/>
                    </a:lnTo>
                    <a:lnTo>
                      <a:pt x="551" y="232"/>
                    </a:lnTo>
                    <a:lnTo>
                      <a:pt x="563" y="239"/>
                    </a:lnTo>
                    <a:lnTo>
                      <a:pt x="573" y="252"/>
                    </a:lnTo>
                    <a:lnTo>
                      <a:pt x="577" y="260"/>
                    </a:lnTo>
                    <a:lnTo>
                      <a:pt x="581" y="267"/>
                    </a:lnTo>
                    <a:lnTo>
                      <a:pt x="597" y="266"/>
                    </a:lnTo>
                    <a:lnTo>
                      <a:pt x="614" y="269"/>
                    </a:lnTo>
                    <a:lnTo>
                      <a:pt x="631" y="275"/>
                    </a:lnTo>
                    <a:lnTo>
                      <a:pt x="646" y="286"/>
                    </a:lnTo>
                    <a:lnTo>
                      <a:pt x="661" y="300"/>
                    </a:lnTo>
                    <a:lnTo>
                      <a:pt x="674" y="319"/>
                    </a:lnTo>
                    <a:lnTo>
                      <a:pt x="681" y="334"/>
                    </a:lnTo>
                    <a:lnTo>
                      <a:pt x="684" y="345"/>
                    </a:lnTo>
                    <a:lnTo>
                      <a:pt x="685" y="353"/>
                    </a:lnTo>
                    <a:lnTo>
                      <a:pt x="738" y="347"/>
                    </a:lnTo>
                    <a:lnTo>
                      <a:pt x="789" y="346"/>
                    </a:lnTo>
                    <a:lnTo>
                      <a:pt x="838" y="347"/>
                    </a:lnTo>
                    <a:lnTo>
                      <a:pt x="887" y="351"/>
                    </a:lnTo>
                    <a:lnTo>
                      <a:pt x="936" y="356"/>
                    </a:lnTo>
                    <a:lnTo>
                      <a:pt x="986" y="362"/>
                    </a:lnTo>
                    <a:lnTo>
                      <a:pt x="1036" y="365"/>
                    </a:lnTo>
                    <a:lnTo>
                      <a:pt x="1089" y="367"/>
                    </a:lnTo>
                    <a:lnTo>
                      <a:pt x="1106" y="369"/>
                    </a:lnTo>
                    <a:lnTo>
                      <a:pt x="1119" y="375"/>
                    </a:lnTo>
                    <a:lnTo>
                      <a:pt x="1130" y="384"/>
                    </a:lnTo>
                    <a:lnTo>
                      <a:pt x="1137" y="396"/>
                    </a:lnTo>
                    <a:lnTo>
                      <a:pt x="1142" y="408"/>
                    </a:lnTo>
                    <a:lnTo>
                      <a:pt x="1143" y="422"/>
                    </a:lnTo>
                    <a:lnTo>
                      <a:pt x="1142" y="436"/>
                    </a:lnTo>
                    <a:lnTo>
                      <a:pt x="1137" y="449"/>
                    </a:lnTo>
                    <a:lnTo>
                      <a:pt x="1130" y="460"/>
                    </a:lnTo>
                    <a:lnTo>
                      <a:pt x="1119" y="470"/>
                    </a:lnTo>
                    <a:lnTo>
                      <a:pt x="1106" y="476"/>
                    </a:lnTo>
                    <a:lnTo>
                      <a:pt x="1089" y="478"/>
                    </a:lnTo>
                    <a:lnTo>
                      <a:pt x="1055" y="477"/>
                    </a:lnTo>
                    <a:lnTo>
                      <a:pt x="1020" y="473"/>
                    </a:lnTo>
                    <a:lnTo>
                      <a:pt x="983" y="467"/>
                    </a:lnTo>
                    <a:lnTo>
                      <a:pt x="946" y="461"/>
                    </a:lnTo>
                    <a:lnTo>
                      <a:pt x="909" y="455"/>
                    </a:lnTo>
                    <a:lnTo>
                      <a:pt x="872" y="450"/>
                    </a:lnTo>
                    <a:lnTo>
                      <a:pt x="834" y="447"/>
                    </a:lnTo>
                    <a:lnTo>
                      <a:pt x="798" y="446"/>
                    </a:lnTo>
                    <a:lnTo>
                      <a:pt x="763" y="449"/>
                    </a:lnTo>
                    <a:lnTo>
                      <a:pt x="730" y="456"/>
                    </a:lnTo>
                    <a:lnTo>
                      <a:pt x="698" y="469"/>
                    </a:lnTo>
                    <a:lnTo>
                      <a:pt x="685" y="475"/>
                    </a:lnTo>
                    <a:lnTo>
                      <a:pt x="672" y="481"/>
                    </a:lnTo>
                    <a:lnTo>
                      <a:pt x="657" y="486"/>
                    </a:lnTo>
                    <a:lnTo>
                      <a:pt x="644" y="488"/>
                    </a:lnTo>
                    <a:lnTo>
                      <a:pt x="630" y="486"/>
                    </a:lnTo>
                    <a:lnTo>
                      <a:pt x="619" y="482"/>
                    </a:lnTo>
                    <a:lnTo>
                      <a:pt x="608" y="477"/>
                    </a:lnTo>
                    <a:lnTo>
                      <a:pt x="596" y="472"/>
                    </a:lnTo>
                    <a:lnTo>
                      <a:pt x="586" y="465"/>
                    </a:lnTo>
                    <a:lnTo>
                      <a:pt x="578" y="458"/>
                    </a:lnTo>
                    <a:lnTo>
                      <a:pt x="571" y="449"/>
                    </a:lnTo>
                    <a:lnTo>
                      <a:pt x="566" y="437"/>
                    </a:lnTo>
                    <a:lnTo>
                      <a:pt x="565" y="418"/>
                    </a:lnTo>
                    <a:lnTo>
                      <a:pt x="565" y="403"/>
                    </a:lnTo>
                    <a:lnTo>
                      <a:pt x="554" y="422"/>
                    </a:lnTo>
                    <a:lnTo>
                      <a:pt x="542" y="441"/>
                    </a:lnTo>
                    <a:lnTo>
                      <a:pt x="531" y="452"/>
                    </a:lnTo>
                    <a:lnTo>
                      <a:pt x="519" y="460"/>
                    </a:lnTo>
                    <a:lnTo>
                      <a:pt x="504" y="464"/>
                    </a:lnTo>
                    <a:lnTo>
                      <a:pt x="490" y="465"/>
                    </a:lnTo>
                    <a:lnTo>
                      <a:pt x="475" y="463"/>
                    </a:lnTo>
                    <a:lnTo>
                      <a:pt x="462" y="458"/>
                    </a:lnTo>
                    <a:lnTo>
                      <a:pt x="450" y="451"/>
                    </a:lnTo>
                    <a:lnTo>
                      <a:pt x="441" y="441"/>
                    </a:lnTo>
                    <a:lnTo>
                      <a:pt x="436" y="428"/>
                    </a:lnTo>
                    <a:lnTo>
                      <a:pt x="435" y="414"/>
                    </a:lnTo>
                    <a:lnTo>
                      <a:pt x="439" y="398"/>
                    </a:lnTo>
                    <a:lnTo>
                      <a:pt x="442" y="391"/>
                    </a:lnTo>
                    <a:lnTo>
                      <a:pt x="445" y="385"/>
                    </a:lnTo>
                    <a:lnTo>
                      <a:pt x="445" y="385"/>
                    </a:lnTo>
                    <a:lnTo>
                      <a:pt x="444" y="385"/>
                    </a:lnTo>
                    <a:lnTo>
                      <a:pt x="454" y="365"/>
                    </a:lnTo>
                    <a:lnTo>
                      <a:pt x="440" y="374"/>
                    </a:lnTo>
                    <a:lnTo>
                      <a:pt x="428" y="385"/>
                    </a:lnTo>
                    <a:lnTo>
                      <a:pt x="417" y="400"/>
                    </a:lnTo>
                    <a:lnTo>
                      <a:pt x="405" y="412"/>
                    </a:lnTo>
                    <a:lnTo>
                      <a:pt x="390" y="420"/>
                    </a:lnTo>
                    <a:lnTo>
                      <a:pt x="375" y="423"/>
                    </a:lnTo>
                    <a:lnTo>
                      <a:pt x="359" y="423"/>
                    </a:lnTo>
                    <a:lnTo>
                      <a:pt x="345" y="419"/>
                    </a:lnTo>
                    <a:lnTo>
                      <a:pt x="331" y="412"/>
                    </a:lnTo>
                    <a:lnTo>
                      <a:pt x="321" y="402"/>
                    </a:lnTo>
                    <a:lnTo>
                      <a:pt x="314" y="389"/>
                    </a:lnTo>
                    <a:lnTo>
                      <a:pt x="311" y="375"/>
                    </a:lnTo>
                    <a:lnTo>
                      <a:pt x="313" y="360"/>
                    </a:lnTo>
                    <a:lnTo>
                      <a:pt x="320" y="343"/>
                    </a:lnTo>
                    <a:lnTo>
                      <a:pt x="360" y="285"/>
                    </a:lnTo>
                    <a:lnTo>
                      <a:pt x="400" y="224"/>
                    </a:lnTo>
                    <a:lnTo>
                      <a:pt x="323" y="305"/>
                    </a:lnTo>
                    <a:lnTo>
                      <a:pt x="250" y="388"/>
                    </a:lnTo>
                    <a:lnTo>
                      <a:pt x="177" y="475"/>
                    </a:lnTo>
                    <a:lnTo>
                      <a:pt x="108" y="562"/>
                    </a:lnTo>
                    <a:lnTo>
                      <a:pt x="95" y="574"/>
                    </a:lnTo>
                    <a:lnTo>
                      <a:pt x="80" y="582"/>
                    </a:lnTo>
                    <a:lnTo>
                      <a:pt x="64" y="585"/>
                    </a:lnTo>
                    <a:lnTo>
                      <a:pt x="49" y="584"/>
                    </a:lnTo>
                    <a:lnTo>
                      <a:pt x="33" y="580"/>
                    </a:lnTo>
                    <a:lnTo>
                      <a:pt x="21" y="572"/>
                    </a:lnTo>
                    <a:lnTo>
                      <a:pt x="9" y="562"/>
                    </a:lnTo>
                    <a:lnTo>
                      <a:pt x="2" y="550"/>
                    </a:lnTo>
                    <a:lnTo>
                      <a:pt x="0" y="535"/>
                    </a:lnTo>
                    <a:lnTo>
                      <a:pt x="2" y="521"/>
                    </a:lnTo>
                    <a:lnTo>
                      <a:pt x="12" y="506"/>
                    </a:lnTo>
                    <a:lnTo>
                      <a:pt x="74" y="426"/>
                    </a:lnTo>
                    <a:lnTo>
                      <a:pt x="137" y="347"/>
                    </a:lnTo>
                    <a:lnTo>
                      <a:pt x="202" y="270"/>
                    </a:lnTo>
                    <a:lnTo>
                      <a:pt x="270" y="194"/>
                    </a:lnTo>
                    <a:lnTo>
                      <a:pt x="341" y="122"/>
                    </a:lnTo>
                    <a:lnTo>
                      <a:pt x="357" y="106"/>
                    </a:lnTo>
                    <a:lnTo>
                      <a:pt x="376" y="88"/>
                    </a:lnTo>
                    <a:lnTo>
                      <a:pt x="395" y="70"/>
                    </a:lnTo>
                    <a:lnTo>
                      <a:pt x="414" y="51"/>
                    </a:lnTo>
                    <a:lnTo>
                      <a:pt x="435" y="35"/>
                    </a:lnTo>
                    <a:lnTo>
                      <a:pt x="458" y="20"/>
                    </a:lnTo>
                    <a:lnTo>
                      <a:pt x="480" y="9"/>
                    </a:lnTo>
                    <a:lnTo>
                      <a:pt x="504" y="2"/>
                    </a:lnTo>
                    <a:lnTo>
                      <a:pt x="5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a:solidFill>
                    <a:prstClr val="black"/>
                  </a:solidFill>
                  <a:cs typeface="+mn-ea"/>
                  <a:sym typeface="+mn-lt"/>
                </a:endParaRPr>
              </a:p>
            </p:txBody>
          </p:sp>
        </p:grpSp>
      </p:grpSp>
      <p:grpSp>
        <p:nvGrpSpPr>
          <p:cNvPr id="33" name="组合 32"/>
          <p:cNvGrpSpPr/>
          <p:nvPr/>
        </p:nvGrpSpPr>
        <p:grpSpPr>
          <a:xfrm>
            <a:off x="3674562" y="4018738"/>
            <a:ext cx="2300360" cy="1114395"/>
            <a:chOff x="3637665" y="3211465"/>
            <a:chExt cx="2300360" cy="1114395"/>
          </a:xfrm>
          <a:solidFill>
            <a:srgbClr val="B7B3B4"/>
          </a:solidFill>
        </p:grpSpPr>
        <p:sp>
          <p:nvSpPr>
            <p:cNvPr id="34" name="矩形 33"/>
            <p:cNvSpPr/>
            <p:nvPr/>
          </p:nvSpPr>
          <p:spPr>
            <a:xfrm flipV="1">
              <a:off x="3637665" y="3211465"/>
              <a:ext cx="2300360" cy="1114395"/>
            </a:xfrm>
            <a:prstGeom prst="rect">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dirty="0">
                <a:solidFill>
                  <a:srgbClr val="FFFFFF"/>
                </a:solidFill>
                <a:cs typeface="+mn-ea"/>
                <a:sym typeface="+mn-lt"/>
              </a:endParaRPr>
            </a:p>
          </p:txBody>
        </p:sp>
        <p:sp>
          <p:nvSpPr>
            <p:cNvPr id="35" name="Freeform 1171"/>
            <p:cNvSpPr>
              <a:spLocks/>
            </p:cNvSpPr>
            <p:nvPr/>
          </p:nvSpPr>
          <p:spPr bwMode="auto">
            <a:xfrm>
              <a:off x="4466919" y="3555809"/>
              <a:ext cx="641852" cy="481334"/>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674">
                <a:defRPr/>
              </a:pPr>
              <a:endParaRPr lang="en-US" dirty="0">
                <a:solidFill>
                  <a:prstClr val="black"/>
                </a:solidFill>
                <a:cs typeface="+mn-ea"/>
                <a:sym typeface="+mn-lt"/>
              </a:endParaRPr>
            </a:p>
          </p:txBody>
        </p:sp>
      </p:grpSp>
      <p:grpSp>
        <p:nvGrpSpPr>
          <p:cNvPr id="36" name="组合 35"/>
          <p:cNvGrpSpPr/>
          <p:nvPr/>
        </p:nvGrpSpPr>
        <p:grpSpPr>
          <a:xfrm>
            <a:off x="948102" y="997907"/>
            <a:ext cx="4352393" cy="2084456"/>
            <a:chOff x="1271641" y="1787070"/>
            <a:chExt cx="4352392" cy="2084457"/>
          </a:xfrm>
        </p:grpSpPr>
        <p:sp>
          <p:nvSpPr>
            <p:cNvPr id="37" name="1"/>
            <p:cNvSpPr txBox="1">
              <a:spLocks noChangeArrowheads="1"/>
            </p:cNvSpPr>
            <p:nvPr/>
          </p:nvSpPr>
          <p:spPr bwMode="auto">
            <a:xfrm>
              <a:off x="1274178" y="1787070"/>
              <a:ext cx="1215670"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spcBef>
                  <a:spcPct val="20000"/>
                </a:spcBef>
                <a:defRPr/>
              </a:pPr>
              <a:r>
                <a:rPr lang="en-US" altLang="zh-CN" sz="2001" b="1" dirty="0" err="1">
                  <a:solidFill>
                    <a:prstClr val="black"/>
                  </a:solidFill>
                  <a:latin typeface="Times New Roman" panose="02020603050405020304" pitchFamily="18" charset="0"/>
                  <a:ea typeface="+mn-ea"/>
                  <a:cs typeface="Times New Roman" panose="02020603050405020304" pitchFamily="18" charset="0"/>
                  <a:sym typeface="+mn-lt"/>
                </a:rPr>
                <a:t>Cách</a:t>
              </a:r>
              <a:r>
                <a:rPr lang="en-US" altLang="zh-CN" sz="2001" b="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b="1" dirty="0" err="1">
                  <a:solidFill>
                    <a:prstClr val="black"/>
                  </a:solidFill>
                  <a:latin typeface="Times New Roman" panose="02020603050405020304" pitchFamily="18" charset="0"/>
                  <a:ea typeface="+mn-ea"/>
                  <a:cs typeface="Times New Roman" panose="02020603050405020304" pitchFamily="18" charset="0"/>
                  <a:sym typeface="+mn-lt"/>
                </a:rPr>
                <a:t>đọc</a:t>
              </a:r>
              <a:endParaRPr lang="en-US" altLang="zh-CN" sz="2001" b="1"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38" name="1"/>
            <p:cNvSpPr txBox="1">
              <a:spLocks noChangeArrowheads="1"/>
            </p:cNvSpPr>
            <p:nvPr/>
          </p:nvSpPr>
          <p:spPr bwMode="auto">
            <a:xfrm>
              <a:off x="1271641" y="2078965"/>
              <a:ext cx="4352392" cy="17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defTabSz="1216390">
                <a:lnSpc>
                  <a:spcPct val="150000"/>
                </a:lnSpc>
                <a:defRPr/>
              </a:pPr>
              <a:r>
                <a:rPr lang="en-US" sz="2001" dirty="0" err="1">
                  <a:latin typeface="Times New Roman" panose="02020603050405020304" pitchFamily="18" charset="0"/>
                  <a:ea typeface="Times New Roman" panose="02020603050405020304" pitchFamily="18" charset="0"/>
                </a:rPr>
                <a:t>Đọc</a:t>
              </a:r>
              <a:r>
                <a:rPr lang="en-US" sz="2001" dirty="0">
                  <a:latin typeface="Times New Roman" panose="02020603050405020304" pitchFamily="18" charset="0"/>
                  <a:ea typeface="Times New Roman" panose="02020603050405020304" pitchFamily="18" charset="0"/>
                </a:rPr>
                <a:t> </a:t>
              </a:r>
              <a:r>
                <a:rPr lang="en-US" sz="2001" dirty="0" err="1">
                  <a:latin typeface="Times New Roman" panose="02020603050405020304" pitchFamily="18" charset="0"/>
                  <a:ea typeface="Times New Roman" panose="02020603050405020304" pitchFamily="18" charset="0"/>
                </a:rPr>
                <a:t>chậm</a:t>
              </a:r>
              <a:r>
                <a:rPr lang="en-US" sz="2001" dirty="0">
                  <a:latin typeface="Times New Roman" panose="02020603050405020304" pitchFamily="18" charset="0"/>
                  <a:ea typeface="Times New Roman" panose="02020603050405020304" pitchFamily="18" charset="0"/>
                </a:rPr>
                <a:t> </a:t>
              </a:r>
              <a:r>
                <a:rPr lang="en-US" sz="2001" dirty="0" err="1">
                  <a:latin typeface="Times New Roman" panose="02020603050405020304" pitchFamily="18" charset="0"/>
                  <a:ea typeface="Times New Roman" panose="02020603050405020304" pitchFamily="18" charset="0"/>
                </a:rPr>
                <a:t>rãi</a:t>
              </a:r>
              <a:r>
                <a:rPr lang="pt-BR" sz="2001" dirty="0">
                  <a:latin typeface="Times New Roman" panose="02020603050405020304" pitchFamily="18" charset="0"/>
                  <a:ea typeface="Calibri" panose="020F0502020204030204" pitchFamily="34" charset="0"/>
                </a:rPr>
                <a:t>,</a:t>
              </a:r>
              <a:r>
                <a:rPr lang="en-US" sz="2001" dirty="0">
                  <a:latin typeface="Times New Roman" panose="02020603050405020304" pitchFamily="18" charset="0"/>
                  <a:ea typeface="Times New Roman" panose="02020603050405020304" pitchFamily="18" charset="0"/>
                </a:rPr>
                <a:t> </a:t>
              </a:r>
              <a:r>
                <a:rPr lang="en-US" sz="2001" dirty="0" err="1">
                  <a:latin typeface="Times New Roman" panose="02020603050405020304" pitchFamily="18" charset="0"/>
                  <a:ea typeface="Times New Roman" panose="02020603050405020304" pitchFamily="18" charset="0"/>
                </a:rPr>
                <a:t>rõ</a:t>
              </a:r>
              <a:r>
                <a:rPr lang="en-US" sz="2001" dirty="0">
                  <a:latin typeface="Times New Roman" panose="02020603050405020304" pitchFamily="18" charset="0"/>
                  <a:ea typeface="Times New Roman" panose="02020603050405020304" pitchFamily="18" charset="0"/>
                </a:rPr>
                <a:t> </a:t>
              </a:r>
              <a:r>
                <a:rPr lang="en-US" sz="2001" dirty="0" err="1">
                  <a:latin typeface="Times New Roman" panose="02020603050405020304" pitchFamily="18" charset="0"/>
                  <a:ea typeface="Times New Roman" panose="02020603050405020304" pitchFamily="18" charset="0"/>
                </a:rPr>
                <a:t>ràng</a:t>
              </a:r>
              <a:r>
                <a:rPr lang="pt-BR" sz="2001" dirty="0">
                  <a:latin typeface="Times New Roman" panose="02020603050405020304" pitchFamily="18" charset="0"/>
                  <a:ea typeface="Calibri" panose="020F0502020204030204" pitchFamily="34" charset="0"/>
                </a:rPr>
                <a:t>, chú ý nhấn giọng ở những câu văn nêu dẫn chứng. Đọc với giọng tha thiết với những dẫn chứng được trích từ tác phẩm “Đất rừng phương Nam”</a:t>
              </a:r>
              <a:endParaRPr lang="zh-CN" altLang="en-US" sz="1400" dirty="0">
                <a:solidFill>
                  <a:prstClr val="black"/>
                </a:solidFill>
                <a:latin typeface="+mn-lt"/>
                <a:ea typeface="+mn-ea"/>
                <a:cs typeface="+mn-ea"/>
                <a:sym typeface="+mn-lt"/>
              </a:endParaRPr>
            </a:p>
          </p:txBody>
        </p:sp>
      </p:grpSp>
      <p:grpSp>
        <p:nvGrpSpPr>
          <p:cNvPr id="39" name="组合 38"/>
          <p:cNvGrpSpPr/>
          <p:nvPr/>
        </p:nvGrpSpPr>
        <p:grpSpPr>
          <a:xfrm>
            <a:off x="3840882" y="5431578"/>
            <a:ext cx="2008713" cy="701581"/>
            <a:chOff x="3929304" y="4689846"/>
            <a:chExt cx="2008713" cy="701582"/>
          </a:xfrm>
        </p:grpSpPr>
        <p:sp>
          <p:nvSpPr>
            <p:cNvPr id="40" name="1"/>
            <p:cNvSpPr txBox="1">
              <a:spLocks noChangeArrowheads="1"/>
            </p:cNvSpPr>
            <p:nvPr/>
          </p:nvSpPr>
          <p:spPr bwMode="auto">
            <a:xfrm>
              <a:off x="3929304" y="4689846"/>
              <a:ext cx="897281"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spcBef>
                  <a:spcPct val="20000"/>
                </a:spcBef>
                <a:defRPr/>
              </a:pPr>
              <a:r>
                <a:rPr lang="en-US" altLang="zh-CN" sz="2001" b="1" dirty="0" err="1">
                  <a:solidFill>
                    <a:prstClr val="black"/>
                  </a:solidFill>
                  <a:latin typeface="Times New Roman" panose="02020603050405020304" pitchFamily="18" charset="0"/>
                  <a:ea typeface="+mn-ea"/>
                  <a:cs typeface="Times New Roman" panose="02020603050405020304" pitchFamily="18" charset="0"/>
                  <a:sym typeface="+mn-lt"/>
                </a:rPr>
                <a:t>Thể</a:t>
              </a:r>
              <a:r>
                <a:rPr lang="en-US" altLang="zh-CN" sz="2001" b="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b="1" dirty="0" err="1">
                  <a:solidFill>
                    <a:prstClr val="black"/>
                  </a:solidFill>
                  <a:latin typeface="Times New Roman" panose="02020603050405020304" pitchFamily="18" charset="0"/>
                  <a:ea typeface="+mn-ea"/>
                  <a:cs typeface="Times New Roman" panose="02020603050405020304" pitchFamily="18" charset="0"/>
                  <a:sym typeface="+mn-lt"/>
                </a:rPr>
                <a:t>loại</a:t>
              </a:r>
              <a:endParaRPr lang="en-US" altLang="zh-CN" sz="2001" b="1"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41" name="1"/>
            <p:cNvSpPr txBox="1">
              <a:spLocks noChangeArrowheads="1"/>
            </p:cNvSpPr>
            <p:nvPr/>
          </p:nvSpPr>
          <p:spPr bwMode="auto">
            <a:xfrm>
              <a:off x="3931974" y="4984992"/>
              <a:ext cx="2006043" cy="40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lnSpc>
                  <a:spcPct val="150000"/>
                </a:lnSpc>
                <a:defRPr/>
              </a:pP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Nghị</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luận</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văn</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học</a:t>
              </a:r>
              <a:endParaRPr lang="zh-CN" altLang="en-US" sz="2001" dirty="0">
                <a:solidFill>
                  <a:prstClr val="black"/>
                </a:solidFill>
                <a:latin typeface="Times New Roman" panose="02020603050405020304" pitchFamily="18" charset="0"/>
                <a:ea typeface="+mn-ea"/>
                <a:cs typeface="Times New Roman" panose="02020603050405020304" pitchFamily="18" charset="0"/>
                <a:sym typeface="+mn-lt"/>
              </a:endParaRPr>
            </a:p>
          </p:txBody>
        </p:sp>
      </p:grpSp>
      <p:grpSp>
        <p:nvGrpSpPr>
          <p:cNvPr id="42" name="组合 41"/>
          <p:cNvGrpSpPr/>
          <p:nvPr/>
        </p:nvGrpSpPr>
        <p:grpSpPr>
          <a:xfrm>
            <a:off x="6323242" y="921542"/>
            <a:ext cx="5407825" cy="3018499"/>
            <a:chOff x="6445241" y="1723565"/>
            <a:chExt cx="5407825" cy="3018500"/>
          </a:xfrm>
        </p:grpSpPr>
        <p:sp>
          <p:nvSpPr>
            <p:cNvPr id="43" name="1"/>
            <p:cNvSpPr txBox="1">
              <a:spLocks noChangeArrowheads="1"/>
            </p:cNvSpPr>
            <p:nvPr/>
          </p:nvSpPr>
          <p:spPr bwMode="auto">
            <a:xfrm>
              <a:off x="6526017" y="1723565"/>
              <a:ext cx="897281"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spcBef>
                  <a:spcPct val="20000"/>
                </a:spcBef>
                <a:defRPr/>
              </a:pPr>
              <a:r>
                <a:rPr lang="en-US" altLang="zh-CN" sz="2001" b="1" dirty="0" err="1">
                  <a:solidFill>
                    <a:prstClr val="black"/>
                  </a:solidFill>
                  <a:latin typeface="Times New Roman" panose="02020603050405020304" pitchFamily="18" charset="0"/>
                  <a:ea typeface="+mn-ea"/>
                  <a:cs typeface="Times New Roman" panose="02020603050405020304" pitchFamily="18" charset="0"/>
                  <a:sym typeface="+mn-lt"/>
                </a:rPr>
                <a:t>Bố</a:t>
              </a:r>
              <a:r>
                <a:rPr lang="en-US" altLang="zh-CN" sz="2001" b="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b="1" dirty="0" err="1">
                  <a:solidFill>
                    <a:prstClr val="black"/>
                  </a:solidFill>
                  <a:latin typeface="Times New Roman" panose="02020603050405020304" pitchFamily="18" charset="0"/>
                  <a:ea typeface="+mn-ea"/>
                  <a:cs typeface="Times New Roman" panose="02020603050405020304" pitchFamily="18" charset="0"/>
                  <a:sym typeface="+mn-lt"/>
                </a:rPr>
                <a:t>cục</a:t>
              </a:r>
              <a:endParaRPr lang="en-US" altLang="zh-CN" sz="2001" b="1"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44" name="1"/>
            <p:cNvSpPr txBox="1">
              <a:spLocks noChangeArrowheads="1"/>
            </p:cNvSpPr>
            <p:nvPr/>
          </p:nvSpPr>
          <p:spPr bwMode="auto">
            <a:xfrm>
              <a:off x="6445241" y="2027410"/>
              <a:ext cx="5407825" cy="271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defTabSz="1216390">
                <a:lnSpc>
                  <a:spcPct val="150000"/>
                </a:lnSpc>
                <a:defRPr/>
              </a:pPr>
              <a:r>
                <a:rPr lang="vi-VN" altLang="zh-CN" sz="2000" dirty="0">
                  <a:solidFill>
                    <a:prstClr val="black"/>
                  </a:solidFill>
                  <a:latin typeface="Times New Roman" panose="02020603050405020304" pitchFamily="18" charset="0"/>
                  <a:ea typeface="+mn-ea"/>
                  <a:cs typeface="Times New Roman" panose="02020603050405020304" pitchFamily="18" charset="0"/>
                  <a:sym typeface="+mn-lt"/>
                </a:rPr>
                <a:t>Phần 1: từ đầu...trẻ em</a:t>
              </a:r>
              <a:r>
                <a:rPr lang="en-US" altLang="zh-CN" sz="2000"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0" dirty="0">
                  <a:solidFill>
                    <a:prstClr val="black"/>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lang="vi-VN" altLang="zh-CN" sz="2000" dirty="0">
                  <a:solidFill>
                    <a:prstClr val="black"/>
                  </a:solidFill>
                  <a:latin typeface="Times New Roman" panose="02020603050405020304" pitchFamily="18" charset="0"/>
                  <a:ea typeface="+mn-ea"/>
                  <a:cs typeface="Times New Roman" panose="02020603050405020304" pitchFamily="18" charset="0"/>
                  <a:sym typeface="+mn-lt"/>
                </a:rPr>
                <a:t> giới thiệu những nét đặc sắc của tác phẩm </a:t>
              </a:r>
              <a:r>
                <a:rPr lang="vi-VN" altLang="zh-CN" sz="2000" i="1" dirty="0">
                  <a:solidFill>
                    <a:prstClr val="black"/>
                  </a:solidFill>
                  <a:latin typeface="Times New Roman" panose="02020603050405020304" pitchFamily="18" charset="0"/>
                  <a:ea typeface="+mn-ea"/>
                  <a:cs typeface="Times New Roman" panose="02020603050405020304" pitchFamily="18" charset="0"/>
                  <a:sym typeface="+mn-lt"/>
                </a:rPr>
                <a:t>Đất rừng phương Nam</a:t>
              </a:r>
            </a:p>
            <a:p>
              <a:pPr algn="just" defTabSz="1216390">
                <a:lnSpc>
                  <a:spcPct val="150000"/>
                </a:lnSpc>
                <a:defRPr/>
              </a:pPr>
              <a:r>
                <a:rPr lang="vi-VN" altLang="zh-CN" sz="2000" dirty="0">
                  <a:solidFill>
                    <a:prstClr val="black"/>
                  </a:solidFill>
                  <a:latin typeface="Times New Roman" panose="02020603050405020304" pitchFamily="18" charset="0"/>
                  <a:ea typeface="+mn-ea"/>
                  <a:cs typeface="Times New Roman" panose="02020603050405020304" pitchFamily="18" charset="0"/>
                  <a:sym typeface="+mn-lt"/>
                </a:rPr>
                <a:t>Phần 2: tiếp ...vô tận </a:t>
              </a:r>
              <a:r>
                <a:rPr lang="en-US" altLang="zh-CN" sz="2000" dirty="0">
                  <a:solidFill>
                    <a:prstClr val="black"/>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lang="vi-VN" altLang="zh-CN" sz="2000" dirty="0">
                  <a:solidFill>
                    <a:prstClr val="black"/>
                  </a:solidFill>
                  <a:latin typeface="Times New Roman" panose="02020603050405020304" pitchFamily="18" charset="0"/>
                  <a:ea typeface="+mn-ea"/>
                  <a:cs typeface="Times New Roman" panose="02020603050405020304" pitchFamily="18" charset="0"/>
                  <a:sym typeface="+mn-lt"/>
                </a:rPr>
                <a:t> nghệ thuật miêu tả cảnh trong Đất rừng phương Nam</a:t>
              </a:r>
            </a:p>
            <a:p>
              <a:pPr algn="just" defTabSz="1216390">
                <a:lnSpc>
                  <a:spcPct val="150000"/>
                </a:lnSpc>
                <a:defRPr/>
              </a:pPr>
              <a:r>
                <a:rPr lang="vi-VN" altLang="zh-CN" sz="2000" dirty="0">
                  <a:solidFill>
                    <a:prstClr val="black"/>
                  </a:solidFill>
                  <a:latin typeface="Times New Roman" panose="02020603050405020304" pitchFamily="18" charset="0"/>
                  <a:ea typeface="+mn-ea"/>
                  <a:cs typeface="Times New Roman" panose="02020603050405020304" pitchFamily="18" charset="0"/>
                  <a:sym typeface="+mn-lt"/>
                </a:rPr>
                <a:t>Phần 3: còn lại </a:t>
              </a:r>
              <a:r>
                <a:rPr lang="en-US" altLang="zh-CN" sz="2000" dirty="0">
                  <a:solidFill>
                    <a:prstClr val="black"/>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lang="vi-VN" altLang="zh-CN" sz="2000" dirty="0">
                  <a:solidFill>
                    <a:prstClr val="black"/>
                  </a:solidFill>
                  <a:latin typeface="Times New Roman" panose="02020603050405020304" pitchFamily="18" charset="0"/>
                  <a:ea typeface="+mn-ea"/>
                  <a:cs typeface="Times New Roman" panose="02020603050405020304" pitchFamily="18" charset="0"/>
                  <a:sym typeface="+mn-lt"/>
                </a:rPr>
                <a:t> nghệ thuật miêu tả con người trong </a:t>
              </a:r>
              <a:r>
                <a:rPr lang="vi-VN" altLang="zh-CN" sz="2000" i="1" dirty="0">
                  <a:solidFill>
                    <a:prstClr val="black"/>
                  </a:solidFill>
                  <a:latin typeface="Times New Roman" panose="02020603050405020304" pitchFamily="18" charset="0"/>
                  <a:ea typeface="+mn-ea"/>
                  <a:cs typeface="Times New Roman" panose="02020603050405020304" pitchFamily="18" charset="0"/>
                  <a:sym typeface="+mn-lt"/>
                </a:rPr>
                <a:t>Đất rừng phương Nam</a:t>
              </a:r>
            </a:p>
          </p:txBody>
        </p:sp>
      </p:grpSp>
      <p:grpSp>
        <p:nvGrpSpPr>
          <p:cNvPr id="45" name="组合 44"/>
          <p:cNvGrpSpPr/>
          <p:nvPr/>
        </p:nvGrpSpPr>
        <p:grpSpPr>
          <a:xfrm>
            <a:off x="6404018" y="5316517"/>
            <a:ext cx="2623137" cy="701582"/>
            <a:chOff x="9210812" y="4626341"/>
            <a:chExt cx="2623137" cy="701582"/>
          </a:xfrm>
        </p:grpSpPr>
        <p:sp>
          <p:nvSpPr>
            <p:cNvPr id="46" name="1"/>
            <p:cNvSpPr txBox="1">
              <a:spLocks noChangeArrowheads="1"/>
            </p:cNvSpPr>
            <p:nvPr/>
          </p:nvSpPr>
          <p:spPr bwMode="auto">
            <a:xfrm>
              <a:off x="9210812" y="4626341"/>
              <a:ext cx="2623137"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spcBef>
                  <a:spcPct val="20000"/>
                </a:spcBef>
                <a:defRPr/>
              </a:pPr>
              <a:r>
                <a:rPr lang="en-US" altLang="zh-CN" sz="2001" b="1" dirty="0" err="1">
                  <a:solidFill>
                    <a:prstClr val="black"/>
                  </a:solidFill>
                  <a:latin typeface="Times New Roman" panose="02020603050405020304" pitchFamily="18" charset="0"/>
                  <a:ea typeface="+mn-ea"/>
                  <a:cs typeface="Times New Roman" panose="02020603050405020304" pitchFamily="18" charset="0"/>
                  <a:sym typeface="+mn-lt"/>
                </a:rPr>
                <a:t>Phương</a:t>
              </a:r>
              <a:r>
                <a:rPr lang="en-US" altLang="zh-CN" sz="2001" b="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b="1" dirty="0" err="1">
                  <a:solidFill>
                    <a:prstClr val="black"/>
                  </a:solidFill>
                  <a:latin typeface="Times New Roman" panose="02020603050405020304" pitchFamily="18" charset="0"/>
                  <a:ea typeface="+mn-ea"/>
                  <a:cs typeface="Times New Roman" panose="02020603050405020304" pitchFamily="18" charset="0"/>
                  <a:sym typeface="+mn-lt"/>
                </a:rPr>
                <a:t>thức</a:t>
              </a:r>
              <a:r>
                <a:rPr lang="en-US" altLang="zh-CN" sz="2001" b="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b="1" dirty="0" err="1">
                  <a:solidFill>
                    <a:prstClr val="black"/>
                  </a:solidFill>
                  <a:latin typeface="Times New Roman" panose="02020603050405020304" pitchFamily="18" charset="0"/>
                  <a:ea typeface="+mn-ea"/>
                  <a:cs typeface="Times New Roman" panose="02020603050405020304" pitchFamily="18" charset="0"/>
                  <a:sym typeface="+mn-lt"/>
                </a:rPr>
                <a:t>biểu</a:t>
              </a:r>
              <a:r>
                <a:rPr lang="en-US" altLang="zh-CN" sz="2001" b="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b="1" dirty="0" err="1">
                  <a:solidFill>
                    <a:prstClr val="black"/>
                  </a:solidFill>
                  <a:latin typeface="Times New Roman" panose="02020603050405020304" pitchFamily="18" charset="0"/>
                  <a:ea typeface="+mn-ea"/>
                  <a:cs typeface="Times New Roman" panose="02020603050405020304" pitchFamily="18" charset="0"/>
                  <a:sym typeface="+mn-lt"/>
                </a:rPr>
                <a:t>đạt</a:t>
              </a:r>
              <a:endParaRPr lang="en-US" altLang="zh-CN" sz="2001" b="1"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47" name="1"/>
            <p:cNvSpPr txBox="1">
              <a:spLocks noChangeArrowheads="1"/>
            </p:cNvSpPr>
            <p:nvPr/>
          </p:nvSpPr>
          <p:spPr bwMode="auto">
            <a:xfrm>
              <a:off x="9213482" y="4921487"/>
              <a:ext cx="2006029" cy="40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390">
                <a:lnSpc>
                  <a:spcPct val="150000"/>
                </a:lnSpc>
                <a:defRPr/>
              </a:pP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Nghị</a:t>
              </a:r>
              <a:r>
                <a:rPr lang="en-US" altLang="zh-CN" sz="2001"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001" dirty="0" err="1">
                  <a:solidFill>
                    <a:prstClr val="black"/>
                  </a:solidFill>
                  <a:latin typeface="Times New Roman" panose="02020603050405020304" pitchFamily="18" charset="0"/>
                  <a:ea typeface="+mn-ea"/>
                  <a:cs typeface="Times New Roman" panose="02020603050405020304" pitchFamily="18" charset="0"/>
                  <a:sym typeface="+mn-lt"/>
                </a:rPr>
                <a:t>luận</a:t>
              </a:r>
              <a:endParaRPr lang="zh-CN" altLang="en-US" sz="2001" dirty="0">
                <a:solidFill>
                  <a:prstClr val="black"/>
                </a:solidFill>
                <a:latin typeface="Times New Roman" panose="02020603050405020304" pitchFamily="18" charset="0"/>
                <a:ea typeface="+mn-ea"/>
                <a:cs typeface="Times New Roman" panose="02020603050405020304" pitchFamily="18" charset="0"/>
                <a:sym typeface="+mn-lt"/>
              </a:endParaRPr>
            </a:p>
          </p:txBody>
        </p:sp>
      </p:grpSp>
      <p:sp>
        <p:nvSpPr>
          <p:cNvPr id="49" name="文本框 27">
            <a:extLst>
              <a:ext uri="{FF2B5EF4-FFF2-40B4-BE49-F238E27FC236}">
                <a16:creationId xmlns:a16="http://schemas.microsoft.com/office/drawing/2014/main" id="{8D6BF824-27AB-8BBD-CB2E-2F92E574F660}"/>
              </a:ext>
            </a:extLst>
          </p:cNvPr>
          <p:cNvSpPr txBox="1"/>
          <p:nvPr/>
        </p:nvSpPr>
        <p:spPr>
          <a:xfrm>
            <a:off x="3124299" y="236235"/>
            <a:ext cx="5701245" cy="708070"/>
          </a:xfrm>
          <a:prstGeom prst="rect">
            <a:avLst/>
          </a:prstGeom>
          <a:noFill/>
        </p:spPr>
        <p:txBody>
          <a:bodyPr wrap="square">
            <a:spAutoFit/>
          </a:bodyPr>
          <a:lstStyle/>
          <a:p>
            <a:pPr algn="ctr" defTabSz="913765">
              <a:defRPr/>
            </a:pPr>
            <a:r>
              <a:rPr lang="en-US" altLang="zh-CN" sz="4001" b="1" spc="267" dirty="0" err="1">
                <a:solidFill>
                  <a:srgbClr val="373536"/>
                </a:solidFill>
                <a:latin typeface="Times New Roman" panose="02020603050405020304" pitchFamily="18" charset="0"/>
                <a:cs typeface="Times New Roman" panose="02020603050405020304" pitchFamily="18" charset="0"/>
                <a:sym typeface="+mn-lt"/>
              </a:rPr>
              <a:t>Tác</a:t>
            </a:r>
            <a:r>
              <a:rPr lang="en-US" altLang="zh-CN" sz="4001" b="1" spc="267" dirty="0">
                <a:solidFill>
                  <a:srgbClr val="373536"/>
                </a:solidFill>
                <a:latin typeface="Times New Roman" panose="02020603050405020304" pitchFamily="18" charset="0"/>
                <a:cs typeface="Times New Roman" panose="02020603050405020304" pitchFamily="18" charset="0"/>
                <a:sym typeface="+mn-lt"/>
              </a:rPr>
              <a:t> </a:t>
            </a:r>
            <a:r>
              <a:rPr lang="en-US" altLang="zh-CN" sz="4001" b="1" spc="267" dirty="0" err="1">
                <a:solidFill>
                  <a:srgbClr val="373536"/>
                </a:solidFill>
                <a:latin typeface="Times New Roman" panose="02020603050405020304" pitchFamily="18" charset="0"/>
                <a:cs typeface="Times New Roman" panose="02020603050405020304" pitchFamily="18" charset="0"/>
                <a:sym typeface="+mn-lt"/>
              </a:rPr>
              <a:t>phẩm</a:t>
            </a:r>
            <a:endParaRPr lang="zh-CN" altLang="en-US" sz="4001" b="1" spc="267" dirty="0">
              <a:solidFill>
                <a:srgbClr val="373536"/>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4033706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53" presetClass="entr" presetSubtype="16"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par>
                                <p:cTn id="43" presetID="53" presetClass="entr" presetSubtype="16"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par>
                                <p:cTn id="57" presetID="22" presetClass="entr" presetSubtype="4"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sp>
        <p:nvSpPr>
          <p:cNvPr id="6" name="文本框 5">
            <a:extLst>
              <a:ext uri="{FF2B5EF4-FFF2-40B4-BE49-F238E27FC236}">
                <a16:creationId xmlns:a16="http://schemas.microsoft.com/office/drawing/2014/main" id="{B8E1EAE4-0079-44B2-AAFD-985EFDB832F0}"/>
              </a:ext>
            </a:extLst>
          </p:cNvPr>
          <p:cNvSpPr txBox="1"/>
          <p:nvPr/>
        </p:nvSpPr>
        <p:spPr>
          <a:xfrm>
            <a:off x="5610077" y="1476496"/>
            <a:ext cx="1362874" cy="1862498"/>
          </a:xfrm>
          <a:prstGeom prst="rect">
            <a:avLst/>
          </a:prstGeom>
          <a:noFill/>
        </p:spPr>
        <p:txBody>
          <a:bodyPr wrap="none" rtlCol="0">
            <a:spAutoFit/>
          </a:bodyPr>
          <a:lstStyle/>
          <a:p>
            <a:pPr defTabSz="914674">
              <a:defRPr/>
            </a:pPr>
            <a:r>
              <a:rPr lang="en-US" altLang="zh-CN" sz="11503" b="1" dirty="0">
                <a:solidFill>
                  <a:srgbClr val="C3E2D2"/>
                </a:solidFill>
                <a:cs typeface="+mn-ea"/>
                <a:sym typeface="+mn-lt"/>
              </a:rPr>
              <a:t>III</a:t>
            </a:r>
            <a:endParaRPr lang="zh-CN" altLang="en-US" sz="11503" b="1" dirty="0">
              <a:solidFill>
                <a:srgbClr val="C3E2D2"/>
              </a:solidFill>
              <a:cs typeface="+mn-ea"/>
              <a:sym typeface="+mn-lt"/>
            </a:endParaRPr>
          </a:p>
        </p:txBody>
      </p:sp>
      <p:grpSp>
        <p:nvGrpSpPr>
          <p:cNvPr id="52" name="组合 51">
            <a:extLst>
              <a:ext uri="{FF2B5EF4-FFF2-40B4-BE49-F238E27FC236}">
                <a16:creationId xmlns:a16="http://schemas.microsoft.com/office/drawing/2014/main" id="{F02FE2B8-246E-4ABA-BF5C-57132E7BCC42}"/>
              </a:ext>
            </a:extLst>
          </p:cNvPr>
          <p:cNvGrpSpPr/>
          <p:nvPr/>
        </p:nvGrpSpPr>
        <p:grpSpPr>
          <a:xfrm>
            <a:off x="515771" y="3338994"/>
            <a:ext cx="11387052" cy="831213"/>
            <a:chOff x="3418389" y="3576346"/>
            <a:chExt cx="5259727" cy="830997"/>
          </a:xfrm>
        </p:grpSpPr>
        <p:sp>
          <p:nvSpPr>
            <p:cNvPr id="53" name="文本框 52">
              <a:extLst>
                <a:ext uri="{FF2B5EF4-FFF2-40B4-BE49-F238E27FC236}">
                  <a16:creationId xmlns:a16="http://schemas.microsoft.com/office/drawing/2014/main" id="{60491E6E-908E-4DC5-9AB8-5810E6483974}"/>
                </a:ext>
              </a:extLst>
            </p:cNvPr>
            <p:cNvSpPr txBox="1"/>
            <p:nvPr/>
          </p:nvSpPr>
          <p:spPr>
            <a:xfrm>
              <a:off x="3418389" y="3576346"/>
              <a:ext cx="5259727" cy="830997"/>
            </a:xfrm>
            <a:prstGeom prst="rect">
              <a:avLst/>
            </a:prstGeom>
            <a:noFill/>
          </p:spPr>
          <p:txBody>
            <a:bodyPr wrap="square" rtlCol="0">
              <a:spAutoFit/>
            </a:bodyPr>
            <a:lstStyle/>
            <a:p>
              <a:pPr algn="ctr" defTabSz="914674">
                <a:defRPr/>
              </a:pPr>
              <a:r>
                <a:rPr lang="en-US" altLang="zh-CN" sz="4801" dirty="0">
                  <a:solidFill>
                    <a:srgbClr val="373536"/>
                  </a:solidFill>
                  <a:latin typeface="Times New Roman" panose="02020603050405020304" pitchFamily="18" charset="0"/>
                  <a:cs typeface="Times New Roman" panose="02020603050405020304" pitchFamily="18" charset="0"/>
                  <a:sym typeface="+mn-lt"/>
                </a:rPr>
                <a:t>TÌM HIỂU CHI TIẾT</a:t>
              </a:r>
              <a:endParaRPr lang="zh-CN" altLang="en-US" sz="4801" dirty="0">
                <a:solidFill>
                  <a:srgbClr val="373536"/>
                </a:solidFill>
                <a:latin typeface="Times New Roman" panose="02020603050405020304" pitchFamily="18" charset="0"/>
                <a:cs typeface="Times New Roman" panose="02020603050405020304" pitchFamily="18" charset="0"/>
                <a:sym typeface="+mn-lt"/>
              </a:endParaRPr>
            </a:p>
          </p:txBody>
        </p:sp>
        <p:sp>
          <p:nvSpPr>
            <p:cNvPr id="54" name="文本框 53">
              <a:extLst>
                <a:ext uri="{FF2B5EF4-FFF2-40B4-BE49-F238E27FC236}">
                  <a16:creationId xmlns:a16="http://schemas.microsoft.com/office/drawing/2014/main" id="{79C553CA-C219-4A9A-AAF7-D0E68CCFC5EA}"/>
                </a:ext>
              </a:extLst>
            </p:cNvPr>
            <p:cNvSpPr txBox="1"/>
            <p:nvPr/>
          </p:nvSpPr>
          <p:spPr>
            <a:xfrm>
              <a:off x="3781007" y="3872210"/>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F9C5B8"/>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sp>
          <p:nvSpPr>
            <p:cNvPr id="15" name="文本框 14">
              <a:extLst>
                <a:ext uri="{FF2B5EF4-FFF2-40B4-BE49-F238E27FC236}">
                  <a16:creationId xmlns:a16="http://schemas.microsoft.com/office/drawing/2014/main" id="{56EF79A0-60F1-433E-B201-0E6B805DFBC2}"/>
                </a:ext>
              </a:extLst>
            </p:cNvPr>
            <p:cNvSpPr txBox="1"/>
            <p:nvPr/>
          </p:nvSpPr>
          <p:spPr>
            <a:xfrm>
              <a:off x="7628433" y="3872210"/>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C3E2D2"/>
            </a:solidFill>
            <a:ln>
              <a:noFill/>
            </a:ln>
            <a:effectLst/>
          </p:spPr>
          <p:txBody>
            <a:bodyPr rot="0" spcFirstLastPara="0" vertOverflow="overflow" horzOverflow="overflow" vert="horz" wrap="square" lIns="91464" tIns="45732" rIns="91464" bIns="45732" numCol="1" spcCol="0" rtlCol="0" fromWordArt="0" anchor="t" anchorCtr="0" forceAA="0" compatLnSpc="1">
              <a:prstTxWarp prst="textNoShape">
                <a:avLst/>
              </a:prstTxWarp>
              <a:noAutofit/>
            </a:bodyPr>
            <a:lstStyle/>
            <a:p>
              <a:pPr defTabSz="914674">
                <a:defRPr/>
              </a:pPr>
              <a:endParaRPr lang="zh-CN" altLang="en-US" sz="11503" dirty="0">
                <a:solidFill>
                  <a:prstClr val="black"/>
                </a:solidFill>
                <a:cs typeface="+mn-ea"/>
                <a:sym typeface="+mn-lt"/>
              </a:endParaRPr>
            </a:p>
          </p:txBody>
        </p:sp>
      </p:grpSp>
    </p:spTree>
    <p:custDataLst>
      <p:tags r:id="rId1"/>
    </p:custDataLst>
    <p:extLst>
      <p:ext uri="{BB962C8B-B14F-4D97-AF65-F5344CB8AC3E}">
        <p14:creationId xmlns:p14="http://schemas.microsoft.com/office/powerpoint/2010/main" val="20419508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strVal val="(6*min(max(#ppt_w*#ppt_h,.3),1)-7.4)/-.7*#ppt_w"/>
                                          </p:val>
                                        </p:tav>
                                        <p:tav tm="100000">
                                          <p:val>
                                            <p:strVal val="#ppt_w"/>
                                          </p:val>
                                        </p:tav>
                                      </p:tavLst>
                                    </p:anim>
                                    <p:anim calcmode="lin" valueType="num">
                                      <p:cBhvr>
                                        <p:cTn id="8" dur="500" fill="hold"/>
                                        <p:tgtEl>
                                          <p:spTgt spid="52"/>
                                        </p:tgtEl>
                                        <p:attrNameLst>
                                          <p:attrName>ppt_h</p:attrName>
                                        </p:attrNameLst>
                                      </p:cBhvr>
                                      <p:tavLst>
                                        <p:tav tm="0">
                                          <p:val>
                                            <p:strVal val="(6*min(max(#ppt_w*#ppt_h,.3),1)-7.4)/-.7*#ppt_h"/>
                                          </p:val>
                                        </p:tav>
                                        <p:tav tm="100000">
                                          <p:val>
                                            <p:strVal val="#ppt_h"/>
                                          </p:val>
                                        </p:tav>
                                      </p:tavLst>
                                    </p:anim>
                                    <p:anim calcmode="lin" valueType="num">
                                      <p:cBhvr>
                                        <p:cTn id="9" dur="500" fill="hold"/>
                                        <p:tgtEl>
                                          <p:spTgt spid="52"/>
                                        </p:tgtEl>
                                        <p:attrNameLst>
                                          <p:attrName>ppt_x</p:attrName>
                                        </p:attrNameLst>
                                      </p:cBhvr>
                                      <p:tavLst>
                                        <p:tav tm="0">
                                          <p:val>
                                            <p:fltVal val="0.5"/>
                                          </p:val>
                                        </p:tav>
                                        <p:tav tm="100000">
                                          <p:val>
                                            <p:strVal val="#ppt_x"/>
                                          </p:val>
                                        </p:tav>
                                      </p:tavLst>
                                    </p:anim>
                                    <p:anim calcmode="lin" valueType="num">
                                      <p:cBhvr>
                                        <p:cTn id="10" dur="500" fill="hold"/>
                                        <p:tgtEl>
                                          <p:spTgt spid="5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几何多边形年终总结"/>
</p:tagLst>
</file>

<file path=ppt/tags/tag10.xml><?xml version="1.0" encoding="utf-8"?>
<p:tagLst xmlns:a="http://schemas.openxmlformats.org/drawingml/2006/main" xmlns:r="http://schemas.openxmlformats.org/officeDocument/2006/relationships" xmlns:p="http://schemas.openxmlformats.org/presentationml/2006/main">
  <p:tag name="PA" val="v5.1.2"/>
</p:tagLst>
</file>

<file path=ppt/tags/tag11.xml><?xml version="1.0" encoding="utf-8"?>
<p:tagLst xmlns:a="http://schemas.openxmlformats.org/drawingml/2006/main" xmlns:r="http://schemas.openxmlformats.org/officeDocument/2006/relationships" xmlns:p="http://schemas.openxmlformats.org/presentationml/2006/main">
  <p:tag name="PA" val="v5.1.2"/>
</p:tagLst>
</file>

<file path=ppt/tags/tag1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3.xml><?xml version="1.0" encoding="utf-8"?>
<p:tagLst xmlns:a="http://schemas.openxmlformats.org/drawingml/2006/main" xmlns:r="http://schemas.openxmlformats.org/officeDocument/2006/relationships" xmlns:p="http://schemas.openxmlformats.org/presentationml/2006/main">
  <p:tag name="PA" val="v5.1.2"/>
</p:tagLst>
</file>

<file path=ppt/tags/tag14.xml><?xml version="1.0" encoding="utf-8"?>
<p:tagLst xmlns:a="http://schemas.openxmlformats.org/drawingml/2006/main" xmlns:r="http://schemas.openxmlformats.org/officeDocument/2006/relationships" xmlns:p="http://schemas.openxmlformats.org/presentationml/2006/main">
  <p:tag name="PA" val="v5.1.2"/>
</p:tagLst>
</file>

<file path=ppt/tags/tag15.xml><?xml version="1.0" encoding="utf-8"?>
<p:tagLst xmlns:a="http://schemas.openxmlformats.org/drawingml/2006/main" xmlns:r="http://schemas.openxmlformats.org/officeDocument/2006/relationships" xmlns:p="http://schemas.openxmlformats.org/presentationml/2006/main">
  <p:tag name="PA" val="v5.1.2"/>
</p:tagLst>
</file>

<file path=ppt/tags/tag16.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7.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8.xml><?xml version="1.0" encoding="utf-8"?>
<p:tagLst xmlns:a="http://schemas.openxmlformats.org/drawingml/2006/main" xmlns:r="http://schemas.openxmlformats.org/officeDocument/2006/relationships" xmlns:p="http://schemas.openxmlformats.org/presentationml/2006/main">
  <p:tag name="PA" val="v5.1.2"/>
</p:tagLst>
</file>

<file path=ppt/tags/tag19.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0.xml><?xml version="1.0" encoding="utf-8"?>
<p:tagLst xmlns:a="http://schemas.openxmlformats.org/drawingml/2006/main" xmlns:r="http://schemas.openxmlformats.org/officeDocument/2006/relationships" xmlns:p="http://schemas.openxmlformats.org/presentationml/2006/main">
  <p:tag name="PA" val="v5.1.2"/>
</p:tagLst>
</file>

<file path=ppt/tags/tag21.xml><?xml version="1.0" encoding="utf-8"?>
<p:tagLst xmlns:a="http://schemas.openxmlformats.org/drawingml/2006/main" xmlns:r="http://schemas.openxmlformats.org/officeDocument/2006/relationships" xmlns:p="http://schemas.openxmlformats.org/presentationml/2006/main">
  <p:tag name="PA" val="v5.1.2"/>
</p:tagLst>
</file>

<file path=ppt/tags/tag2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3.xml><?xml version="1.0" encoding="utf-8"?>
<p:tagLst xmlns:a="http://schemas.openxmlformats.org/drawingml/2006/main" xmlns:r="http://schemas.openxmlformats.org/officeDocument/2006/relationships" xmlns:p="http://schemas.openxmlformats.org/presentationml/2006/main">
  <p:tag name="PA" val="v5.1.2"/>
</p:tagLst>
</file>

<file path=ppt/tags/tag24.xml><?xml version="1.0" encoding="utf-8"?>
<p:tagLst xmlns:a="http://schemas.openxmlformats.org/drawingml/2006/main" xmlns:r="http://schemas.openxmlformats.org/officeDocument/2006/relationships" xmlns:p="http://schemas.openxmlformats.org/presentationml/2006/main">
  <p:tag name="PA" val="v5.1.2"/>
</p:tagLst>
</file>

<file path=ppt/tags/tag25.xml><?xml version="1.0" encoding="utf-8"?>
<p:tagLst xmlns:a="http://schemas.openxmlformats.org/drawingml/2006/main" xmlns:r="http://schemas.openxmlformats.org/officeDocument/2006/relationships" xmlns:p="http://schemas.openxmlformats.org/presentationml/2006/main">
  <p:tag name="PA" val="v5.1.2"/>
</p:tagLst>
</file>

<file path=ppt/tags/tag26.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4.xml><?xml version="1.0" encoding="utf-8"?>
<p:tagLst xmlns:a="http://schemas.openxmlformats.org/drawingml/2006/main" xmlns:r="http://schemas.openxmlformats.org/officeDocument/2006/relationships" xmlns:p="http://schemas.openxmlformats.org/presentationml/2006/main">
  <p:tag name="PA" val="v5.1.2"/>
</p:tagLst>
</file>

<file path=ppt/tags/tag35.xml><?xml version="1.0" encoding="utf-8"?>
<p:tagLst xmlns:a="http://schemas.openxmlformats.org/drawingml/2006/main" xmlns:r="http://schemas.openxmlformats.org/officeDocument/2006/relationships" xmlns:p="http://schemas.openxmlformats.org/presentationml/2006/main">
  <p:tag name="PA" val="v5.1.2"/>
</p:tagLst>
</file>

<file path=ppt/tags/tag36.xml><?xml version="1.0" encoding="utf-8"?>
<p:tagLst xmlns:a="http://schemas.openxmlformats.org/drawingml/2006/main" xmlns:r="http://schemas.openxmlformats.org/officeDocument/2006/relationships" xmlns:p="http://schemas.openxmlformats.org/presentationml/2006/main">
  <p:tag name="PA" val="v5.1.2"/>
</p:tagLst>
</file>

<file path=ppt/tags/tag37.xml><?xml version="1.0" encoding="utf-8"?>
<p:tagLst xmlns:a="http://schemas.openxmlformats.org/drawingml/2006/main" xmlns:r="http://schemas.openxmlformats.org/officeDocument/2006/relationships" xmlns:p="http://schemas.openxmlformats.org/presentationml/2006/main">
  <p:tag name="PA" val="v5.1.2"/>
</p:tagLst>
</file>

<file path=ppt/tags/tag38.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5.1.2"/>
</p:tagLst>
</file>

<file path=ppt/tags/tag7.xml><?xml version="1.0" encoding="utf-8"?>
<p:tagLst xmlns:a="http://schemas.openxmlformats.org/drawingml/2006/main" xmlns:r="http://schemas.openxmlformats.org/officeDocument/2006/relationships" xmlns:p="http://schemas.openxmlformats.org/presentationml/2006/main">
  <p:tag name="PA" val="v5.1.2"/>
</p:tagLst>
</file>

<file path=ppt/tags/tag8.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9.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4824</Words>
  <Application>Microsoft Office PowerPoint</Application>
  <PresentationFormat>Widescreen</PresentationFormat>
  <Paragraphs>287</Paragraphs>
  <Slides>36</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DengXian</vt:lpstr>
      <vt:lpstr>Arial</vt:lpstr>
      <vt:lpstr>Calibri</vt:lpstr>
      <vt:lpstr>Calibri Light</vt:lpstr>
      <vt:lpstr>Cambria</vt:lpstr>
      <vt:lpstr>Gill Sans</vt:lpstr>
      <vt:lpstr>Times New Roman</vt:lpstr>
      <vt:lpstr>UVN Dzung Dakao</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Vũ Long Hiệp</cp:lastModifiedBy>
  <cp:revision>90</cp:revision>
  <dcterms:created xsi:type="dcterms:W3CDTF">2018-10-20T02:59:00Z</dcterms:created>
  <dcterms:modified xsi:type="dcterms:W3CDTF">2022-07-19T03:23:15Z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2052-10.1.0.7521</vt:lpwstr>
  </property>
</Properties>
</file>