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A834E6-709B-490E-901D-06776B901B01}"/>
              </a:ext>
            </a:extLst>
          </p:cNvPr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Question 1?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right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wrong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right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632003" y="3008085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653353" y="378775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8102100" y="2699479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right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102100" y="372790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37952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right</a:t>
            </a: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/>
              <a:t>Subscribe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my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please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Channel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71</Words>
  <Application>Microsoft Office PowerPoint</Application>
  <PresentationFormat>Màn hình rộng</PresentationFormat>
  <Paragraphs>29</Paragraphs>
  <Slides>6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7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Hoàng Thư</cp:lastModifiedBy>
  <cp:revision>16</cp:revision>
  <dcterms:created xsi:type="dcterms:W3CDTF">2018-05-01T14:03:50Z</dcterms:created>
  <dcterms:modified xsi:type="dcterms:W3CDTF">2019-09-30T12:08:56Z</dcterms:modified>
</cp:coreProperties>
</file>