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4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9" autoAdjust="0"/>
    <p:restoredTop sz="94660"/>
  </p:normalViewPr>
  <p:slideViewPr>
    <p:cSldViewPr>
      <p:cViewPr varScale="1">
        <p:scale>
          <a:sx n="62" d="100"/>
          <a:sy n="62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828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4352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530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79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293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577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871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75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839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190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141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6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6248400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447800" y="22860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81000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9296400" cy="3248338"/>
          </a:xfrm>
          <a:prstGeom prst="rect">
            <a:avLst/>
          </a:prstGeom>
        </p:spPr>
      </p:pic>
      <p:pic>
        <p:nvPicPr>
          <p:cNvPr id="21" name="Picture 20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876800"/>
            <a:ext cx="1678144" cy="1772878"/>
          </a:xfrm>
          <a:prstGeom prst="rect">
            <a:avLst/>
          </a:prstGeom>
        </p:spPr>
      </p:pic>
      <p:pic>
        <p:nvPicPr>
          <p:cNvPr id="22" name="Picture 21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4811046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4811046"/>
            <a:ext cx="1752600" cy="1851537"/>
          </a:xfrm>
          <a:prstGeom prst="rect">
            <a:avLst/>
          </a:prstGeom>
        </p:spPr>
      </p:pic>
      <p:pic>
        <p:nvPicPr>
          <p:cNvPr id="24" name="Picture 23" descr="ductri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4256" y="1143000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0328" y="1143000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1143000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981200" y="0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3600" y="0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876800" y="0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181600" y="0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924800" y="0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924800" y="0"/>
            <a:ext cx="990600" cy="84935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288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86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57400" y="2590800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24400" y="2743200"/>
            <a:ext cx="998331" cy="688850"/>
          </a:xfrm>
          <a:prstGeom prst="rect">
            <a:avLst/>
          </a:prstGeom>
        </p:spPr>
      </p:pic>
      <p:pic>
        <p:nvPicPr>
          <p:cNvPr id="31" name="Picture 30" descr="chuye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7924800" y="2667000"/>
            <a:ext cx="1066800" cy="97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1667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9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0451 0.3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38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3" name="Picture 22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0685" y="5620509"/>
            <a:ext cx="1353315" cy="123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192</Words>
  <PresentationFormat>Trình chiếu Trên màn hình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2023-09-16T11:45:45Z</dcterms:modified>
</cp:coreProperties>
</file>