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4" r:id="rId2"/>
    <p:sldId id="256" r:id="rId3"/>
    <p:sldId id="257" r:id="rId4"/>
    <p:sldId id="258" r:id="rId5"/>
    <p:sldId id="259" r:id="rId6"/>
    <p:sldId id="260" r:id="rId7"/>
    <p:sldId id="284" r:id="rId8"/>
    <p:sldId id="285" r:id="rId9"/>
    <p:sldId id="268" r:id="rId10"/>
    <p:sldId id="286" r:id="rId11"/>
    <p:sldId id="289" r:id="rId12"/>
    <p:sldId id="290" r:id="rId13"/>
    <p:sldId id="291" r:id="rId14"/>
    <p:sldId id="292" r:id="rId15"/>
    <p:sldId id="293" r:id="rId16"/>
    <p:sldId id="295" r:id="rId17"/>
    <p:sldId id="294" r:id="rId18"/>
    <p:sldId id="296" r:id="rId19"/>
    <p:sldId id="278" r:id="rId20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A5C6"/>
    <a:srgbClr val="99CCFF"/>
    <a:srgbClr val="CC0066"/>
    <a:srgbClr val="99FF66"/>
    <a:srgbClr val="0033CC"/>
    <a:srgbClr val="FFFFFF"/>
    <a:srgbClr val="00FF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93" d="100"/>
          <a:sy n="93" d="100"/>
        </p:scale>
        <p:origin x="18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42A68-3E4B-43D1-82C1-BC1FC0BF6417}" type="datetimeFigureOut">
              <a:rPr lang="en-US" smtClean="0"/>
              <a:t>27/7/2021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BFBA4-2432-4764-A31E-7A29734F2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86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1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3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26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2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9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0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9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97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87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1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61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4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4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09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72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67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23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0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772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7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2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1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88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69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8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7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4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699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391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92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65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8A31-B58C-4F22-8C52-A961D950D026}" type="datetimeFigureOut">
              <a:rPr lang="en-US" smtClean="0"/>
              <a:pPr/>
              <a:t>27/7/2021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D3A97-CF50-4079-9344-E4CA4E728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  <p:sldLayoutId id="2147483671" r:id="rId12"/>
    <p:sldLayoutId id="2147483670" r:id="rId13"/>
    <p:sldLayoutId id="2147483669" r:id="rId14"/>
    <p:sldLayoutId id="2147483668" r:id="rId15"/>
    <p:sldLayoutId id="2147483667" r:id="rId16"/>
    <p:sldLayoutId id="2147483666" r:id="rId17"/>
    <p:sldLayoutId id="2147483665" r:id="rId18"/>
    <p:sldLayoutId id="2147483664" r:id="rId19"/>
    <p:sldLayoutId id="2147483663" r:id="rId20"/>
    <p:sldLayoutId id="2147483662" r:id="rId21"/>
    <p:sldLayoutId id="2147483661" r:id="rId22"/>
    <p:sldLayoutId id="2147483660" r:id="rId23"/>
    <p:sldLayoutId id="2147483650" r:id="rId24"/>
    <p:sldLayoutId id="2147483651" r:id="rId25"/>
    <p:sldLayoutId id="2147483652" r:id="rId26"/>
    <p:sldLayoutId id="2147483653" r:id="rId27"/>
    <p:sldLayoutId id="2147483654" r:id="rId28"/>
    <p:sldLayoutId id="2147483655" r:id="rId29"/>
    <p:sldLayoutId id="2147483692" r:id="rId30"/>
    <p:sldLayoutId id="2147483691" r:id="rId31"/>
    <p:sldLayoutId id="2147483690" r:id="rId32"/>
    <p:sldLayoutId id="2147483689" r:id="rId33"/>
    <p:sldLayoutId id="2147483688" r:id="rId34"/>
    <p:sldLayoutId id="2147483687" r:id="rId35"/>
    <p:sldLayoutId id="2147483686" r:id="rId36"/>
    <p:sldLayoutId id="2147483685" r:id="rId37"/>
    <p:sldLayoutId id="2147483684" r:id="rId38"/>
    <p:sldLayoutId id="2147483683" r:id="rId39"/>
    <p:sldLayoutId id="2147483682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microsoft.com/office/2007/relationships/hdphoto" Target="../media/hdphoto5.wdp"/><Relationship Id="rId12" Type="http://schemas.microsoft.com/office/2007/relationships/hdphoto" Target="../media/hdphoto4.wdp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0.png"/><Relationship Id="rId1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3.jpe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12" Type="http://schemas.microsoft.com/office/2007/relationships/hdphoto" Target="../media/hdphoto10.wdp"/><Relationship Id="rId17" Type="http://schemas.openxmlformats.org/officeDocument/2006/relationships/image" Target="../media/image1.png"/><Relationship Id="rId2" Type="http://schemas.openxmlformats.org/officeDocument/2006/relationships/audio" Target="../media/media2.wav"/><Relationship Id="rId16" Type="http://schemas.openxmlformats.org/officeDocument/2006/relationships/image" Target="../media/image10.png"/><Relationship Id="rId1" Type="http://schemas.microsoft.com/office/2007/relationships/media" Target="../media/media2.wav"/><Relationship Id="rId6" Type="http://schemas.microsoft.com/office/2007/relationships/hdphoto" Target="../media/hdphoto7.wdp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microsoft.com/office/2007/relationships/hdphoto" Target="../media/hdphoto4.wdp"/><Relationship Id="rId10" Type="http://schemas.microsoft.com/office/2007/relationships/hdphoto" Target="../media/hdphoto9.wdp"/><Relationship Id="rId19" Type="http://schemas.openxmlformats.org/officeDocument/2006/relationships/image" Target="../media/image12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1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1.wdp"/><Relationship Id="rId11" Type="http://schemas.openxmlformats.org/officeDocument/2006/relationships/image" Target="../media/image1.png"/><Relationship Id="rId5" Type="http://schemas.openxmlformats.org/officeDocument/2006/relationships/image" Target="../media/image22.png"/><Relationship Id="rId10" Type="http://schemas.openxmlformats.org/officeDocument/2006/relationships/image" Target="../media/image10.png"/><Relationship Id="rId4" Type="http://schemas.openxmlformats.org/officeDocument/2006/relationships/image" Target="../media/image21.jpe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microsoft.com/office/2007/relationships/hdphoto" Target="../media/hdphoto12.wdp"/><Relationship Id="rId11" Type="http://schemas.microsoft.com/office/2007/relationships/hdphoto" Target="../media/hdphoto4.wdp"/><Relationship Id="rId5" Type="http://schemas.openxmlformats.org/officeDocument/2006/relationships/image" Target="../media/image24.png"/><Relationship Id="rId15" Type="http://schemas.openxmlformats.org/officeDocument/2006/relationships/image" Target="../media/image12.png"/><Relationship Id="rId10" Type="http://schemas.openxmlformats.org/officeDocument/2006/relationships/image" Target="../media/image9.jpeg"/><Relationship Id="rId4" Type="http://schemas.openxmlformats.org/officeDocument/2006/relationships/image" Target="../media/image23.jpeg"/><Relationship Id="rId9" Type="http://schemas.openxmlformats.org/officeDocument/2006/relationships/image" Target="../media/image2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677400" y="4533900"/>
            <a:ext cx="609600" cy="6096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-3448050"/>
            <a:ext cx="91440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5410200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7725" y="257711"/>
            <a:ext cx="32127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4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4" y="13335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567466"/>
            <a:ext cx="88392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bẫy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 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34748"/>
              </p:ext>
            </p:extLst>
          </p:nvPr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/>
                <a:gridCol w="919451"/>
                <a:gridCol w="1137949"/>
                <a:gridCol w="1066801"/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86806"/>
              </p:ext>
            </p:extLst>
          </p:nvPr>
        </p:nvGraphicFramePr>
        <p:xfrm>
          <a:off x="1295400" y="2732991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/>
                <a:gridCol w="850562"/>
                <a:gridCol w="597242"/>
                <a:gridCol w="729884"/>
                <a:gridCol w="982571"/>
                <a:gridCol w="982571"/>
                <a:gridCol w="982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47800" y="382244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22442"/>
            <a:ext cx="4389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09999" y="2139493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4311133"/>
            <a:ext cx="4564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9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214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1291039"/>
          <a:ext cx="5334000" cy="728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/>
                <a:gridCol w="919451"/>
                <a:gridCol w="1137949"/>
                <a:gridCol w="1066801"/>
              </a:tblGrid>
              <a:tr h="402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30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343150"/>
            <a:ext cx="777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M, L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-11617"/>
            <a:ext cx="9220199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31549"/>
              </p:ext>
            </p:extLst>
          </p:nvPr>
        </p:nvGraphicFramePr>
        <p:xfrm>
          <a:off x="1295400" y="1276350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/>
                <a:gridCol w="850562"/>
                <a:gridCol w="597242"/>
                <a:gridCol w="729884"/>
                <a:gridCol w="982571"/>
                <a:gridCol w="982571"/>
                <a:gridCol w="982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09999" y="666750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2190750"/>
            <a:ext cx="67521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39, 40, 41, 42, 43, 45 (kg)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kg.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148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1581151"/>
            <a:ext cx="6498431" cy="2425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51347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9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287" y="1007717"/>
            <a:ext cx="649843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81; HĐ3 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82.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HĐ3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723752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732" y="3113807"/>
            <a:ext cx="5134394" cy="17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88" y="116123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5912" y="1657350"/>
            <a:ext cx="6498431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71" y="723074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6175" y="959380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504" y="2772576"/>
            <a:ext cx="756443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66" y="2525310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81757"/>
              </p:ext>
            </p:extLst>
          </p:nvPr>
        </p:nvGraphicFramePr>
        <p:xfrm>
          <a:off x="1401890" y="1954166"/>
          <a:ext cx="491285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/>
                <a:gridCol w="850562"/>
                <a:gridCol w="597242"/>
                <a:gridCol w="729884"/>
                <a:gridCol w="982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 vi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30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36422" y="702054"/>
            <a:ext cx="4188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Cho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17033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20189" y="12196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 vi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6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0" y="615840"/>
            <a:ext cx="5943600" cy="2700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25" y="2819042"/>
            <a:ext cx="8388875" cy="21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3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" y="23696"/>
            <a:ext cx="89916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2947759"/>
            <a:ext cx="6498431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82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Rectangle 11"/>
          <p:cNvSpPr>
            <a:spLocks noChangeArrowheads="1"/>
          </p:cNvSpPr>
          <p:nvPr/>
        </p:nvSpPr>
        <p:spPr bwMode="auto">
          <a:xfrm>
            <a:off x="1143001" y="-150041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350"/>
          </a:p>
        </p:txBody>
      </p:sp>
      <p:pic>
        <p:nvPicPr>
          <p:cNvPr id="11274" name="Picture 4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88" y="3281798"/>
            <a:ext cx="2151460" cy="128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683459"/>
            <a:ext cx="3768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8" y="1345979"/>
            <a:ext cx="7848600" cy="16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56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6018" y="639084"/>
            <a:ext cx="78593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9.7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9.10 (SGK/83) 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Picture 25" descr="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9084"/>
            <a:ext cx="1482436" cy="98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44963"/>
            <a:ext cx="1159877" cy="93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10092" y="2901656"/>
            <a:ext cx="2106689" cy="179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4" y="-2070616"/>
            <a:ext cx="5819775" cy="89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2257"/>
            <a:ext cx="5981700" cy="2044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66900" y="345550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85" y="2499400"/>
            <a:ext cx="3176511" cy="7753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   </a:t>
            </a:r>
            <a:r>
              <a:rPr lang="en-US" sz="2400" dirty="0" err="1" smtClean="0">
                <a:solidFill>
                  <a:srgbClr val="0033CC"/>
                </a:solidFill>
              </a:rPr>
              <a:t>Cân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nặng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trong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(kg)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60471" y="2447590"/>
            <a:ext cx="3483529" cy="89239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  . </a:t>
            </a:r>
            <a:r>
              <a:rPr lang="en-US" sz="2400" dirty="0" err="1" smtClean="0">
                <a:solidFill>
                  <a:srgbClr val="0033CC"/>
                </a:solidFill>
              </a:rPr>
              <a:t>Điểm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kiểm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tra</a:t>
            </a:r>
            <a:r>
              <a:rPr lang="en-US" sz="2400" dirty="0" smtClean="0">
                <a:solidFill>
                  <a:srgbClr val="0033CC"/>
                </a:solidFill>
              </a:rPr>
              <a:t> 15 </a:t>
            </a:r>
            <a:r>
              <a:rPr lang="en-US" sz="2400" dirty="0" err="1" smtClean="0">
                <a:solidFill>
                  <a:srgbClr val="0033CC"/>
                </a:solidFill>
              </a:rPr>
              <a:t>phút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7A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2034" y="4120512"/>
            <a:ext cx="3078841" cy="96464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Chiều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của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học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sinh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trong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một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lớp</a:t>
            </a:r>
            <a:r>
              <a:rPr lang="en-US" sz="2400" dirty="0">
                <a:solidFill>
                  <a:srgbClr val="0033CC"/>
                </a:solidFill>
              </a:rPr>
              <a:t> (cm)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42896" y="4111182"/>
            <a:ext cx="3238206" cy="85828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>
                <a:solidFill>
                  <a:srgbClr val="0033CC"/>
                </a:solidFill>
              </a:rPr>
              <a:t>Các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 err="1">
                <a:solidFill>
                  <a:srgbClr val="0033CC"/>
                </a:solidFill>
              </a:rPr>
              <a:t>nước</a:t>
            </a:r>
            <a:r>
              <a:rPr lang="en-US" sz="2400" dirty="0">
                <a:solidFill>
                  <a:srgbClr val="0033CC"/>
                </a:solidFill>
              </a:rPr>
              <a:t> ở </a:t>
            </a:r>
            <a:r>
              <a:rPr lang="en-US" sz="2400" dirty="0" err="1">
                <a:solidFill>
                  <a:srgbClr val="0033CC"/>
                </a:solidFill>
              </a:rPr>
              <a:t>Châu</a:t>
            </a:r>
            <a:r>
              <a:rPr lang="en-US" sz="2400" dirty="0">
                <a:solidFill>
                  <a:srgbClr val="0033CC"/>
                </a:solidFill>
              </a:rPr>
              <a:t> Á</a:t>
            </a: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795" y="105293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8574071" y="4969463"/>
            <a:ext cx="609600" cy="6096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Explosion 2 76"/>
          <p:cNvSpPr/>
          <p:nvPr/>
        </p:nvSpPr>
        <p:spPr>
          <a:xfrm>
            <a:off x="8573" y="394303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2981" y="23870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25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77" grpId="0" animBg="1"/>
      <p:bldP spid="7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933450"/>
            <a:ext cx="9149047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893" y="3914775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32" b="98651" l="571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1285" y="1847142"/>
            <a:ext cx="5301759" cy="34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2847976"/>
            <a:ext cx="2482850" cy="17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86050"/>
            <a:ext cx="6248401" cy="1013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-137647"/>
            <a:ext cx="6589764" cy="2252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981382" y="3211"/>
            <a:ext cx="6480344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Á: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2674" y="2253694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Việt</a:t>
            </a:r>
            <a:r>
              <a:rPr lang="en-US" sz="2400" dirty="0" smtClean="0">
                <a:solidFill>
                  <a:srgbClr val="0033CC"/>
                </a:solidFill>
              </a:rPr>
              <a:t> Nam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34200" y="225515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Ấn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Độ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48200" y="226695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 </a:t>
            </a:r>
            <a:r>
              <a:rPr lang="en-US" sz="2400" dirty="0" err="1" smtClean="0">
                <a:solidFill>
                  <a:srgbClr val="0033CC"/>
                </a:solidFill>
              </a:rPr>
              <a:t>Lào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62200" y="2255157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B.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err="1" smtClean="0">
                <a:solidFill>
                  <a:srgbClr val="0033CC"/>
                </a:solidFill>
              </a:rPr>
              <a:t>Mỹ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5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7" name="Rounded Rectangle 16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Explosion 2 51"/>
          <p:cNvSpPr/>
          <p:nvPr/>
        </p:nvSpPr>
        <p:spPr>
          <a:xfrm>
            <a:off x="190500" y="306958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273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9144000" cy="610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222" l="0" r="100000">
                        <a14:backgroundMark x1="17714" y1="32963" x2="18714" y2="71389"/>
                        <a14:backgroundMark x1="91000" y1="21296" x2="87000" y2="80463"/>
                        <a14:backgroundMark x1="9714" y1="8333" x2="2714" y2="77870"/>
                        <a14:backgroundMark x1="29714" y1="34352" x2="22714" y2="81759"/>
                        <a14:backgroundMark x1="6714" y1="84352" x2="44857" y2="70093"/>
                        <a14:backgroundMark x1="14714" y1="3704" x2="31714" y2="8333"/>
                        <a14:backgroundMark x1="87000" y1="5648" x2="98000" y2="1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13" y="3052592"/>
            <a:ext cx="1268787" cy="195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69718" y="2131143"/>
            <a:ext cx="4121282" cy="76904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A. </a:t>
            </a:r>
            <a:r>
              <a:rPr lang="en-US" sz="2400" dirty="0" err="1" smtClean="0">
                <a:solidFill>
                  <a:srgbClr val="0033CC"/>
                </a:solidFill>
              </a:rPr>
              <a:t>Xếp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loại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lực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học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sinh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lớp</a:t>
            </a:r>
            <a:r>
              <a:rPr lang="en-US" sz="2400" dirty="0" smtClean="0">
                <a:solidFill>
                  <a:srgbClr val="0033CC"/>
                </a:solidFill>
              </a:rPr>
              <a:t> 6A  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8333">
                        <a14:foregroundMark x1="62593" y1="12023" x2="73148" y2="84946"/>
                        <a14:foregroundMark x1="49815" y1="18084" x2="43519" y2="28152"/>
                        <a14:foregroundMark x1="41481" y1="16422" x2="49815" y2="26491"/>
                        <a14:foregroundMark x1="63519" y1="12023" x2="76296" y2="21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09800" y="3257550"/>
            <a:ext cx="7200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125919" y="3052592"/>
            <a:ext cx="4065081" cy="65072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Danh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sách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các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môn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thể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thao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8702" y1="20433" x2="43750" y2="24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620" y="2766219"/>
            <a:ext cx="1939131" cy="19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9510" y1="11426" x2="31189" y2="18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593" y="3553320"/>
            <a:ext cx="1123633" cy="16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-2152650"/>
            <a:ext cx="64008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ounded Rectangle 37"/>
          <p:cNvSpPr/>
          <p:nvPr/>
        </p:nvSpPr>
        <p:spPr>
          <a:xfrm>
            <a:off x="103259" y="4557585"/>
            <a:ext cx="3868085" cy="62699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 smtClean="0">
                <a:solidFill>
                  <a:srgbClr val="0033CC"/>
                </a:solidFill>
              </a:rPr>
              <a:t>Danh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sách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các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loài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thực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vật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1884" y="3812852"/>
            <a:ext cx="3897221" cy="6352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Điểm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số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sau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mỗi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lần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bắn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của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một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xạ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thủ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57150"/>
            <a:ext cx="60198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/>
          <p:cNvSpPr txBox="1"/>
          <p:nvPr/>
        </p:nvSpPr>
        <p:spPr>
          <a:xfrm>
            <a:off x="2532224" y="315444"/>
            <a:ext cx="554497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3:Trong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19550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6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8" name="Rounded Rectangle 17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6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Explosion 2 56"/>
          <p:cNvSpPr/>
          <p:nvPr/>
        </p:nvSpPr>
        <p:spPr>
          <a:xfrm>
            <a:off x="-181370" y="198008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420288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Giai cuu dai duong 2\4742a38d613d97be6200f1154f11a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39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Giai cuu dai duong 2\4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4651"/>
            <a:ext cx="6055949" cy="273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4" y="-2155470"/>
            <a:ext cx="8915400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690154" y="1891082"/>
            <a:ext cx="4418428" cy="63727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   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táo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hành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rau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r>
              <a:rPr lang="en-US" sz="2400" dirty="0" err="1" smtClean="0">
                <a:solidFill>
                  <a:srgbClr val="0033CC"/>
                </a:solidFill>
              </a:rPr>
              <a:t>cải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3693" y="2635704"/>
            <a:ext cx="4364983" cy="69804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táo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mận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68689" y="4248150"/>
            <a:ext cx="4572001" cy="61953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33CC"/>
                </a:solidFill>
              </a:rPr>
              <a:t>D. </a:t>
            </a:r>
            <a:r>
              <a:rPr lang="en-US" sz="2400" dirty="0" err="1" smtClean="0">
                <a:solidFill>
                  <a:srgbClr val="0033CC"/>
                </a:solidFill>
              </a:rPr>
              <a:t>Nho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ổi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lê</a:t>
            </a:r>
            <a:r>
              <a:rPr lang="en-US" sz="2400" dirty="0" smtClean="0">
                <a:solidFill>
                  <a:srgbClr val="0033CC"/>
                </a:solidFill>
              </a:rPr>
              <a:t>, </a:t>
            </a:r>
            <a:r>
              <a:rPr lang="en-US" sz="2400" dirty="0" err="1" smtClean="0">
                <a:solidFill>
                  <a:srgbClr val="0033CC"/>
                </a:solidFill>
              </a:rPr>
              <a:t>đào</a:t>
            </a:r>
            <a:r>
              <a:rPr lang="en-US" sz="2400" dirty="0" smtClean="0">
                <a:solidFill>
                  <a:srgbClr val="0033CC"/>
                </a:solidFill>
              </a:rPr>
              <a:t>.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8689" y="3421682"/>
            <a:ext cx="4419987" cy="674068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33CC"/>
                </a:solidFill>
              </a:rPr>
              <a:t>C. </a:t>
            </a:r>
            <a:r>
              <a:rPr lang="en-US" sz="2800" dirty="0" err="1">
                <a:solidFill>
                  <a:srgbClr val="0033CC"/>
                </a:solidFill>
              </a:rPr>
              <a:t>T</a:t>
            </a:r>
            <a:r>
              <a:rPr lang="en-US" sz="2800" dirty="0" err="1" smtClean="0">
                <a:solidFill>
                  <a:srgbClr val="0033CC"/>
                </a:solidFill>
              </a:rPr>
              <a:t>áo</a:t>
            </a:r>
            <a:r>
              <a:rPr lang="en-US" sz="2800" dirty="0" smtClean="0">
                <a:solidFill>
                  <a:srgbClr val="0033CC"/>
                </a:solidFill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</a:rPr>
              <a:t>nho</a:t>
            </a:r>
            <a:r>
              <a:rPr lang="en-US" sz="2800" dirty="0" smtClean="0">
                <a:solidFill>
                  <a:srgbClr val="0033CC"/>
                </a:solidFill>
              </a:rPr>
              <a:t>, </a:t>
            </a:r>
            <a:r>
              <a:rPr lang="en-US" sz="2800" dirty="0" err="1" smtClean="0">
                <a:solidFill>
                  <a:srgbClr val="0033CC"/>
                </a:solidFill>
              </a:rPr>
              <a:t>ổi</a:t>
            </a:r>
            <a:r>
              <a:rPr lang="en-US" sz="2800" dirty="0" smtClean="0">
                <a:solidFill>
                  <a:srgbClr val="0033CC"/>
                </a:solidFill>
              </a:rPr>
              <a:t>.   </a:t>
            </a:r>
            <a:r>
              <a:rPr lang="nl-NL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2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62" y="-274407"/>
            <a:ext cx="6885438" cy="2092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/>
          <p:cNvSpPr txBox="1"/>
          <p:nvPr/>
        </p:nvSpPr>
        <p:spPr>
          <a:xfrm>
            <a:off x="2057400" y="-93525"/>
            <a:ext cx="6487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2kg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6kg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15kg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lọai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pic>
        <p:nvPicPr>
          <p:cNvPr id="31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588" y="5030404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935542" y="5330878"/>
            <a:ext cx="609600" cy="609600"/>
          </a:xfrm>
          <a:prstGeom prst="rect">
            <a:avLst/>
          </a:prstGeom>
        </p:spPr>
      </p:pic>
      <p:pic>
        <p:nvPicPr>
          <p:cNvPr id="13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5" name="Rounded Rectangle 14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1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-138815" y="1649075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398545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65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51" grpId="0" animBg="1"/>
      <p:bldP spid="5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" y="-190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5276850" y="2657654"/>
            <a:ext cx="2413802" cy="251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4169" flipH="1">
            <a:off x="499414" y="2118281"/>
            <a:ext cx="3444803" cy="32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4711983" y="1132137"/>
            <a:ext cx="4151392" cy="51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4648200" y="2228850"/>
            <a:ext cx="19812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>
                <a:solidFill>
                  <a:srgbClr val="0033CC"/>
                </a:solidFill>
              </a:rPr>
              <a:t>H</a:t>
            </a:r>
            <a:r>
              <a:rPr lang="en-US" sz="2400" dirty="0" err="1" smtClean="0">
                <a:solidFill>
                  <a:srgbClr val="0033CC"/>
                </a:solidFill>
              </a:rPr>
              <a:t>ồng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69123" y="2209800"/>
            <a:ext cx="2074277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B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Đỏ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36587" y="2198007"/>
            <a:ext cx="2155013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D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Trắng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4787" y="2190750"/>
            <a:ext cx="2057400" cy="6858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33CC"/>
                </a:solidFill>
              </a:rPr>
              <a:t>A</a:t>
            </a:r>
            <a:r>
              <a:rPr lang="en-US" sz="2400" dirty="0" smtClean="0">
                <a:solidFill>
                  <a:srgbClr val="0033CC"/>
                </a:solidFill>
              </a:rPr>
              <a:t>. </a:t>
            </a:r>
            <a:r>
              <a:rPr lang="en-US" sz="2400" dirty="0" err="1" smtClean="0">
                <a:solidFill>
                  <a:srgbClr val="0033CC"/>
                </a:solidFill>
              </a:rPr>
              <a:t>Xanh</a:t>
            </a:r>
            <a:r>
              <a:rPr lang="en-US" sz="2400" dirty="0" smtClean="0">
                <a:solidFill>
                  <a:srgbClr val="0033CC"/>
                </a:solidFill>
              </a:rPr>
              <a:t> 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15" y="-13141"/>
            <a:ext cx="6743130" cy="2090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278088" y="131447"/>
            <a:ext cx="6686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/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837562"/>
            <a:ext cx="1361507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62" y="552542"/>
            <a:ext cx="786438" cy="87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588044" y="133350"/>
            <a:ext cx="757084" cy="375064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82" y="720479"/>
            <a:ext cx="638980" cy="63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3247" y="708850"/>
            <a:ext cx="90244" cy="76328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934593" y="1261149"/>
            <a:ext cx="90244" cy="76328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1231628" y="1001869"/>
            <a:ext cx="90244" cy="76328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3772A17-BB74-4A75-BA55-D622FE4D0639}"/>
              </a:ext>
            </a:extLst>
          </p:cNvPr>
          <p:cNvGrpSpPr/>
          <p:nvPr/>
        </p:nvGrpSpPr>
        <p:grpSpPr>
          <a:xfrm>
            <a:off x="661894" y="1026807"/>
            <a:ext cx="90244" cy="7632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944484" y="998991"/>
            <a:ext cx="67794" cy="5744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Explosion 2 50"/>
          <p:cNvSpPr/>
          <p:nvPr/>
        </p:nvSpPr>
        <p:spPr>
          <a:xfrm>
            <a:off x="3306261" y="3731309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9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14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24000" y="1809750"/>
            <a:ext cx="571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39. BẢNG THỐNG KÊ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BIỂU ĐỒ TRANH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" y="-171450"/>
            <a:ext cx="9677400" cy="55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1600201" y="514350"/>
            <a:ext cx="5943600" cy="49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HĐ1 - </a:t>
            </a:r>
            <a:r>
              <a:rPr lang="en-US" altLang="en-US" sz="225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2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80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1" y="285750"/>
            <a:ext cx="1175147" cy="118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79373" y="343161"/>
            <a:ext cx="5757863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US" alt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1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135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85470"/>
              </p:ext>
            </p:extLst>
          </p:nvPr>
        </p:nvGraphicFramePr>
        <p:xfrm>
          <a:off x="1752600" y="3346651"/>
          <a:ext cx="5334000" cy="652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9799"/>
                <a:gridCol w="919451"/>
                <a:gridCol w="1137949"/>
                <a:gridCol w="10668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Cỡ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85A5C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905636" y="33332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19251" y="21586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1041" y="365454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0" y="361896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7035" y="3626795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85581" y="40761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33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4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6892" y="361950"/>
            <a:ext cx="11079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8671" y="895350"/>
            <a:ext cx="756443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HĐ2 SGK,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06437"/>
            <a:ext cx="13716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346886"/>
              </p:ext>
            </p:extLst>
          </p:nvPr>
        </p:nvGraphicFramePr>
        <p:xfrm>
          <a:off x="1283042" y="2693446"/>
          <a:ext cx="687799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96"/>
                <a:gridCol w="850562"/>
                <a:gridCol w="597242"/>
                <a:gridCol w="729884"/>
                <a:gridCol w="982571"/>
                <a:gridCol w="982571"/>
                <a:gridCol w="982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(kg)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61393" y="31471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90848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3116818"/>
            <a:ext cx="25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7814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3920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60867" y="310515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671" y="3776003"/>
            <a:ext cx="3581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3095" y="3767433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45kg ?</a:t>
            </a:r>
          </a:p>
        </p:txBody>
      </p:sp>
    </p:spTree>
    <p:extLst>
      <p:ext uri="{BB962C8B-B14F-4D97-AF65-F5344CB8AC3E}">
        <p14:creationId xmlns:p14="http://schemas.microsoft.com/office/powerpoint/2010/main" val="318645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370624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996</Words>
  <PresentationFormat>On-screen Show (16:9)</PresentationFormat>
  <Paragraphs>190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2018-03-26T15:53:56Z</dcterms:created>
  <dcterms:modified xsi:type="dcterms:W3CDTF">2021-07-27T16:08:32Z</dcterms:modified>
</cp:coreProperties>
</file>