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1" r:id="rId3"/>
    <p:sldMasterId id="2147483742" r:id="rId4"/>
    <p:sldMasterId id="2147483763" r:id="rId5"/>
  </p:sldMasterIdLst>
  <p:notesMasterIdLst>
    <p:notesMasterId r:id="rId20"/>
  </p:notesMasterIdLst>
  <p:sldIdLst>
    <p:sldId id="256" r:id="rId6"/>
    <p:sldId id="278" r:id="rId7"/>
    <p:sldId id="279" r:id="rId8"/>
    <p:sldId id="280" r:id="rId9"/>
    <p:sldId id="281" r:id="rId10"/>
    <p:sldId id="282" r:id="rId11"/>
    <p:sldId id="273" r:id="rId12"/>
    <p:sldId id="272" r:id="rId13"/>
    <p:sldId id="274" r:id="rId14"/>
    <p:sldId id="275" r:id="rId15"/>
    <p:sldId id="276" r:id="rId16"/>
    <p:sldId id="277" r:id="rId17"/>
    <p:sldId id="283" r:id="rId18"/>
    <p:sldId id="269" r:id="rId19"/>
  </p:sldIdLst>
  <p:sldSz cx="16276638" cy="9144000"/>
  <p:notesSz cx="6858000" cy="9144000"/>
  <p:defaultTextStyle>
    <a:defPPr>
      <a:defRPr lang="en-US"/>
    </a:defPPr>
    <a:lvl1pPr marL="0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288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0576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5869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1158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6444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1735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7021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2314" algn="l" defTabSz="145057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2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288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576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5869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1158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6444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1735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7021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2314" algn="l" defTabSz="145057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1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1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7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1119019" y="486840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97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1121139" y="486840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marL="609761" lvl="0" indent="-30488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519" lvl="1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29281" lvl="2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9043" lvl="3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48802" lvl="4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58562" lvl="5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68324" lvl="6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78083" lvl="7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87845" lvl="8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1121142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8240048" y="2241552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marL="609761" lvl="0" indent="-30488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519" lvl="1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29281" lvl="2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9043" lvl="3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48802" lvl="4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58562" lvl="5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68324" lvl="6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78083" lvl="7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87845" lvl="8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864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1119019" y="486840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839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479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549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30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52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1121145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6919691" y="1316573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57588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1pPr>
            <a:lvl2pPr marL="1219519" lvl="1" indent="-54201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00"/>
            </a:lvl2pPr>
            <a:lvl3pPr marL="1829281" lvl="2" indent="-50813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9043" lvl="3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4pPr>
            <a:lvl5pPr marL="3048802" lvl="4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5pPr>
            <a:lvl6pPr marL="3658562" lvl="5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6pPr>
            <a:lvl7pPr marL="4268324" lvl="6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7pPr>
            <a:lvl8pPr marL="4878083" lvl="7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8pPr>
            <a:lvl9pPr marL="5487845" lvl="8" indent="-474258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1121145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30488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19519" lvl="1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29281" lvl="2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9043" lvl="3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48802" lvl="4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58562" lvl="5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68324" lvl="6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78083" lvl="7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87845" lvl="8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63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1121145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6919691" y="1316573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1121145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30488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19519" lvl="1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29281" lvl="2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9043" lvl="3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48802" lvl="4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58562" lvl="5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68324" lvl="6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78083" lvl="7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87845" lvl="8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26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1119019" y="486840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7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9528237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45732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519" lvl="1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9281" lvl="2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9043" lvl="3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8802" lvl="4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8562" lvl="5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8324" lvl="6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8083" lvl="7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7845" lvl="8" indent="-45732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3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9408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294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1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10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71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000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936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30504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20175" lvl="1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700">
                <a:solidFill>
                  <a:srgbClr val="888888"/>
                </a:solidFill>
              </a:defRPr>
            </a:lvl2pPr>
            <a:lvl3pPr marL="1830263" lvl="2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40351" lvl="3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4pPr>
            <a:lvl5pPr marL="3050438" lvl="4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5pPr>
            <a:lvl6pPr marL="3660526" lvl="5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6pPr>
            <a:lvl7pPr marL="4270614" lvl="6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7pPr>
            <a:lvl8pPr marL="4880701" lvl="7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8pPr>
            <a:lvl9pPr marL="5490789" lvl="8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3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148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9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marL="610088" lvl="0" indent="-30504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20175" lvl="1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30263" lvl="2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40351" lvl="3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50438" lvl="4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60526" lvl="5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70614" lvl="6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80701" lvl="7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90789" lvl="8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marL="610088" lvl="0" indent="-30504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20175" lvl="1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30263" lvl="2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40351" lvl="3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50438" lvl="4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60526" lvl="5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70614" lvl="6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80701" lvl="7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90789" lvl="8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2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660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393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96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980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57619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1pPr>
            <a:lvl2pPr marL="1220175" lvl="1" indent="-5423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00"/>
            </a:lvl2pPr>
            <a:lvl3pPr marL="1830263" lvl="2" indent="-50840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40351" lvl="3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4pPr>
            <a:lvl5pPr marL="3050438" lvl="4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5pPr>
            <a:lvl6pPr marL="3660526" lvl="5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6pPr>
            <a:lvl7pPr marL="4270614" lvl="6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7pPr>
            <a:lvl8pPr marL="4880701" lvl="7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8pPr>
            <a:lvl9pPr marL="5490789" lvl="8" indent="-47451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30504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20175" lvl="1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30263" lvl="2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40351" lvl="3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50438" lvl="4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60526" lvl="5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70614" lvl="6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80701" lvl="7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90789" lvl="8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760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305044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20175" lvl="1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30263" lvl="2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40351" lvl="3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50438" lvl="4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60526" lvl="5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70614" lvl="6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80701" lvl="7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90789" lvl="8" indent="-30504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4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87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59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9528236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610088" lvl="0" indent="-45756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20175" lvl="1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30263" lvl="2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40351" lvl="3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50438" lvl="4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60526" lvl="5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70614" lvl="6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80701" lvl="7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90789" lvl="8" indent="-45756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13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34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1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1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3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1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45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9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50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44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22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74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95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0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28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5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58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901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64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517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70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8023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3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0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7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51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44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6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4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02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9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8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54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8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94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8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5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59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37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7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46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5288" indent="0">
              <a:buNone/>
              <a:defRPr sz="3200" b="1"/>
            </a:lvl2pPr>
            <a:lvl3pPr marL="1450576" indent="0">
              <a:buNone/>
              <a:defRPr sz="2900" b="1"/>
            </a:lvl3pPr>
            <a:lvl4pPr marL="2175869" indent="0">
              <a:buNone/>
              <a:defRPr sz="2500" b="1"/>
            </a:lvl4pPr>
            <a:lvl5pPr marL="2901158" indent="0">
              <a:buNone/>
              <a:defRPr sz="2500" b="1"/>
            </a:lvl5pPr>
            <a:lvl6pPr marL="3626444" indent="0">
              <a:buNone/>
              <a:defRPr sz="2500" b="1"/>
            </a:lvl6pPr>
            <a:lvl7pPr marL="4351735" indent="0">
              <a:buNone/>
              <a:defRPr sz="2500" b="1"/>
            </a:lvl7pPr>
            <a:lvl8pPr marL="5077021" indent="0">
              <a:buNone/>
              <a:defRPr sz="2500" b="1"/>
            </a:lvl8pPr>
            <a:lvl9pPr marL="580231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46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5288" indent="0">
              <a:buNone/>
              <a:defRPr sz="3200" b="1"/>
            </a:lvl2pPr>
            <a:lvl3pPr marL="1450576" indent="0">
              <a:buNone/>
              <a:defRPr sz="2900" b="1"/>
            </a:lvl3pPr>
            <a:lvl4pPr marL="2175869" indent="0">
              <a:buNone/>
              <a:defRPr sz="2500" b="1"/>
            </a:lvl4pPr>
            <a:lvl5pPr marL="2901158" indent="0">
              <a:buNone/>
              <a:defRPr sz="2500" b="1"/>
            </a:lvl5pPr>
            <a:lvl6pPr marL="3626444" indent="0">
              <a:buNone/>
              <a:defRPr sz="2500" b="1"/>
            </a:lvl6pPr>
            <a:lvl7pPr marL="4351735" indent="0">
              <a:buNone/>
              <a:defRPr sz="2500" b="1"/>
            </a:lvl7pPr>
            <a:lvl8pPr marL="5077021" indent="0">
              <a:buNone/>
              <a:defRPr sz="2500" b="1"/>
            </a:lvl8pPr>
            <a:lvl9pPr marL="5802314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55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7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5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422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92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0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34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2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75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2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6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87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9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7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b" anchorCtr="0">
            <a:normAutofit/>
          </a:bodyPr>
          <a:lstStyle>
            <a:lvl1pPr marL="609352" lvl="0" indent="-304680" algn="l">
              <a:spcBef>
                <a:spcPts val="711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3600">
                <a:solidFill>
                  <a:srgbClr val="888888"/>
                </a:solidFill>
              </a:defRPr>
            </a:lvl1pPr>
            <a:lvl2pPr marL="1218702" lvl="1" indent="-304680" algn="l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2pPr>
            <a:lvl3pPr marL="1828053" lvl="2" indent="-304680" algn="l">
              <a:spcBef>
                <a:spcPts val="57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800">
                <a:solidFill>
                  <a:srgbClr val="888888"/>
                </a:solidFill>
              </a:defRPr>
            </a:lvl3pPr>
            <a:lvl4pPr marL="2437408" lvl="3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4pPr>
            <a:lvl5pPr marL="3046757" lvl="4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5pPr>
            <a:lvl6pPr marL="3656109" lvl="5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6pPr>
            <a:lvl7pPr marL="4265463" lvl="6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7pPr>
            <a:lvl8pPr marL="4874814" lvl="7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8pPr>
            <a:lvl9pPr marL="5484168" lvl="8" indent="-304680" algn="l"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13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813832" y="1600214"/>
            <a:ext cx="7188848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620772" algn="l">
              <a:spcBef>
                <a:spcPts val="99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4900"/>
            </a:lvl1pPr>
            <a:lvl2pPr marL="1218702" lvl="1" indent="-575497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300"/>
            </a:lvl2pPr>
            <a:lvl3pPr marL="1828053" lvl="2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3pPr>
            <a:lvl4pPr marL="2437408" lvl="3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6757" lvl="4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6109" lvl="5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6pPr>
            <a:lvl7pPr marL="4265463" lvl="6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7pPr>
            <a:lvl8pPr marL="4874814" lvl="7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8pPr>
            <a:lvl9pPr marL="5484168" lvl="8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8273958" y="1600214"/>
            <a:ext cx="7188848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620772" algn="l">
              <a:spcBef>
                <a:spcPts val="99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4900"/>
            </a:lvl1pPr>
            <a:lvl2pPr marL="1218702" lvl="1" indent="-575497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300"/>
            </a:lvl2pPr>
            <a:lvl3pPr marL="1828053" lvl="2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3pPr>
            <a:lvl4pPr marL="2437408" lvl="3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6757" lvl="4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6109" lvl="5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6pPr>
            <a:lvl7pPr marL="4265463" lvl="6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7pPr>
            <a:lvl8pPr marL="4874814" lvl="7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8pPr>
            <a:lvl9pPr marL="5484168" lvl="8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23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813844" y="2046830"/>
            <a:ext cx="7191675" cy="85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b" anchorCtr="0">
            <a:normAutofit/>
          </a:bodyPr>
          <a:lstStyle>
            <a:lvl1pPr marL="609352" lvl="0" indent="-304680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300" b="1"/>
            </a:lvl1pPr>
            <a:lvl2pPr marL="1218702" lvl="1" indent="-304680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600" b="1"/>
            </a:lvl2pPr>
            <a:lvl3pPr marL="1828053" lvl="2" indent="-304680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3pPr>
            <a:lvl4pPr marL="2437408" lvl="3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4pPr>
            <a:lvl5pPr marL="3046757" lvl="4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5pPr>
            <a:lvl6pPr marL="3656109" lvl="5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6pPr>
            <a:lvl7pPr marL="4265463" lvl="6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7pPr>
            <a:lvl8pPr marL="4874814" lvl="7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8pPr>
            <a:lvl9pPr marL="5484168" lvl="8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813844" y="2899833"/>
            <a:ext cx="7191675" cy="526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575497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1pPr>
            <a:lvl2pPr marL="1218702" lvl="1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600"/>
            </a:lvl2pPr>
            <a:lvl3pPr marL="1828053" lvl="2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7408" lvl="3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800"/>
            </a:lvl4pPr>
            <a:lvl5pPr marL="3046757" lvl="4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800"/>
            </a:lvl5pPr>
            <a:lvl6pPr marL="3656109" lvl="5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6pPr>
            <a:lvl7pPr marL="4265463" lvl="6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7pPr>
            <a:lvl8pPr marL="4874814" lvl="7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8pPr>
            <a:lvl9pPr marL="5484168" lvl="8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8268312" y="2046830"/>
            <a:ext cx="7194500" cy="85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b" anchorCtr="0">
            <a:normAutofit/>
          </a:bodyPr>
          <a:lstStyle>
            <a:lvl1pPr marL="609352" lvl="0" indent="-304680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300" b="1"/>
            </a:lvl1pPr>
            <a:lvl2pPr marL="1218702" lvl="1" indent="-304680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600" b="1"/>
            </a:lvl2pPr>
            <a:lvl3pPr marL="1828053" lvl="2" indent="-304680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3pPr>
            <a:lvl4pPr marL="2437408" lvl="3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4pPr>
            <a:lvl5pPr marL="3046757" lvl="4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5pPr>
            <a:lvl6pPr marL="3656109" lvl="5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6pPr>
            <a:lvl7pPr marL="4265463" lvl="6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7pPr>
            <a:lvl8pPr marL="4874814" lvl="7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8pPr>
            <a:lvl9pPr marL="5484168" lvl="8" indent="-304680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800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8268312" y="2899833"/>
            <a:ext cx="7194500" cy="526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575497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1pPr>
            <a:lvl2pPr marL="1218702" lvl="1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600"/>
            </a:lvl2pPr>
            <a:lvl3pPr marL="1828053" lvl="2" indent="-507794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7408" lvl="3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800"/>
            </a:lvl4pPr>
            <a:lvl5pPr marL="3046757" lvl="4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800"/>
            </a:lvl5pPr>
            <a:lvl6pPr marL="3656109" lvl="5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6pPr>
            <a:lvl7pPr marL="4265463" lvl="6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7pPr>
            <a:lvl8pPr marL="4874814" lvl="7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8pPr>
            <a:lvl9pPr marL="5484168" lvl="8" indent="-485365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800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45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561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813834" y="364078"/>
            <a:ext cx="5354902" cy="154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6363726" y="364082"/>
            <a:ext cx="9099093" cy="780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665631" algn="l">
              <a:spcBef>
                <a:spcPts val="1138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5700"/>
            </a:lvl1pPr>
            <a:lvl2pPr marL="1218702" lvl="1" indent="-620772" algn="l">
              <a:spcBef>
                <a:spcPts val="99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4900"/>
            </a:lvl2pPr>
            <a:lvl3pPr marL="1828053" lvl="2" indent="-575497" algn="l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3pPr>
            <a:lvl4pPr marL="2437408" lvl="3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600"/>
            </a:lvl4pPr>
            <a:lvl5pPr marL="3046757" lvl="4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3600"/>
            </a:lvl5pPr>
            <a:lvl6pPr marL="3656109" lvl="5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6pPr>
            <a:lvl7pPr marL="4265463" lvl="6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7pPr>
            <a:lvl8pPr marL="4874814" lvl="7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8pPr>
            <a:lvl9pPr marL="5484168" lvl="8" indent="-530216" algn="l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600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813834" y="1913482"/>
            <a:ext cx="5354902" cy="625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304680" algn="l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500"/>
            </a:lvl1pPr>
            <a:lvl2pPr marL="1218702" lvl="1" indent="-30468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2pPr>
            <a:lvl3pPr marL="1828053" lvl="2" indent="-304680" algn="l"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700"/>
            </a:lvl3pPr>
            <a:lvl4pPr marL="2437408" lvl="3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3046757" lvl="4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marL="3656109" lvl="5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marL="4265463" lvl="6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marL="4874814" lvl="7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marL="5484168" lvl="8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190334" y="817033"/>
            <a:ext cx="9765983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R="0" lvl="0" algn="l" rtl="0">
              <a:spcBef>
                <a:spcPts val="1138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99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4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85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190334" y="7156463"/>
            <a:ext cx="9765983" cy="107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304680" algn="l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500"/>
            </a:lvl1pPr>
            <a:lvl2pPr marL="1218702" lvl="1" indent="-30468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2pPr>
            <a:lvl3pPr marL="1828053" lvl="2" indent="-304680" algn="l">
              <a:spcBef>
                <a:spcPts val="356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700"/>
            </a:lvl3pPr>
            <a:lvl4pPr marL="2437408" lvl="3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3046757" lvl="4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marL="3656109" lvl="5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marL="4265463" lvl="6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marL="4874814" lvl="7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marL="5484168" lvl="8" indent="-3046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00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121024" y="-2173576"/>
            <a:ext cx="6034617" cy="1464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702" lvl="1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053" lvl="2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408" lvl="3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6757" lvl="4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109" lvl="5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463" lvl="6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4814" lvl="7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4168" lvl="8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2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0706450" y="1369279"/>
            <a:ext cx="5850468" cy="3662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246327" y="-2157327"/>
            <a:ext cx="5850468" cy="1071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609352" lvl="0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702" lvl="1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053" lvl="2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408" lvl="3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6757" lvl="4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109" lvl="5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463" lvl="6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4814" lvl="7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4168" lvl="8" indent="-457013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09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85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4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6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9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28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2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84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3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27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2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2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7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1110542" y="2279661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1110542" y="6119294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30476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029" lvl="1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700">
                <a:solidFill>
                  <a:srgbClr val="888888"/>
                </a:solidFill>
              </a:defRPr>
            </a:lvl2pPr>
            <a:lvl3pPr marL="1828544" lvl="2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8062" lvl="3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4pPr>
            <a:lvl5pPr marL="3047575" lvl="4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5pPr>
            <a:lvl6pPr marL="3657090" lvl="5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6pPr>
            <a:lvl7pPr marL="4266607" lvl="6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7pPr>
            <a:lvl8pPr marL="4876122" lvl="7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8pPr>
            <a:lvl9pPr marL="5485638" lvl="8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6" y="364081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1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5288" indent="0">
              <a:buNone/>
              <a:defRPr sz="1900"/>
            </a:lvl2pPr>
            <a:lvl3pPr marL="1450576" indent="0">
              <a:buNone/>
              <a:defRPr sz="1600"/>
            </a:lvl3pPr>
            <a:lvl4pPr marL="2175869" indent="0">
              <a:buNone/>
              <a:defRPr sz="1300"/>
            </a:lvl4pPr>
            <a:lvl5pPr marL="2901158" indent="0">
              <a:buNone/>
              <a:defRPr sz="1300"/>
            </a:lvl5pPr>
            <a:lvl6pPr marL="3626444" indent="0">
              <a:buNone/>
              <a:defRPr sz="1300"/>
            </a:lvl6pPr>
            <a:lvl7pPr marL="4351735" indent="0">
              <a:buNone/>
              <a:defRPr sz="1300"/>
            </a:lvl7pPr>
            <a:lvl8pPr marL="5077021" indent="0">
              <a:buNone/>
              <a:defRPr sz="1300"/>
            </a:lvl8pPr>
            <a:lvl9pPr marL="580231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1119019" y="48684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00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1121139" y="48684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marL="609515" lvl="0" indent="-30476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029" lvl="1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28544" lvl="2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062" lvl="3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47575" lvl="4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57090" lvl="5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66607" lvl="6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76122" lvl="7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85638" lvl="8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1121142" y="3340100"/>
            <a:ext cx="6885780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8240048" y="2241552"/>
            <a:ext cx="6919691" cy="10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marL="609515" lvl="0" indent="-30476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029" lvl="1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/>
            </a:lvl2pPr>
            <a:lvl3pPr marL="1828544" lvl="2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062" lvl="3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4pPr>
            <a:lvl5pPr marL="3047575" lvl="4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5pPr>
            <a:lvl6pPr marL="3657090" lvl="5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6pPr>
            <a:lvl7pPr marL="4266607" lvl="6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7pPr>
            <a:lvl8pPr marL="4876122" lvl="7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8pPr>
            <a:lvl9pPr marL="5485638" lvl="8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418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1119019" y="48684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891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371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02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30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19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1121149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6919691" y="131657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575652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300"/>
            </a:lvl1pPr>
            <a:lvl2pPr marL="1219029" lvl="1" indent="-54179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00"/>
            </a:lvl2pPr>
            <a:lvl3pPr marL="1828544" lvl="2" indent="-50793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062" lvl="3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4pPr>
            <a:lvl5pPr marL="3047575" lvl="4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5pPr>
            <a:lvl6pPr marL="3657090" lvl="5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6pPr>
            <a:lvl7pPr marL="4266607" lvl="6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7pPr>
            <a:lvl8pPr marL="4876122" lvl="7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8pPr>
            <a:lvl9pPr marL="5485638" lvl="8" indent="-47406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7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1121149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30476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19029" lvl="1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28544" lvl="2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062" lvl="3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47575" lvl="4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57090" lvl="5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66607" lvl="6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76122" lvl="7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85638" lvl="8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1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1121149" y="609600"/>
            <a:ext cx="5249639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6919691" y="1316577"/>
            <a:ext cx="8240048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1121149" y="2743200"/>
            <a:ext cx="5249639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30476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marL="1219029" lvl="1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900"/>
            </a:lvl2pPr>
            <a:lvl3pPr marL="1828544" lvl="2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3pPr>
            <a:lvl4pPr marL="2438062" lvl="3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4pPr>
            <a:lvl5pPr marL="3047575" lvl="4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5pPr>
            <a:lvl6pPr marL="3657090" lvl="5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6pPr>
            <a:lvl7pPr marL="4266607" lvl="6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7pPr>
            <a:lvl8pPr marL="4876122" lvl="7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8pPr>
            <a:lvl9pPr marL="5485638" lvl="8" indent="-30476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19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1119019" y="48684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5237427" y="-1684241"/>
            <a:ext cx="5801784" cy="1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288" indent="0">
              <a:buNone/>
              <a:defRPr sz="4400"/>
            </a:lvl2pPr>
            <a:lvl3pPr marL="1450576" indent="0">
              <a:buNone/>
              <a:defRPr sz="3700"/>
            </a:lvl3pPr>
            <a:lvl4pPr marL="2175869" indent="0">
              <a:buNone/>
              <a:defRPr sz="3200"/>
            </a:lvl4pPr>
            <a:lvl5pPr marL="2901158" indent="0">
              <a:buNone/>
              <a:defRPr sz="3200"/>
            </a:lvl5pPr>
            <a:lvl6pPr marL="3626444" indent="0">
              <a:buNone/>
              <a:defRPr sz="3200"/>
            </a:lvl6pPr>
            <a:lvl7pPr marL="4351735" indent="0">
              <a:buNone/>
              <a:defRPr sz="3200"/>
            </a:lvl7pPr>
            <a:lvl8pPr marL="5077021" indent="0">
              <a:buNone/>
              <a:defRPr sz="3200"/>
            </a:lvl8pPr>
            <a:lvl9pPr marL="5802314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5288" indent="0">
              <a:buNone/>
              <a:defRPr sz="1900"/>
            </a:lvl2pPr>
            <a:lvl3pPr marL="1450576" indent="0">
              <a:buNone/>
              <a:defRPr sz="1600"/>
            </a:lvl3pPr>
            <a:lvl4pPr marL="2175869" indent="0">
              <a:buNone/>
              <a:defRPr sz="1300"/>
            </a:lvl4pPr>
            <a:lvl5pPr marL="2901158" indent="0">
              <a:buNone/>
              <a:defRPr sz="1300"/>
            </a:lvl5pPr>
            <a:lvl6pPr marL="3626444" indent="0">
              <a:buNone/>
              <a:defRPr sz="1300"/>
            </a:lvl6pPr>
            <a:lvl7pPr marL="4351735" indent="0">
              <a:buNone/>
              <a:defRPr sz="1300"/>
            </a:lvl7pPr>
            <a:lvl8pPr marL="5077021" indent="0">
              <a:buNone/>
              <a:defRPr sz="1300"/>
            </a:lvl8pPr>
            <a:lvl9pPr marL="580231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9528237" y="2606567"/>
            <a:ext cx="7749117" cy="35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2407206" y="-801354"/>
            <a:ext cx="7749117" cy="1032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609515" lvl="0" indent="-457136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029" lvl="1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544" lvl="2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062" lvl="3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575" lvl="4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090" lvl="5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607" lvl="6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122" lvl="7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638" lvl="8" indent="-4571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76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311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34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759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427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50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5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454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03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1110542" y="2279657"/>
            <a:ext cx="14038600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1110542" y="6119290"/>
            <a:ext cx="14038600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609761" lvl="0" indent="-304880" algn="l">
              <a:lnSpc>
                <a:spcPct val="90000"/>
              </a:lnSpc>
              <a:spcBef>
                <a:spcPts val="133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200">
                <a:solidFill>
                  <a:srgbClr val="888888"/>
                </a:solidFill>
              </a:defRPr>
            </a:lvl1pPr>
            <a:lvl2pPr marL="1219519" lvl="1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700">
                <a:solidFill>
                  <a:srgbClr val="888888"/>
                </a:solidFill>
              </a:defRPr>
            </a:lvl2pPr>
            <a:lvl3pPr marL="1829281" lvl="2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3pPr>
            <a:lvl4pPr marL="2439043" lvl="3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4pPr>
            <a:lvl5pPr marL="3048802" lvl="4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5pPr>
            <a:lvl6pPr marL="3658562" lvl="5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6pPr>
            <a:lvl7pPr marL="4268324" lvl="6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7pPr>
            <a:lvl8pPr marL="4878083" lvl="7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8pPr>
            <a:lvl9pPr marL="5487845" lvl="8" indent="-30488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052" tIns="72527" rIns="145052" bIns="7252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14"/>
            <a:ext cx="14648974" cy="6034617"/>
          </a:xfrm>
          <a:prstGeom prst="rect">
            <a:avLst/>
          </a:prstGeom>
        </p:spPr>
        <p:txBody>
          <a:bodyPr vert="horz" lIns="145052" tIns="72527" rIns="145052" bIns="725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</p:spPr>
        <p:txBody>
          <a:bodyPr vert="horz" lIns="145052" tIns="72527" rIns="145052" bIns="7252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</p:spPr>
        <p:txBody>
          <a:bodyPr vert="horz" lIns="145052" tIns="72527" rIns="145052" bIns="7252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</p:spPr>
        <p:txBody>
          <a:bodyPr vert="horz" lIns="145052" tIns="72527" rIns="145052" bIns="7252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0576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969" indent="-543969" algn="l" defTabSz="1450576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591" indent="-453308" algn="l" defTabSz="1450576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3225" indent="-362649" algn="l" defTabSz="145057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513" indent="-362649" algn="l" defTabSz="145057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3798" indent="-362649" algn="l" defTabSz="1450576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090" indent="-362649" algn="l" defTabSz="14505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4379" indent="-362649" algn="l" defTabSz="14505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9667" indent="-362649" algn="l" defTabSz="14505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4959" indent="-362649" algn="l" defTabSz="14505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288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576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5869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1158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6444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1735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7021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314" algn="l" defTabSz="145057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813832" y="2133614"/>
            <a:ext cx="14648974" cy="603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813832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299">
              <a:buClr>
                <a:srgbClr val="000000"/>
              </a:buClr>
            </a:pPr>
            <a:endParaRPr lang="en-US"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5561186" y="8475148"/>
            <a:ext cx="5154269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299">
              <a:buClr>
                <a:srgbClr val="000000"/>
              </a:buClr>
            </a:pPr>
            <a:endParaRPr lang="en-US"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1664924" y="8475148"/>
            <a:ext cx="3797882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299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3299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82373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119019" y="48684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119019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544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5391638" y="847514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544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1495375" y="847514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60926" rIns="121884" bIns="60926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544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3544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11312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119019" y="486840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119019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911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5391638" y="847514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911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1495375" y="847514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32" tIns="60950" rIns="121932" bIns="609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3911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3911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67495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09030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8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0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8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67280" y="3903891"/>
            <a:ext cx="13716001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93" tIns="71748" rIns="143493" bIns="717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32: NHÂN VỚI SỐ CÓ HAI CHỮ SỐ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2" y="1453843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93" tIns="71748" rIns="143493" bIns="717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70" y="6753286"/>
            <a:ext cx="1162752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1" y="5944177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4"/>
            <a:ext cx="1382715" cy="16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21" y="838213"/>
            <a:ext cx="14935200" cy="1323439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19" y="3039687"/>
            <a:ext cx="487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521" y="2971812"/>
            <a:ext cx="9677400" cy="4924425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60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75 x 60 = 4 500 (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4 500 x 24 = 108 000 (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108 000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21" y="914400"/>
            <a:ext cx="14935200" cy="1938992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44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3048012"/>
            <a:ext cx="12192000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3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21" y="914400"/>
            <a:ext cx="14935200" cy="1938992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44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919" y="3048001"/>
            <a:ext cx="4800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119" y="3296445"/>
            <a:ext cx="10134600" cy="4339651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24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 x 24 = 1 056 (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1 056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50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11" y="6314714"/>
            <a:ext cx="16261409" cy="30896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10319" y="5856810"/>
            <a:ext cx="16256000" cy="487449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032919" y="823513"/>
            <a:ext cx="10820400" cy="531058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18319" y="410831"/>
            <a:ext cx="2644827" cy="6046463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10319" y="2"/>
            <a:ext cx="16256000" cy="400468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707490" y="2738533"/>
            <a:ext cx="5836085" cy="400468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13148043" y="2728173"/>
            <a:ext cx="5836085" cy="400468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0574" y="3009721"/>
            <a:ext cx="1897380" cy="3657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2961645" y="1322208"/>
            <a:ext cx="1121667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333" b="1" u="sng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lang="en-US" sz="5333" b="1" u="sng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u="sng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lang="en-US" sz="5333" b="1" u="sng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685800" indent="-685800" defTabSz="1219170">
              <a:buFontTx/>
              <a:buChar char="-"/>
              <a:defRPr/>
            </a:pP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Hoàn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thành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BTVN </a:t>
            </a:r>
          </a:p>
          <a:p>
            <a:pPr marL="685800" indent="-685800" defTabSz="1219170">
              <a:buFontTx/>
              <a:buChar char="-"/>
              <a:defRPr/>
            </a:pP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Chuẩn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bị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trước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tiết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sau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Luyện</a:t>
            </a:r>
            <a:r>
              <a:rPr lang="en-US" sz="5333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5333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endParaRPr lang="en-US" sz="5333" b="1" dirty="0">
              <a:solidFill>
                <a:srgbClr val="FFFF00"/>
              </a:solidFill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98838" y="3323704"/>
            <a:ext cx="4091757" cy="6509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2543819" y="3702686"/>
            <a:ext cx="4091757" cy="58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20" y="219001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20" y="3657601"/>
            <a:ext cx="12649200" cy="1582739"/>
          </a:xfrm>
          <a:prstGeom prst="rect">
            <a:avLst/>
          </a:prstGeom>
        </p:spPr>
        <p:txBody>
          <a:bodyPr wrap="none" lIns="91320" tIns="45660" rIns="91320" bIns="4566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5969045" y="2980429"/>
            <a:ext cx="4756793" cy="94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8" rIns="121868" bIns="60918" anchor="t" anchorCtr="0">
            <a:spAutoFit/>
          </a:bodyPr>
          <a:lstStyle/>
          <a:p>
            <a:pPr defTabSz="1219029">
              <a:buClr>
                <a:srgbClr val="000000"/>
              </a:buClr>
            </a:pPr>
            <a:r>
              <a:rPr lang="en-US" sz="5300" b="1" kern="0" dirty="0">
                <a:solidFill>
                  <a:srgbClr val="000000"/>
                </a:solidFill>
                <a:cs typeface="Arial"/>
                <a:sym typeface="Arial"/>
              </a:rPr>
              <a:t>KHỞI ĐỘNG</a:t>
            </a:r>
            <a:endParaRPr sz="53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83" y="2781493"/>
            <a:ext cx="1448746" cy="326773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8136" y="2800358"/>
            <a:ext cx="1468302" cy="33518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25" y="2552708"/>
            <a:ext cx="1587355" cy="221481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2" y="2552703"/>
            <a:ext cx="855102" cy="81814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787256" y="2235871"/>
            <a:ext cx="9773372" cy="616055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72918" y="5154917"/>
            <a:ext cx="813832" cy="8128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72918" y="6270393"/>
            <a:ext cx="813832" cy="8128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659" y="262881"/>
            <a:ext cx="2029039" cy="2026467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955362" y="485585"/>
            <a:ext cx="8803047" cy="1564728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>
              <a:defRPr/>
            </a:pPr>
            <a:r>
              <a:rPr lang="en-US" sz="4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797956" y="4680083"/>
            <a:ext cx="7050546" cy="1272143"/>
          </a:xfrm>
          <a:prstGeom prst="rect">
            <a:avLst/>
          </a:prstGeom>
          <a:noFill/>
        </p:spPr>
        <p:txBody>
          <a:bodyPr wrap="square" lIns="121936" tIns="60969" rIns="121936" bIns="60969">
            <a:spAutoFit/>
          </a:bodyPr>
          <a:lstStyle/>
          <a:p>
            <a:pPr algn="ctr" defTabSz="1219356">
              <a:defRPr/>
            </a:pP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7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lang="en-US" sz="37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lang="en-US" sz="37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72918" y="7210339"/>
            <a:ext cx="813832" cy="8128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72918" y="4038536"/>
            <a:ext cx="813832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7451314" y="7452296"/>
            <a:ext cx="2743001" cy="1231205"/>
          </a:xfrm>
          <a:prstGeom prst="rect">
            <a:avLst/>
          </a:prstGeom>
          <a:noFill/>
        </p:spPr>
        <p:txBody>
          <a:bodyPr wrap="none" lIns="121936" tIns="60969" rIns="121936" bIns="60969">
            <a:spAutoFit/>
          </a:bodyPr>
          <a:lstStyle/>
          <a:p>
            <a:pPr algn="ctr" defTabSz="1219519">
              <a:buClr>
                <a:srgbClr val="000000"/>
              </a:buClr>
            </a:pPr>
            <a:r>
              <a:rPr lang="en-US" sz="7200" b="1" kern="0" spc="67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740455" y="3911784"/>
            <a:ext cx="10264248" cy="312745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519">
              <a:buClr>
                <a:srgbClr val="000000"/>
              </a:buClr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59" indent="-457259" defTabSz="1219519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59" indent="-457259" defTabSz="1219519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59" indent="-457259" defTabSz="1219519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59" indent="-457259" defTabSz="1219519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RIGHT –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silde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59" indent="-457259" defTabSz="1219519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WRONG –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thúc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silde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5916" y="2800353"/>
            <a:ext cx="1468302" cy="335186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4056" y="2800353"/>
            <a:ext cx="1459911" cy="33518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20" y="2552702"/>
            <a:ext cx="1587355" cy="221481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1" y="2552702"/>
            <a:ext cx="855102" cy="81814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713110" y="2251733"/>
            <a:ext cx="9773372" cy="616055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5154917"/>
            <a:ext cx="813832" cy="8128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6270393"/>
            <a:ext cx="813832" cy="8128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99" y="65784"/>
            <a:ext cx="2029039" cy="2026467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5723307" y="527521"/>
            <a:ext cx="6270471" cy="1564728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36 x 12 </a:t>
            </a:r>
            <a:r>
              <a:rPr lang="en-US" sz="4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988610" y="4767519"/>
            <a:ext cx="4477812" cy="861775"/>
          </a:xfrm>
          <a:prstGeom prst="rect">
            <a:avLst/>
          </a:prstGeom>
          <a:noFill/>
        </p:spPr>
        <p:txBody>
          <a:bodyPr wrap="square" lIns="122002" tIns="61001" rIns="122002" bIns="61001">
            <a:spAutoFit/>
          </a:bodyPr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432</a:t>
            </a:r>
            <a:endParaRPr lang="en-US" sz="48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331767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WRONG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1083635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RIGHT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7210339"/>
            <a:ext cx="81383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5916" y="2800353"/>
            <a:ext cx="1468302" cy="335186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4056" y="2800353"/>
            <a:ext cx="1459911" cy="33518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20" y="2552702"/>
            <a:ext cx="1587355" cy="221481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1" y="2552702"/>
            <a:ext cx="855102" cy="81814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713110" y="2251733"/>
            <a:ext cx="9773372" cy="616055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5154917"/>
            <a:ext cx="813832" cy="8128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6270393"/>
            <a:ext cx="813832" cy="8128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99" y="65784"/>
            <a:ext cx="2029039" cy="2026467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5723307" y="527521"/>
            <a:ext cx="6270471" cy="1564728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 x 43 </a:t>
            </a:r>
            <a:r>
              <a:rPr lang="en-US" sz="4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988610" y="4767519"/>
            <a:ext cx="4477812" cy="861775"/>
          </a:xfrm>
          <a:prstGeom prst="rect">
            <a:avLst/>
          </a:prstGeom>
          <a:noFill/>
        </p:spPr>
        <p:txBody>
          <a:bodyPr wrap="square" lIns="122002" tIns="61001" rIns="122002" bIns="61001">
            <a:spAutoFit/>
          </a:bodyPr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1032</a:t>
            </a:r>
            <a:endParaRPr lang="en-US" sz="48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331767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WRONG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1083635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RIGHT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7210339"/>
            <a:ext cx="81383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5916" y="2800353"/>
            <a:ext cx="1468302" cy="335186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4056" y="2800353"/>
            <a:ext cx="1459911" cy="33518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20" y="2552702"/>
            <a:ext cx="1587355" cy="2214817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1" y="2552702"/>
            <a:ext cx="855102" cy="81814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713110" y="2251733"/>
            <a:ext cx="9773372" cy="616055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5154917"/>
            <a:ext cx="813832" cy="8128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6270393"/>
            <a:ext cx="813832" cy="8128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99" y="65784"/>
            <a:ext cx="2029039" cy="2026467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5723307" y="527521"/>
            <a:ext cx="6270471" cy="1564728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218 x 34 </a:t>
            </a:r>
            <a:r>
              <a:rPr lang="en-US" sz="4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988610" y="4767519"/>
            <a:ext cx="4477812" cy="861775"/>
          </a:xfrm>
          <a:prstGeom prst="rect">
            <a:avLst/>
          </a:prstGeom>
          <a:noFill/>
        </p:spPr>
        <p:txBody>
          <a:bodyPr wrap="square" lIns="122002" tIns="61001" rIns="122002" bIns="61001">
            <a:spAutoFit/>
          </a:bodyPr>
          <a:lstStyle/>
          <a:p>
            <a:pPr algn="ctr" defTabSz="1220175">
              <a:buClr>
                <a:srgbClr val="000000"/>
              </a:buClr>
            </a:pPr>
            <a:r>
              <a:rPr lang="en-US" sz="48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7412</a:t>
            </a:r>
            <a:endParaRPr lang="en-US" sz="48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331767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WRONG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10836355" y="8023139"/>
            <a:ext cx="2314851" cy="783684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175">
              <a:buClr>
                <a:srgbClr val="000000"/>
              </a:buClr>
            </a:pPr>
            <a:r>
              <a:rPr lang="en-US" sz="1900" b="1" kern="0" dirty="0">
                <a:solidFill>
                  <a:srgbClr val="FF0000"/>
                </a:solidFill>
                <a:sym typeface="Arial"/>
              </a:rPr>
              <a:t>RIGHT</a:t>
            </a:r>
            <a:endParaRPr lang="en-US" sz="1900" b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572918" y="7210339"/>
            <a:ext cx="81383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3976173" y="3125099"/>
            <a:ext cx="11822619" cy="102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60902" rIns="121836" bIns="60902" anchor="t" anchorCtr="0">
            <a:spAutoFit/>
          </a:bodyPr>
          <a:lstStyle/>
          <a:p>
            <a:pPr algn="ctr" defTabSz="1218702">
              <a:buClr>
                <a:srgbClr val="FF0000"/>
              </a:buClr>
              <a:buSzPts val="4400"/>
            </a:pPr>
            <a:r>
              <a:rPr lang="en-US" sz="59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5300" b="1" kern="0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2457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93205" y="3810012"/>
            <a:ext cx="12725401" cy="3133153"/>
          </a:xfrm>
          <a:prstGeom prst="rect">
            <a:avLst/>
          </a:prstGeom>
          <a:noFill/>
        </p:spPr>
        <p:txBody>
          <a:bodyPr wrap="square" lIns="91320" tIns="45660" rIns="91320" bIns="4566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26 x 31 = 806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806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121" y="1143013"/>
            <a:ext cx="14935200" cy="1323439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10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121" y="1143013"/>
            <a:ext cx="14935200" cy="1323439"/>
          </a:xfrm>
          <a:prstGeom prst="rect">
            <a:avLst/>
          </a:prstGeom>
          <a:noFill/>
        </p:spPr>
        <p:txBody>
          <a:bodyPr wrap="square" lIns="91332" tIns="45667" rIns="91332" bIns="45667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Tim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2667012"/>
            <a:ext cx="9829800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9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502</Words>
  <PresentationFormat>Custom</PresentationFormat>
  <Paragraphs>61</Paragraphs>
  <Slides>14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Wingdings</vt:lpstr>
      <vt:lpstr>字魂59号-创粗黑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2022-07-10T01:37:20Z</dcterms:created>
  <dcterms:modified xsi:type="dcterms:W3CDTF">2023-09-03T05:27:13Z</dcterms:modified>
</cp:coreProperties>
</file>