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19" r:id="rId3"/>
    <p:sldId id="320" r:id="rId4"/>
    <p:sldId id="298" r:id="rId5"/>
    <p:sldId id="270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06" r:id="rId15"/>
    <p:sldId id="260" r:id="rId16"/>
    <p:sldId id="261" r:id="rId17"/>
  </p:sldIdLst>
  <p:sldSz cx="24377650" cy="13716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Jua" panose="020B0604020202020204" charset="0"/>
      <p:regular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Lato Black" panose="020F0502020204030203" pitchFamily="34" charset="0"/>
      <p:bold r:id="rId28"/>
      <p:boldItalic r:id="rId29"/>
    </p:embeddedFont>
    <p:embeddedFont>
      <p:font typeface="Lato Light" panose="020F0502020204030203" pitchFamily="34" charset="0"/>
      <p:regular r:id="rId30"/>
      <p:italic r:id="rId31"/>
    </p:embeddedFont>
    <p:embeddedFont>
      <p:font typeface="Permanent Marker" panose="020B0604020202020204" charset="0"/>
      <p:regular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  <p:embeddedFont>
      <p:font typeface="Segoe UI Black" panose="020B0A02040204020203" pitchFamily="34" charset="0"/>
      <p:bold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14590" userDrawn="1">
          <p15:clr>
            <a:srgbClr val="A4A3A4"/>
          </p15:clr>
        </p15:guide>
        <p15:guide id="3" pos="766" userDrawn="1">
          <p15:clr>
            <a:srgbClr val="A4A3A4"/>
          </p15:clr>
        </p15:guide>
        <p15:guide id="4" pos="7678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gKLBYGJQcA7jpAweC+Ypg9xek3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78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15" y="387"/>
      </p:cViewPr>
      <p:guideLst>
        <p:guide orient="horz" pos="4320"/>
        <p:guide pos="14590"/>
        <p:guide pos="766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01281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1915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0217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4" name="Google Shape;232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229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5374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9945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8717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5190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4526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83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9977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1877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7942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992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/>
          <p:nvPr/>
        </p:nvSpPr>
        <p:spPr>
          <a:xfrm>
            <a:off x="0" y="0"/>
            <a:ext cx="24377649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p39"/>
          <p:cNvGrpSpPr/>
          <p:nvPr/>
        </p:nvGrpSpPr>
        <p:grpSpPr>
          <a:xfrm>
            <a:off x="1055444" y="585386"/>
            <a:ext cx="22711057" cy="12768749"/>
            <a:chOff x="395894" y="219519"/>
            <a:chExt cx="8518865" cy="4788281"/>
          </a:xfrm>
        </p:grpSpPr>
        <p:sp>
          <p:nvSpPr>
            <p:cNvPr id="1569" name="Google Shape;1569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71" name="Google Shape;157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373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373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73" name="Google Shape;1573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4" name="Google Shape;1574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75" name="Google Shape;1575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373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373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7" name="Google Shape;1577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78" name="Google Shape;1578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373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373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0" name="Google Shape;1580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81" name="Google Shape;1581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373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373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3" name="Google Shape;1583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84" name="Google Shape;1584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373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373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6" name="Google Shape;1586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87" name="Google Shape;1587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373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8" name="Google Shape;1588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373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9" name="Google Shape;1589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1" name="Google Shape;1591;p39"/>
          <p:cNvSpPr txBox="1">
            <a:spLocks noGrp="1"/>
          </p:cNvSpPr>
          <p:nvPr>
            <p:ph type="title"/>
          </p:nvPr>
        </p:nvSpPr>
        <p:spPr>
          <a:xfrm>
            <a:off x="1936096" y="1176933"/>
            <a:ext cx="20505059" cy="15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92" name="Google Shape;1592;p39"/>
          <p:cNvGrpSpPr/>
          <p:nvPr/>
        </p:nvGrpSpPr>
        <p:grpSpPr>
          <a:xfrm>
            <a:off x="2066263" y="12097735"/>
            <a:ext cx="1184425" cy="1062733"/>
            <a:chOff x="2495125" y="2142250"/>
            <a:chExt cx="444275" cy="398525"/>
          </a:xfrm>
        </p:grpSpPr>
        <p:sp>
          <p:nvSpPr>
            <p:cNvPr id="1593" name="Google Shape;1593;p3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5" name="Google Shape;1595;p39"/>
          <p:cNvGrpSpPr/>
          <p:nvPr/>
        </p:nvGrpSpPr>
        <p:grpSpPr>
          <a:xfrm>
            <a:off x="19303640" y="1062268"/>
            <a:ext cx="776798" cy="750333"/>
            <a:chOff x="3243875" y="2372825"/>
            <a:chExt cx="291375" cy="281375"/>
          </a:xfrm>
        </p:grpSpPr>
        <p:sp>
          <p:nvSpPr>
            <p:cNvPr id="1596" name="Google Shape;1596;p3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6" name="Google Shape;1606;p39"/>
          <p:cNvGrpSpPr/>
          <p:nvPr/>
        </p:nvGrpSpPr>
        <p:grpSpPr>
          <a:xfrm>
            <a:off x="21506399" y="2704103"/>
            <a:ext cx="444351" cy="449533"/>
            <a:chOff x="4954425" y="2036375"/>
            <a:chExt cx="166675" cy="168575"/>
          </a:xfrm>
        </p:grpSpPr>
        <p:sp>
          <p:nvSpPr>
            <p:cNvPr id="1607" name="Google Shape;1607;p3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9" name="Google Shape;1609;p39"/>
          <p:cNvSpPr/>
          <p:nvPr/>
        </p:nvSpPr>
        <p:spPr>
          <a:xfrm>
            <a:off x="4127393" y="12729934"/>
            <a:ext cx="317584" cy="216533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9"/>
          <p:cNvSpPr/>
          <p:nvPr/>
        </p:nvSpPr>
        <p:spPr>
          <a:xfrm>
            <a:off x="21221605" y="11738170"/>
            <a:ext cx="231940" cy="16513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9"/>
          <p:cNvGrpSpPr/>
          <p:nvPr/>
        </p:nvGrpSpPr>
        <p:grpSpPr>
          <a:xfrm>
            <a:off x="2066263" y="11288668"/>
            <a:ext cx="444351" cy="449533"/>
            <a:chOff x="4954425" y="2036375"/>
            <a:chExt cx="166675" cy="168575"/>
          </a:xfrm>
        </p:grpSpPr>
        <p:sp>
          <p:nvSpPr>
            <p:cNvPr id="1612" name="Google Shape;1612;p3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37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4" name="Google Shape;1614;p39"/>
          <p:cNvSpPr/>
          <p:nvPr/>
        </p:nvSpPr>
        <p:spPr>
          <a:xfrm>
            <a:off x="1456466" y="2511836"/>
            <a:ext cx="211620" cy="35190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5" name="Google Shape;1615;p39"/>
          <p:cNvSpPr/>
          <p:nvPr/>
        </p:nvSpPr>
        <p:spPr>
          <a:xfrm>
            <a:off x="749206" y="2577571"/>
            <a:ext cx="865180" cy="220427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6" name="Google Shape;1616;p39"/>
          <p:cNvSpPr/>
          <p:nvPr/>
        </p:nvSpPr>
        <p:spPr>
          <a:xfrm>
            <a:off x="812341" y="2797913"/>
            <a:ext cx="85348" cy="8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p39"/>
          <p:cNvSpPr/>
          <p:nvPr/>
        </p:nvSpPr>
        <p:spPr>
          <a:xfrm>
            <a:off x="1614303" y="2686089"/>
            <a:ext cx="83" cy="8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8" name="Google Shape;1618;p39"/>
          <p:cNvSpPr/>
          <p:nvPr/>
        </p:nvSpPr>
        <p:spPr>
          <a:xfrm>
            <a:off x="1456466" y="3461975"/>
            <a:ext cx="211620" cy="35511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p39"/>
          <p:cNvSpPr/>
          <p:nvPr/>
        </p:nvSpPr>
        <p:spPr>
          <a:xfrm>
            <a:off x="749206" y="3531013"/>
            <a:ext cx="865180" cy="217035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39"/>
          <p:cNvSpPr/>
          <p:nvPr/>
        </p:nvSpPr>
        <p:spPr>
          <a:xfrm>
            <a:off x="812341" y="3747964"/>
            <a:ext cx="85348" cy="8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p39"/>
          <p:cNvSpPr/>
          <p:nvPr/>
        </p:nvSpPr>
        <p:spPr>
          <a:xfrm>
            <a:off x="1614303" y="3639447"/>
            <a:ext cx="83" cy="8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2" name="Google Shape;1622;p39"/>
          <p:cNvSpPr/>
          <p:nvPr/>
        </p:nvSpPr>
        <p:spPr>
          <a:xfrm>
            <a:off x="752382" y="3560579"/>
            <a:ext cx="862007" cy="18747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p39"/>
          <p:cNvSpPr/>
          <p:nvPr/>
        </p:nvSpPr>
        <p:spPr>
          <a:xfrm>
            <a:off x="1456466" y="4415331"/>
            <a:ext cx="211620" cy="351813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39"/>
          <p:cNvSpPr/>
          <p:nvPr/>
        </p:nvSpPr>
        <p:spPr>
          <a:xfrm>
            <a:off x="749206" y="4481068"/>
            <a:ext cx="865180" cy="22033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39"/>
          <p:cNvSpPr/>
          <p:nvPr/>
        </p:nvSpPr>
        <p:spPr>
          <a:xfrm>
            <a:off x="812341" y="4698016"/>
            <a:ext cx="85348" cy="339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39"/>
          <p:cNvSpPr/>
          <p:nvPr/>
        </p:nvSpPr>
        <p:spPr>
          <a:xfrm>
            <a:off x="1614303" y="4589585"/>
            <a:ext cx="83" cy="8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39"/>
          <p:cNvSpPr/>
          <p:nvPr/>
        </p:nvSpPr>
        <p:spPr>
          <a:xfrm>
            <a:off x="752382" y="4510633"/>
            <a:ext cx="862007" cy="190776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39"/>
          <p:cNvSpPr/>
          <p:nvPr/>
        </p:nvSpPr>
        <p:spPr>
          <a:xfrm>
            <a:off x="1456466" y="5365382"/>
            <a:ext cx="211620" cy="355205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9" name="Google Shape;1629;p39"/>
          <p:cNvSpPr/>
          <p:nvPr/>
        </p:nvSpPr>
        <p:spPr>
          <a:xfrm>
            <a:off x="749206" y="5434425"/>
            <a:ext cx="865180" cy="217123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p39"/>
          <p:cNvSpPr/>
          <p:nvPr/>
        </p:nvSpPr>
        <p:spPr>
          <a:xfrm>
            <a:off x="812341" y="5651460"/>
            <a:ext cx="85348" cy="8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1" name="Google Shape;1631;p39"/>
          <p:cNvSpPr/>
          <p:nvPr/>
        </p:nvSpPr>
        <p:spPr>
          <a:xfrm>
            <a:off x="1614303" y="5539637"/>
            <a:ext cx="83" cy="339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2" name="Google Shape;1632;p39"/>
          <p:cNvSpPr/>
          <p:nvPr/>
        </p:nvSpPr>
        <p:spPr>
          <a:xfrm>
            <a:off x="752382" y="5464075"/>
            <a:ext cx="862007" cy="18747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p39"/>
          <p:cNvSpPr/>
          <p:nvPr/>
        </p:nvSpPr>
        <p:spPr>
          <a:xfrm>
            <a:off x="1456466" y="6318827"/>
            <a:ext cx="211620" cy="351813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39"/>
          <p:cNvSpPr/>
          <p:nvPr/>
        </p:nvSpPr>
        <p:spPr>
          <a:xfrm>
            <a:off x="749206" y="6384563"/>
            <a:ext cx="865180" cy="217035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5" name="Google Shape;1635;p39"/>
          <p:cNvSpPr/>
          <p:nvPr/>
        </p:nvSpPr>
        <p:spPr>
          <a:xfrm>
            <a:off x="812341" y="6601513"/>
            <a:ext cx="85348" cy="8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9"/>
          <p:cNvSpPr/>
          <p:nvPr/>
        </p:nvSpPr>
        <p:spPr>
          <a:xfrm>
            <a:off x="1614303" y="6492993"/>
            <a:ext cx="83" cy="8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9"/>
          <p:cNvSpPr/>
          <p:nvPr/>
        </p:nvSpPr>
        <p:spPr>
          <a:xfrm>
            <a:off x="752382" y="6414125"/>
            <a:ext cx="862007" cy="18747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9"/>
          <p:cNvSpPr/>
          <p:nvPr/>
        </p:nvSpPr>
        <p:spPr>
          <a:xfrm>
            <a:off x="1456466" y="7268878"/>
            <a:ext cx="211620" cy="351813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9"/>
          <p:cNvSpPr/>
          <p:nvPr/>
        </p:nvSpPr>
        <p:spPr>
          <a:xfrm>
            <a:off x="749206" y="7337917"/>
            <a:ext cx="865180" cy="217035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9"/>
          <p:cNvSpPr/>
          <p:nvPr/>
        </p:nvSpPr>
        <p:spPr>
          <a:xfrm>
            <a:off x="812341" y="7554868"/>
            <a:ext cx="85348" cy="8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9"/>
          <p:cNvSpPr/>
          <p:nvPr/>
        </p:nvSpPr>
        <p:spPr>
          <a:xfrm>
            <a:off x="1614303" y="7443131"/>
            <a:ext cx="83" cy="339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9"/>
          <p:cNvSpPr/>
          <p:nvPr/>
        </p:nvSpPr>
        <p:spPr>
          <a:xfrm>
            <a:off x="752382" y="7364180"/>
            <a:ext cx="862007" cy="190776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9"/>
          <p:cNvSpPr/>
          <p:nvPr/>
        </p:nvSpPr>
        <p:spPr>
          <a:xfrm>
            <a:off x="1456466" y="8222236"/>
            <a:ext cx="211620" cy="35190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9"/>
          <p:cNvSpPr/>
          <p:nvPr/>
        </p:nvSpPr>
        <p:spPr>
          <a:xfrm>
            <a:off x="749206" y="8287972"/>
            <a:ext cx="865180" cy="217123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9"/>
          <p:cNvSpPr/>
          <p:nvPr/>
        </p:nvSpPr>
        <p:spPr>
          <a:xfrm>
            <a:off x="812341" y="8505007"/>
            <a:ext cx="85348" cy="8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9"/>
          <p:cNvSpPr/>
          <p:nvPr/>
        </p:nvSpPr>
        <p:spPr>
          <a:xfrm>
            <a:off x="1614303" y="8396489"/>
            <a:ext cx="83" cy="8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9"/>
          <p:cNvSpPr/>
          <p:nvPr/>
        </p:nvSpPr>
        <p:spPr>
          <a:xfrm>
            <a:off x="752382" y="8317621"/>
            <a:ext cx="862007" cy="18747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9"/>
          <p:cNvSpPr/>
          <p:nvPr/>
        </p:nvSpPr>
        <p:spPr>
          <a:xfrm>
            <a:off x="1456466" y="9172374"/>
            <a:ext cx="211620" cy="351813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9"/>
          <p:cNvSpPr/>
          <p:nvPr/>
        </p:nvSpPr>
        <p:spPr>
          <a:xfrm>
            <a:off x="749206" y="9241329"/>
            <a:ext cx="865180" cy="217123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9"/>
          <p:cNvSpPr/>
          <p:nvPr/>
        </p:nvSpPr>
        <p:spPr>
          <a:xfrm>
            <a:off x="812341" y="9458364"/>
            <a:ext cx="85348" cy="8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9"/>
          <p:cNvSpPr/>
          <p:nvPr/>
        </p:nvSpPr>
        <p:spPr>
          <a:xfrm>
            <a:off x="1614303" y="9346543"/>
            <a:ext cx="83" cy="8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9"/>
          <p:cNvSpPr/>
          <p:nvPr/>
        </p:nvSpPr>
        <p:spPr>
          <a:xfrm>
            <a:off x="752382" y="9267676"/>
            <a:ext cx="862007" cy="190776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9"/>
          <p:cNvSpPr/>
          <p:nvPr/>
        </p:nvSpPr>
        <p:spPr>
          <a:xfrm>
            <a:off x="1456466" y="10122426"/>
            <a:ext cx="211620" cy="355117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9"/>
          <p:cNvSpPr/>
          <p:nvPr/>
        </p:nvSpPr>
        <p:spPr>
          <a:xfrm>
            <a:off x="749206" y="10191467"/>
            <a:ext cx="865180" cy="217035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9"/>
          <p:cNvSpPr/>
          <p:nvPr/>
        </p:nvSpPr>
        <p:spPr>
          <a:xfrm>
            <a:off x="812341" y="10408415"/>
            <a:ext cx="85348" cy="8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9"/>
          <p:cNvSpPr/>
          <p:nvPr/>
        </p:nvSpPr>
        <p:spPr>
          <a:xfrm>
            <a:off x="1614303" y="10299985"/>
            <a:ext cx="83" cy="8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9"/>
          <p:cNvSpPr/>
          <p:nvPr/>
        </p:nvSpPr>
        <p:spPr>
          <a:xfrm>
            <a:off x="752382" y="10221029"/>
            <a:ext cx="862007" cy="18747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9"/>
          <p:cNvSpPr/>
          <p:nvPr/>
        </p:nvSpPr>
        <p:spPr>
          <a:xfrm>
            <a:off x="1456466" y="11075783"/>
            <a:ext cx="211620" cy="35190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9"/>
          <p:cNvSpPr/>
          <p:nvPr/>
        </p:nvSpPr>
        <p:spPr>
          <a:xfrm>
            <a:off x="749206" y="11141519"/>
            <a:ext cx="865180" cy="22033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9"/>
          <p:cNvSpPr/>
          <p:nvPr/>
        </p:nvSpPr>
        <p:spPr>
          <a:xfrm>
            <a:off x="812341" y="11361772"/>
            <a:ext cx="85348" cy="88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9"/>
          <p:cNvSpPr/>
          <p:nvPr/>
        </p:nvSpPr>
        <p:spPr>
          <a:xfrm>
            <a:off x="1614303" y="11250036"/>
            <a:ext cx="83" cy="8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9"/>
          <p:cNvSpPr/>
          <p:nvPr/>
        </p:nvSpPr>
        <p:spPr>
          <a:xfrm>
            <a:off x="752382" y="11171168"/>
            <a:ext cx="862007" cy="19068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9"/>
          <p:cNvSpPr/>
          <p:nvPr/>
        </p:nvSpPr>
        <p:spPr>
          <a:xfrm>
            <a:off x="752382" y="2607223"/>
            <a:ext cx="862007" cy="190776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7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378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/>
        </p:nvSpPr>
        <p:spPr>
          <a:xfrm>
            <a:off x="22701688" y="419728"/>
            <a:ext cx="1529913" cy="1430828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" name="Google Shape;11;p7"/>
          <p:cNvSpPr txBox="1">
            <a:spLocks noGrp="1"/>
          </p:cNvSpPr>
          <p:nvPr>
            <p:ph type="title"/>
          </p:nvPr>
        </p:nvSpPr>
        <p:spPr>
          <a:xfrm>
            <a:off x="1510316" y="645742"/>
            <a:ext cx="21025723" cy="1991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sz="6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cxnSp>
        <p:nvCxnSpPr>
          <p:cNvPr id="13" name="Google Shape;13;p7"/>
          <p:cNvCxnSpPr/>
          <p:nvPr/>
        </p:nvCxnSpPr>
        <p:spPr>
          <a:xfrm>
            <a:off x="0" y="2210635"/>
            <a:ext cx="24377649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5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5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6.xml"/><Relationship Id="rId7" Type="http://schemas.openxmlformats.org/officeDocument/2006/relationships/image" Target="../media/image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5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"/>
          <p:cNvSpPr/>
          <p:nvPr/>
        </p:nvSpPr>
        <p:spPr>
          <a:xfrm>
            <a:off x="382307" y="322729"/>
            <a:ext cx="23613035" cy="13070540"/>
          </a:xfrm>
          <a:prstGeom prst="roundRect">
            <a:avLst>
              <a:gd name="adj" fmla="val 59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" panose="020F0502020204030203" pitchFamily="34" charset="0"/>
              <a:ea typeface="Lato Light"/>
              <a:cs typeface="Lato" panose="020F0502020204030203" pitchFamily="34" charset="0"/>
              <a:sym typeface="Lato Light"/>
            </a:endParaRPr>
          </a:p>
        </p:txBody>
      </p:sp>
      <p:sp>
        <p:nvSpPr>
          <p:cNvPr id="220" name="Google Shape;220;p1"/>
          <p:cNvSpPr/>
          <p:nvPr/>
        </p:nvSpPr>
        <p:spPr>
          <a:xfrm>
            <a:off x="0" y="10300447"/>
            <a:ext cx="4047565" cy="3415553"/>
          </a:xfrm>
          <a:prstGeom prst="rtTriangle">
            <a:avLst/>
          </a:prstGeom>
          <a:solidFill>
            <a:srgbClr val="D6E3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" panose="020F0502020204030203" pitchFamily="34" charset="0"/>
              <a:ea typeface="Lato Light"/>
              <a:cs typeface="Lato" panose="020F0502020204030203" pitchFamily="34" charset="0"/>
              <a:sym typeface="Lato Light"/>
            </a:endParaRPr>
          </a:p>
        </p:txBody>
      </p:sp>
      <p:sp>
        <p:nvSpPr>
          <p:cNvPr id="221" name="Google Shape;221;p1"/>
          <p:cNvSpPr/>
          <p:nvPr/>
        </p:nvSpPr>
        <p:spPr>
          <a:xfrm>
            <a:off x="791510" y="9251576"/>
            <a:ext cx="4829361" cy="4566955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" panose="020F0502020204030203" pitchFamily="34" charset="0"/>
              <a:ea typeface="Lato Light"/>
              <a:cs typeface="Lato" panose="020F0502020204030203" pitchFamily="34" charset="0"/>
              <a:sym typeface="Lato Light"/>
            </a:endParaRPr>
          </a:p>
        </p:txBody>
      </p:sp>
      <p:sp>
        <p:nvSpPr>
          <p:cNvPr id="222" name="Google Shape;222;p1"/>
          <p:cNvSpPr/>
          <p:nvPr/>
        </p:nvSpPr>
        <p:spPr>
          <a:xfrm rot="10800000">
            <a:off x="20783548" y="0"/>
            <a:ext cx="3726705" cy="3676093"/>
          </a:xfrm>
          <a:prstGeom prst="rtTriangle">
            <a:avLst/>
          </a:prstGeom>
          <a:solidFill>
            <a:srgbClr val="D6E3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" panose="020F0502020204030203" pitchFamily="34" charset="0"/>
              <a:ea typeface="Lato Light"/>
              <a:cs typeface="Lato" panose="020F0502020204030203" pitchFamily="34" charset="0"/>
              <a:sym typeface="Lato Light"/>
            </a:endParaRPr>
          </a:p>
        </p:txBody>
      </p:sp>
      <p:sp>
        <p:nvSpPr>
          <p:cNvPr id="223" name="Google Shape;223;p1"/>
          <p:cNvSpPr/>
          <p:nvPr/>
        </p:nvSpPr>
        <p:spPr>
          <a:xfrm rot="10800000">
            <a:off x="18747816" y="0"/>
            <a:ext cx="4829361" cy="4566955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" panose="020F0502020204030203" pitchFamily="34" charset="0"/>
              <a:ea typeface="Lato Light"/>
              <a:cs typeface="Lato" panose="020F0502020204030203" pitchFamily="34" charset="0"/>
              <a:sym typeface="Lato Light"/>
            </a:endParaRPr>
          </a:p>
        </p:txBody>
      </p:sp>
      <p:sp>
        <p:nvSpPr>
          <p:cNvPr id="224" name="Google Shape;224;p1"/>
          <p:cNvSpPr/>
          <p:nvPr/>
        </p:nvSpPr>
        <p:spPr>
          <a:xfrm>
            <a:off x="11669989" y="6243635"/>
            <a:ext cx="11458952" cy="229104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" panose="020F0502020204030203" pitchFamily="34" charset="0"/>
              <a:ea typeface="Lato Light"/>
              <a:cs typeface="Lato" panose="020F0502020204030203" pitchFamily="34" charset="0"/>
              <a:sym typeface="Lato Light"/>
            </a:endParaRPr>
          </a:p>
        </p:txBody>
      </p:sp>
      <p:sp>
        <p:nvSpPr>
          <p:cNvPr id="225" name="Google Shape;225;p1"/>
          <p:cNvSpPr/>
          <p:nvPr/>
        </p:nvSpPr>
        <p:spPr>
          <a:xfrm>
            <a:off x="13823577" y="8906998"/>
            <a:ext cx="9305365" cy="1016932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 Light"/>
                <a:cs typeface="Lato" panose="020F0502020204030203" pitchFamily="34" charset="0"/>
                <a:sym typeface="Lato Light"/>
              </a:rPr>
              <a:t>Lesson 3E: Word Skills</a:t>
            </a:r>
            <a:endParaRPr sz="54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ea typeface="Lato Light"/>
              <a:cs typeface="Lato" panose="020F0502020204030203" pitchFamily="34" charset="0"/>
              <a:sym typeface="Lato Light"/>
            </a:endParaRPr>
          </a:p>
        </p:txBody>
      </p:sp>
      <p:sp>
        <p:nvSpPr>
          <p:cNvPr id="226" name="Google Shape;226;p1"/>
          <p:cNvSpPr txBox="1"/>
          <p:nvPr/>
        </p:nvSpPr>
        <p:spPr>
          <a:xfrm>
            <a:off x="12069433" y="6678214"/>
            <a:ext cx="10660063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 Black"/>
                <a:cs typeface="Lato" panose="020F0502020204030203" pitchFamily="34" charset="0"/>
                <a:sym typeface="Lato Black"/>
              </a:rPr>
              <a:t>Unit 3: On Screen</a:t>
            </a:r>
            <a:endParaRPr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7" name="Google Shape;227;p1"/>
          <p:cNvSpPr txBox="1"/>
          <p:nvPr/>
        </p:nvSpPr>
        <p:spPr>
          <a:xfrm>
            <a:off x="14313645" y="9036899"/>
            <a:ext cx="64452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28" name="Google Shape;22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3452" y="1481681"/>
            <a:ext cx="6698980" cy="897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58706" y="11096435"/>
            <a:ext cx="2807727" cy="182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592277" y="5150341"/>
            <a:ext cx="5054624" cy="1296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345329" y="12073456"/>
            <a:ext cx="1001950" cy="144031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"/>
          <p:cNvSpPr/>
          <p:nvPr/>
        </p:nvSpPr>
        <p:spPr>
          <a:xfrm>
            <a:off x="1746114" y="2548647"/>
            <a:ext cx="20885420" cy="9941669"/>
          </a:xfrm>
          <a:prstGeom prst="roundRect">
            <a:avLst>
              <a:gd name="adj" fmla="val 2773"/>
            </a:avLst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9" name="Google Shape;259;p4"/>
          <p:cNvSpPr txBox="1"/>
          <p:nvPr/>
        </p:nvSpPr>
        <p:spPr>
          <a:xfrm>
            <a:off x="1746114" y="12898878"/>
            <a:ext cx="1336580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260" name="Google Shape;26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63275" y="11870296"/>
            <a:ext cx="2807727" cy="182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58134"/>
          <a:stretch/>
        </p:blipFill>
        <p:spPr>
          <a:xfrm>
            <a:off x="1746114" y="0"/>
            <a:ext cx="12413885" cy="2548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43028" r="3508"/>
          <a:stretch/>
        </p:blipFill>
        <p:spPr>
          <a:xfrm>
            <a:off x="3004353" y="2957209"/>
            <a:ext cx="18368941" cy="53184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4353" y="8801100"/>
            <a:ext cx="12902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+mj-lt"/>
              </a:rPr>
              <a:t>synonym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>
                <a:solidFill>
                  <a:srgbClr val="0070C0"/>
                </a:solidFill>
                <a:latin typeface="+mj-lt"/>
              </a:rPr>
              <a:t>faithful</a:t>
            </a:r>
            <a:r>
              <a:rPr lang="en-US" sz="6000" dirty="0">
                <a:latin typeface="+mj-lt"/>
              </a:rPr>
              <a:t>; SYN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4353" y="10225325"/>
            <a:ext cx="12902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+mj-lt"/>
              </a:rPr>
              <a:t>antonym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>
                <a:solidFill>
                  <a:srgbClr val="0070C0"/>
                </a:solidFill>
                <a:latin typeface="+mj-lt"/>
              </a:rPr>
              <a:t>disloyal</a:t>
            </a:r>
            <a:r>
              <a:rPr lang="en-US" sz="6000" dirty="0">
                <a:latin typeface="+mj-lt"/>
              </a:rPr>
              <a:t>; OPP</a:t>
            </a:r>
          </a:p>
        </p:txBody>
      </p:sp>
    </p:spTree>
    <p:extLst>
      <p:ext uri="{BB962C8B-B14F-4D97-AF65-F5344CB8AC3E}">
        <p14:creationId xmlns:p14="http://schemas.microsoft.com/office/powerpoint/2010/main" val="313670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345329" y="12073456"/>
            <a:ext cx="1001950" cy="144031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"/>
          <p:cNvSpPr/>
          <p:nvPr/>
        </p:nvSpPr>
        <p:spPr>
          <a:xfrm>
            <a:off x="1746114" y="2548647"/>
            <a:ext cx="20885420" cy="9941669"/>
          </a:xfrm>
          <a:prstGeom prst="roundRect">
            <a:avLst>
              <a:gd name="adj" fmla="val 2773"/>
            </a:avLst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9" name="Google Shape;259;p4"/>
          <p:cNvSpPr txBox="1"/>
          <p:nvPr/>
        </p:nvSpPr>
        <p:spPr>
          <a:xfrm>
            <a:off x="1746114" y="12898878"/>
            <a:ext cx="1336580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260" name="Google Shape;26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63275" y="11870296"/>
            <a:ext cx="2807727" cy="182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70273"/>
          <a:stretch/>
        </p:blipFill>
        <p:spPr>
          <a:xfrm>
            <a:off x="1746114" y="287762"/>
            <a:ext cx="12698019" cy="2260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30247"/>
          <a:stretch/>
        </p:blipFill>
        <p:spPr>
          <a:xfrm>
            <a:off x="5891476" y="2957209"/>
            <a:ext cx="12594696" cy="5261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23304" y="8627654"/>
            <a:ext cx="9184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</a:rPr>
              <a:t>2. That answer is 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incorrect</a:t>
            </a:r>
            <a:r>
              <a:rPr lang="en-US" sz="4400" b="1" dirty="0">
                <a:latin typeface="+mj-lt"/>
              </a:rPr>
              <a:t>.</a:t>
            </a:r>
            <a:endParaRPr lang="en-US" sz="4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3304" y="9805657"/>
            <a:ext cx="9184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</a:rPr>
              <a:t>3. It is 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unkind</a:t>
            </a:r>
            <a:r>
              <a:rPr lang="en-US" sz="4400" b="1" dirty="0">
                <a:latin typeface="+mj-lt"/>
              </a:rPr>
              <a:t> to tease your little sister.</a:t>
            </a:r>
            <a:endParaRPr lang="en-US" sz="4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3304" y="11657980"/>
            <a:ext cx="9184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</a:rPr>
              <a:t>4. He was very 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impolite</a:t>
            </a:r>
            <a:r>
              <a:rPr lang="en-US" sz="4400" b="1" dirty="0">
                <a:latin typeface="+mj-lt"/>
              </a:rPr>
              <a:t> to me!</a:t>
            </a:r>
            <a:endParaRPr lang="en-US" sz="4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27419" y="8627654"/>
            <a:ext cx="9184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</a:rPr>
              <a:t>5. I’m 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dissatisfied</a:t>
            </a:r>
            <a:r>
              <a:rPr lang="en-US" sz="4400" b="1" dirty="0">
                <a:latin typeface="+mj-lt"/>
              </a:rPr>
              <a:t> with my exam result.</a:t>
            </a:r>
            <a:endParaRPr lang="en-US" sz="4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27419" y="10528932"/>
            <a:ext cx="9184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</a:rPr>
              <a:t>6. It is 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impossible </a:t>
            </a:r>
            <a:r>
              <a:rPr lang="en-US" sz="4400" b="1" dirty="0">
                <a:latin typeface="+mj-lt"/>
              </a:rPr>
              <a:t>to do this exercise!</a:t>
            </a:r>
            <a:endParaRPr lang="en-US" sz="44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354050" y="3657600"/>
            <a:ext cx="109008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515600" y="4400550"/>
            <a:ext cx="14859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611100" y="5105400"/>
            <a:ext cx="16383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659100" y="5810250"/>
            <a:ext cx="12192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125450" y="6553200"/>
            <a:ext cx="131868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700972" y="7239000"/>
            <a:ext cx="2034578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797963" y="7981950"/>
            <a:ext cx="183243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15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55;p4"/>
          <p:cNvSpPr/>
          <p:nvPr/>
        </p:nvSpPr>
        <p:spPr>
          <a:xfrm>
            <a:off x="1410510" y="435691"/>
            <a:ext cx="21556629" cy="170439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56" name="Google Shape;256;p4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345329" y="12073456"/>
            <a:ext cx="1001950" cy="144031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"/>
          <p:cNvSpPr/>
          <p:nvPr/>
        </p:nvSpPr>
        <p:spPr>
          <a:xfrm>
            <a:off x="1746114" y="2548647"/>
            <a:ext cx="20885420" cy="9941669"/>
          </a:xfrm>
          <a:prstGeom prst="roundRect">
            <a:avLst>
              <a:gd name="adj" fmla="val 2773"/>
            </a:avLst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9" name="Google Shape;259;p4"/>
          <p:cNvSpPr txBox="1"/>
          <p:nvPr/>
        </p:nvSpPr>
        <p:spPr>
          <a:xfrm>
            <a:off x="1746114" y="12898878"/>
            <a:ext cx="1336580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260" name="Google Shape;26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63275" y="11870296"/>
            <a:ext cx="2807727" cy="182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17649" b="29973"/>
          <a:stretch/>
        </p:blipFill>
        <p:spPr>
          <a:xfrm>
            <a:off x="3025184" y="3088351"/>
            <a:ext cx="18327280" cy="886225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46114" y="664172"/>
            <a:ext cx="13222953" cy="1282697"/>
            <a:chOff x="1746114" y="664172"/>
            <a:chExt cx="13222953" cy="1282697"/>
          </a:xfrm>
        </p:grpSpPr>
        <p:grpSp>
          <p:nvGrpSpPr>
            <p:cNvPr id="4" name="Group 3"/>
            <p:cNvGrpSpPr/>
            <p:nvPr/>
          </p:nvGrpSpPr>
          <p:grpSpPr>
            <a:xfrm>
              <a:off x="1746114" y="664172"/>
              <a:ext cx="13222953" cy="1282697"/>
              <a:chOff x="1746114" y="664172"/>
              <a:chExt cx="13222953" cy="128269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5"/>
              <a:srcRect t="1319" b="93103"/>
              <a:stretch/>
            </p:blipFill>
            <p:spPr>
              <a:xfrm>
                <a:off x="1746114" y="664172"/>
                <a:ext cx="13222953" cy="68092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5"/>
              <a:srcRect t="7224" r="61853" b="87783"/>
              <a:stretch/>
            </p:blipFill>
            <p:spPr>
              <a:xfrm>
                <a:off x="1746114" y="1337268"/>
                <a:ext cx="5044154" cy="609601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l="53528" t="66150" b="29973"/>
            <a:stretch/>
          </p:blipFill>
          <p:spPr>
            <a:xfrm>
              <a:off x="6790268" y="1337268"/>
              <a:ext cx="8178799" cy="605716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3347586" y="3088351"/>
            <a:ext cx="4807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+mj-lt"/>
              </a:rPr>
              <a:t>illegible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52286" y="3987772"/>
            <a:ext cx="4807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+mj-lt"/>
              </a:rPr>
              <a:t>dishonest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53420" y="6017439"/>
            <a:ext cx="4807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+mj-lt"/>
              </a:rPr>
              <a:t>irresponsible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003651" y="6940769"/>
            <a:ext cx="4807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+mj-lt"/>
              </a:rPr>
              <a:t>impatient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969067" y="7866169"/>
            <a:ext cx="4807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+mj-lt"/>
              </a:rPr>
              <a:t>illegible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50151" y="10712901"/>
            <a:ext cx="4807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+mj-lt"/>
              </a:rPr>
              <a:t>impossible</a:t>
            </a:r>
          </a:p>
        </p:txBody>
      </p:sp>
    </p:spTree>
    <p:extLst>
      <p:ext uri="{BB962C8B-B14F-4D97-AF65-F5344CB8AC3E}">
        <p14:creationId xmlns:p14="http://schemas.microsoft.com/office/powerpoint/2010/main" val="359482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/>
          <p:nvPr/>
        </p:nvSpPr>
        <p:spPr>
          <a:xfrm>
            <a:off x="1410510" y="435691"/>
            <a:ext cx="21556629" cy="170439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56" name="Google Shape;256;p4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345329" y="12073456"/>
            <a:ext cx="1001950" cy="144031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"/>
          <p:cNvSpPr/>
          <p:nvPr/>
        </p:nvSpPr>
        <p:spPr>
          <a:xfrm>
            <a:off x="1746114" y="2548647"/>
            <a:ext cx="20885420" cy="9941669"/>
          </a:xfrm>
          <a:prstGeom prst="roundRect">
            <a:avLst>
              <a:gd name="adj" fmla="val 2773"/>
            </a:avLst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9" name="Google Shape;259;p4"/>
          <p:cNvSpPr txBox="1"/>
          <p:nvPr/>
        </p:nvSpPr>
        <p:spPr>
          <a:xfrm>
            <a:off x="1746114" y="12898878"/>
            <a:ext cx="1336580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1746114" y="974621"/>
            <a:ext cx="11892792" cy="626534"/>
            <a:chOff x="1145875" y="706849"/>
            <a:chExt cx="11892792" cy="626534"/>
          </a:xfrm>
        </p:grpSpPr>
        <p:grpSp>
          <p:nvGrpSpPr>
            <p:cNvPr id="8" name="Group 7"/>
            <p:cNvGrpSpPr/>
            <p:nvPr/>
          </p:nvGrpSpPr>
          <p:grpSpPr>
            <a:xfrm>
              <a:off x="1746114" y="706849"/>
              <a:ext cx="11292553" cy="626534"/>
              <a:chOff x="1746114" y="706849"/>
              <a:chExt cx="11292553" cy="62653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/>
              <a:srcRect l="38019" t="6837" r="15623" b="88031"/>
              <a:stretch/>
            </p:blipFill>
            <p:spPr>
              <a:xfrm>
                <a:off x="1746114" y="706849"/>
                <a:ext cx="6129867" cy="626534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/>
              <a:srcRect l="4610" t="11825" r="56347" b="83063"/>
              <a:stretch/>
            </p:blipFill>
            <p:spPr>
              <a:xfrm>
                <a:off x="7875981" y="709258"/>
                <a:ext cx="5162686" cy="624125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235" t="2087" r="95036" b="92782"/>
            <a:stretch/>
          </p:blipFill>
          <p:spPr>
            <a:xfrm>
              <a:off x="1145875" y="715315"/>
              <a:ext cx="600239" cy="618067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7657" t="70027" r="6909" b="-181"/>
          <a:stretch/>
        </p:blipFill>
        <p:spPr>
          <a:xfrm>
            <a:off x="12419197" y="9090861"/>
            <a:ext cx="10070574" cy="3281422"/>
          </a:xfrm>
          <a:prstGeom prst="rect">
            <a:avLst/>
          </a:prstGeom>
        </p:spPr>
      </p:pic>
      <p:pic>
        <p:nvPicPr>
          <p:cNvPr id="260" name="Google Shape;260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63275" y="11870296"/>
            <a:ext cx="2807727" cy="1823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1923019" y="2825796"/>
            <a:ext cx="12383097" cy="5987916"/>
            <a:chOff x="3025184" y="3088351"/>
            <a:chExt cx="18327280" cy="886225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t="17649" b="29973"/>
            <a:stretch/>
          </p:blipFill>
          <p:spPr>
            <a:xfrm>
              <a:off x="3025184" y="3088351"/>
              <a:ext cx="18327280" cy="886225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3347586" y="3088351"/>
              <a:ext cx="4807131" cy="104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+mj-lt"/>
                </a:rPr>
                <a:t>illegible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852285" y="3987772"/>
              <a:ext cx="4807131" cy="104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+mj-lt"/>
                </a:rPr>
                <a:t>dishonest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53420" y="6017440"/>
              <a:ext cx="4807131" cy="956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+mj-lt"/>
                </a:rPr>
                <a:t>irresponsible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003650" y="6940769"/>
              <a:ext cx="4807131" cy="104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+mj-lt"/>
                </a:rPr>
                <a:t>impatient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969067" y="7866169"/>
              <a:ext cx="4807131" cy="104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+mj-lt"/>
                </a:rPr>
                <a:t>illegible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50152" y="10712902"/>
              <a:ext cx="4807131" cy="104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+mj-lt"/>
                </a:rPr>
                <a:t>impossible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186849" y="9090861"/>
            <a:ext cx="2723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  <a:latin typeface="+mj-lt"/>
              </a:rPr>
              <a:t>Example</a:t>
            </a:r>
            <a:endParaRPr lang="en-US" sz="4400" i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583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6" name="Google Shape;2326;p36"/>
          <p:cNvGrpSpPr/>
          <p:nvPr/>
        </p:nvGrpSpPr>
        <p:grpSpPr>
          <a:xfrm>
            <a:off x="22845485" y="11795683"/>
            <a:ext cx="517255" cy="510499"/>
            <a:chOff x="6232000" y="1435050"/>
            <a:chExt cx="488225" cy="481850"/>
          </a:xfrm>
        </p:grpSpPr>
        <p:sp>
          <p:nvSpPr>
            <p:cNvPr id="2327" name="Google Shape;2327;p3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>
                <a:solidFill>
                  <a:srgbClr val="435D74"/>
                </a:solidFill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>
                <a:solidFill>
                  <a:srgbClr val="435D74"/>
                </a:solidFill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>
                <a:solidFill>
                  <a:srgbClr val="435D74"/>
                </a:solidFill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>
                <a:solidFill>
                  <a:srgbClr val="435D74"/>
                </a:solidFill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>
                <a:solidFill>
                  <a:srgbClr val="435D74"/>
                </a:solidFill>
              </a:endParaRPr>
            </a:p>
          </p:txBody>
        </p:sp>
      </p:grpSp>
      <p:sp>
        <p:nvSpPr>
          <p:cNvPr id="2332" name="Google Shape;2332;p36">
            <a:hlinkClick r:id="rId3" action="ppaction://hlinksldjump"/>
          </p:cNvPr>
          <p:cNvSpPr txBox="1"/>
          <p:nvPr/>
        </p:nvSpPr>
        <p:spPr>
          <a:xfrm>
            <a:off x="22437489" y="1621236"/>
            <a:ext cx="1333253" cy="89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algn="ctr">
              <a:lnSpc>
                <a:spcPct val="80000"/>
              </a:lnSpc>
              <a:buSzPts val="1500"/>
            </a:pPr>
            <a:r>
              <a:rPr lang="en-US" sz="3999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3999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33" name="Google Shape;2333;p36">
            <a:hlinkClick r:id="rId4" action="ppaction://hlinksldjump"/>
          </p:cNvPr>
          <p:cNvSpPr txBox="1"/>
          <p:nvPr/>
        </p:nvSpPr>
        <p:spPr>
          <a:xfrm>
            <a:off x="22437489" y="3125711"/>
            <a:ext cx="1333253" cy="89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algn="ctr">
              <a:lnSpc>
                <a:spcPct val="80000"/>
              </a:lnSpc>
              <a:buSzPts val="1500"/>
            </a:pPr>
            <a:r>
              <a:rPr lang="en-US" sz="3999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3999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34" name="Google Shape;2334;p36">
            <a:hlinkClick r:id="" action="ppaction://noaction"/>
          </p:cNvPr>
          <p:cNvSpPr txBox="1"/>
          <p:nvPr/>
        </p:nvSpPr>
        <p:spPr>
          <a:xfrm>
            <a:off x="22437489" y="4560129"/>
            <a:ext cx="1333253" cy="89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algn="ctr">
              <a:lnSpc>
                <a:spcPct val="80000"/>
              </a:lnSpc>
              <a:buSzPts val="1500"/>
            </a:pPr>
            <a:r>
              <a:rPr lang="en-US" sz="3999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3999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35" name="Google Shape;2335;p36">
            <a:hlinkClick r:id="rId3" action="ppaction://hlinksldjump"/>
          </p:cNvPr>
          <p:cNvSpPr txBox="1"/>
          <p:nvPr/>
        </p:nvSpPr>
        <p:spPr>
          <a:xfrm>
            <a:off x="22437489" y="6037542"/>
            <a:ext cx="1333253" cy="89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algn="ctr">
              <a:lnSpc>
                <a:spcPct val="80000"/>
              </a:lnSpc>
              <a:buSzPts val="1500"/>
            </a:pPr>
            <a:r>
              <a:rPr lang="en-US" sz="3999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3999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36" name="Google Shape;2336;p36">
            <a:hlinkClick r:id="rId5" action="ppaction://hlinksldjump"/>
          </p:cNvPr>
          <p:cNvSpPr txBox="1"/>
          <p:nvPr/>
        </p:nvSpPr>
        <p:spPr>
          <a:xfrm>
            <a:off x="22437489" y="7557943"/>
            <a:ext cx="1333253" cy="89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algn="ctr">
              <a:lnSpc>
                <a:spcPct val="80000"/>
              </a:lnSpc>
              <a:buSzPts val="1500"/>
            </a:pPr>
            <a:r>
              <a:rPr lang="en-US" sz="3999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3999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37" name="Google Shape;2337;p36">
            <a:hlinkClick r:id="rId6" action="ppaction://hlinksldjump"/>
          </p:cNvPr>
          <p:cNvSpPr txBox="1"/>
          <p:nvPr/>
        </p:nvSpPr>
        <p:spPr>
          <a:xfrm>
            <a:off x="22437489" y="9056854"/>
            <a:ext cx="1333253" cy="89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algn="ctr">
              <a:lnSpc>
                <a:spcPct val="80000"/>
              </a:lnSpc>
              <a:buSzPts val="1500"/>
            </a:pPr>
            <a:r>
              <a:rPr lang="en-US" sz="3999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3999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38" name="Google Shape;2338;p36">
            <a:hlinkClick r:id="rId7" action="ppaction://hlinksldjump"/>
          </p:cNvPr>
          <p:cNvSpPr/>
          <p:nvPr/>
        </p:nvSpPr>
        <p:spPr>
          <a:xfrm>
            <a:off x="22588983" y="11657483"/>
            <a:ext cx="1182092" cy="78859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339" name="Google Shape;2339;p36"/>
          <p:cNvSpPr/>
          <p:nvPr/>
        </p:nvSpPr>
        <p:spPr>
          <a:xfrm>
            <a:off x="17826674" y="2240819"/>
            <a:ext cx="1250005" cy="1512161"/>
          </a:xfrm>
          <a:custGeom>
            <a:avLst/>
            <a:gdLst/>
            <a:ahLst/>
            <a:cxnLst/>
            <a:rect l="l" t="t" r="r" b="b"/>
            <a:pathLst>
              <a:path w="16741" h="20252" extrusionOk="0">
                <a:moveTo>
                  <a:pt x="10847" y="4013"/>
                </a:moveTo>
                <a:cubicBezTo>
                  <a:pt x="11756" y="3496"/>
                  <a:pt x="12336" y="2806"/>
                  <a:pt x="12916" y="2085"/>
                </a:cubicBezTo>
                <a:cubicBezTo>
                  <a:pt x="13402" y="1505"/>
                  <a:pt x="13919" y="941"/>
                  <a:pt x="14499" y="471"/>
                </a:cubicBezTo>
                <a:cubicBezTo>
                  <a:pt x="14781" y="220"/>
                  <a:pt x="15189" y="48"/>
                  <a:pt x="15628" y="48"/>
                </a:cubicBezTo>
                <a:cubicBezTo>
                  <a:pt x="16505" y="1"/>
                  <a:pt x="16740" y="612"/>
                  <a:pt x="16380" y="1160"/>
                </a:cubicBezTo>
                <a:cubicBezTo>
                  <a:pt x="15972" y="1772"/>
                  <a:pt x="15534" y="2336"/>
                  <a:pt x="14781" y="2571"/>
                </a:cubicBezTo>
                <a:cubicBezTo>
                  <a:pt x="13590" y="2947"/>
                  <a:pt x="12665" y="3747"/>
                  <a:pt x="11756" y="4750"/>
                </a:cubicBezTo>
                <a:cubicBezTo>
                  <a:pt x="13041" y="4483"/>
                  <a:pt x="15455" y="4342"/>
                  <a:pt x="15204" y="5440"/>
                </a:cubicBezTo>
                <a:cubicBezTo>
                  <a:pt x="14985" y="6521"/>
                  <a:pt x="12054" y="6067"/>
                  <a:pt x="10377" y="5847"/>
                </a:cubicBezTo>
                <a:cubicBezTo>
                  <a:pt x="9812" y="6443"/>
                  <a:pt x="9217" y="7070"/>
                  <a:pt x="8464" y="7885"/>
                </a:cubicBezTo>
                <a:cubicBezTo>
                  <a:pt x="9342" y="7806"/>
                  <a:pt x="9969" y="7712"/>
                  <a:pt x="10596" y="7712"/>
                </a:cubicBezTo>
                <a:cubicBezTo>
                  <a:pt x="11066" y="7712"/>
                  <a:pt x="11568" y="7775"/>
                  <a:pt x="12007" y="7947"/>
                </a:cubicBezTo>
                <a:cubicBezTo>
                  <a:pt x="12242" y="8026"/>
                  <a:pt x="12477" y="8355"/>
                  <a:pt x="12508" y="8606"/>
                </a:cubicBezTo>
                <a:cubicBezTo>
                  <a:pt x="12540" y="8778"/>
                  <a:pt x="12226" y="9107"/>
                  <a:pt x="12007" y="9154"/>
                </a:cubicBezTo>
                <a:cubicBezTo>
                  <a:pt x="11521" y="9264"/>
                  <a:pt x="10988" y="9327"/>
                  <a:pt x="10486" y="9280"/>
                </a:cubicBezTo>
                <a:cubicBezTo>
                  <a:pt x="9812" y="9217"/>
                  <a:pt x="9123" y="9060"/>
                  <a:pt x="8464" y="8888"/>
                </a:cubicBezTo>
                <a:cubicBezTo>
                  <a:pt x="7994" y="8747"/>
                  <a:pt x="7681" y="8841"/>
                  <a:pt x="7430" y="9280"/>
                </a:cubicBezTo>
                <a:cubicBezTo>
                  <a:pt x="7069" y="9938"/>
                  <a:pt x="6678" y="10581"/>
                  <a:pt x="6223" y="11364"/>
                </a:cubicBezTo>
                <a:cubicBezTo>
                  <a:pt x="7681" y="11192"/>
                  <a:pt x="10095" y="10706"/>
                  <a:pt x="10314" y="11741"/>
                </a:cubicBezTo>
                <a:cubicBezTo>
                  <a:pt x="10455" y="12618"/>
                  <a:pt x="9374" y="12775"/>
                  <a:pt x="8653" y="12697"/>
                </a:cubicBezTo>
                <a:cubicBezTo>
                  <a:pt x="7743" y="12618"/>
                  <a:pt x="6819" y="12493"/>
                  <a:pt x="5753" y="12383"/>
                </a:cubicBezTo>
                <a:cubicBezTo>
                  <a:pt x="5377" y="13151"/>
                  <a:pt x="4906" y="14280"/>
                  <a:pt x="4530" y="15048"/>
                </a:cubicBezTo>
                <a:cubicBezTo>
                  <a:pt x="5612" y="14844"/>
                  <a:pt x="6646" y="14750"/>
                  <a:pt x="7634" y="14750"/>
                </a:cubicBezTo>
                <a:cubicBezTo>
                  <a:pt x="7806" y="14750"/>
                  <a:pt x="8010" y="14719"/>
                  <a:pt x="8135" y="14797"/>
                </a:cubicBezTo>
                <a:cubicBezTo>
                  <a:pt x="8339" y="14923"/>
                  <a:pt x="8590" y="15095"/>
                  <a:pt x="8606" y="15267"/>
                </a:cubicBezTo>
                <a:cubicBezTo>
                  <a:pt x="8637" y="15502"/>
                  <a:pt x="8496" y="15832"/>
                  <a:pt x="8323" y="15957"/>
                </a:cubicBezTo>
                <a:cubicBezTo>
                  <a:pt x="7775" y="16333"/>
                  <a:pt x="7132" y="16474"/>
                  <a:pt x="6458" y="16333"/>
                </a:cubicBezTo>
                <a:cubicBezTo>
                  <a:pt x="5721" y="16192"/>
                  <a:pt x="4969" y="16098"/>
                  <a:pt x="4091" y="15957"/>
                </a:cubicBezTo>
                <a:cubicBezTo>
                  <a:pt x="3793" y="17148"/>
                  <a:pt x="3496" y="18261"/>
                  <a:pt x="3214" y="19390"/>
                </a:cubicBezTo>
                <a:cubicBezTo>
                  <a:pt x="3088" y="19860"/>
                  <a:pt x="2947" y="20252"/>
                  <a:pt x="2226" y="20048"/>
                </a:cubicBezTo>
                <a:cubicBezTo>
                  <a:pt x="2398" y="18590"/>
                  <a:pt x="2853" y="17211"/>
                  <a:pt x="3496" y="15753"/>
                </a:cubicBezTo>
                <a:cubicBezTo>
                  <a:pt x="2916" y="15628"/>
                  <a:pt x="2430" y="15550"/>
                  <a:pt x="1960" y="15377"/>
                </a:cubicBezTo>
                <a:cubicBezTo>
                  <a:pt x="1474" y="15220"/>
                  <a:pt x="1003" y="15017"/>
                  <a:pt x="580" y="14734"/>
                </a:cubicBezTo>
                <a:cubicBezTo>
                  <a:pt x="345" y="14562"/>
                  <a:pt x="0" y="14186"/>
                  <a:pt x="0" y="13841"/>
                </a:cubicBezTo>
                <a:cubicBezTo>
                  <a:pt x="298" y="12916"/>
                  <a:pt x="2540" y="14343"/>
                  <a:pt x="3684" y="14923"/>
                </a:cubicBezTo>
                <a:cubicBezTo>
                  <a:pt x="4060" y="13982"/>
                  <a:pt x="4452" y="13042"/>
                  <a:pt x="4859" y="12038"/>
                </a:cubicBezTo>
                <a:cubicBezTo>
                  <a:pt x="4420" y="11803"/>
                  <a:pt x="3966" y="11584"/>
                  <a:pt x="3543" y="11302"/>
                </a:cubicBezTo>
                <a:cubicBezTo>
                  <a:pt x="3151" y="11035"/>
                  <a:pt x="2806" y="10706"/>
                  <a:pt x="2461" y="10361"/>
                </a:cubicBezTo>
                <a:cubicBezTo>
                  <a:pt x="2148" y="10048"/>
                  <a:pt x="2132" y="9672"/>
                  <a:pt x="2414" y="9342"/>
                </a:cubicBezTo>
                <a:cubicBezTo>
                  <a:pt x="2696" y="9029"/>
                  <a:pt x="3072" y="9123"/>
                  <a:pt x="3355" y="9327"/>
                </a:cubicBezTo>
                <a:cubicBezTo>
                  <a:pt x="3919" y="9734"/>
                  <a:pt x="4436" y="10189"/>
                  <a:pt x="4969" y="10628"/>
                </a:cubicBezTo>
                <a:cubicBezTo>
                  <a:pt x="5126" y="10753"/>
                  <a:pt x="5251" y="10910"/>
                  <a:pt x="5439" y="11082"/>
                </a:cubicBezTo>
                <a:cubicBezTo>
                  <a:pt x="5941" y="10189"/>
                  <a:pt x="6411" y="9358"/>
                  <a:pt x="6897" y="8480"/>
                </a:cubicBezTo>
                <a:cubicBezTo>
                  <a:pt x="6364" y="7916"/>
                  <a:pt x="5800" y="7383"/>
                  <a:pt x="5298" y="6803"/>
                </a:cubicBezTo>
                <a:cubicBezTo>
                  <a:pt x="5079" y="6552"/>
                  <a:pt x="4922" y="6223"/>
                  <a:pt x="4781" y="5910"/>
                </a:cubicBezTo>
                <a:cubicBezTo>
                  <a:pt x="4577" y="5471"/>
                  <a:pt x="4781" y="5095"/>
                  <a:pt x="5079" y="4797"/>
                </a:cubicBezTo>
                <a:cubicBezTo>
                  <a:pt x="5408" y="4468"/>
                  <a:pt x="5831" y="4577"/>
                  <a:pt x="6113" y="4860"/>
                </a:cubicBezTo>
                <a:cubicBezTo>
                  <a:pt x="6568" y="5314"/>
                  <a:pt x="6991" y="5800"/>
                  <a:pt x="7399" y="6317"/>
                </a:cubicBezTo>
                <a:cubicBezTo>
                  <a:pt x="7571" y="6552"/>
                  <a:pt x="7665" y="6866"/>
                  <a:pt x="7884" y="7289"/>
                </a:cubicBezTo>
                <a:cubicBezTo>
                  <a:pt x="8496" y="6599"/>
                  <a:pt x="9060" y="5988"/>
                  <a:pt x="9577" y="5330"/>
                </a:cubicBezTo>
                <a:cubicBezTo>
                  <a:pt x="9687" y="5189"/>
                  <a:pt x="9656" y="4875"/>
                  <a:pt x="9609" y="4656"/>
                </a:cubicBezTo>
                <a:cubicBezTo>
                  <a:pt x="9530" y="4186"/>
                  <a:pt x="9327" y="3731"/>
                  <a:pt x="9295" y="3245"/>
                </a:cubicBezTo>
                <a:cubicBezTo>
                  <a:pt x="9264" y="2744"/>
                  <a:pt x="9280" y="2226"/>
                  <a:pt x="9389" y="1740"/>
                </a:cubicBezTo>
                <a:cubicBezTo>
                  <a:pt x="9530" y="1176"/>
                  <a:pt x="9938" y="1113"/>
                  <a:pt x="10251" y="1599"/>
                </a:cubicBezTo>
                <a:cubicBezTo>
                  <a:pt x="10486" y="1960"/>
                  <a:pt x="10612" y="2399"/>
                  <a:pt x="10722" y="2822"/>
                </a:cubicBezTo>
                <a:cubicBezTo>
                  <a:pt x="10816" y="3182"/>
                  <a:pt x="10800" y="3574"/>
                  <a:pt x="10847" y="4013"/>
                </a:cubicBezTo>
                <a:close/>
              </a:path>
            </a:pathLst>
          </a:custGeom>
          <a:solidFill>
            <a:srgbClr val="95C11F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grpSp>
        <p:nvGrpSpPr>
          <p:cNvPr id="2340" name="Google Shape;2340;p36"/>
          <p:cNvGrpSpPr/>
          <p:nvPr/>
        </p:nvGrpSpPr>
        <p:grpSpPr>
          <a:xfrm>
            <a:off x="5503442" y="12446078"/>
            <a:ext cx="801746" cy="299277"/>
            <a:chOff x="3992159" y="2526798"/>
            <a:chExt cx="237828" cy="88777"/>
          </a:xfrm>
        </p:grpSpPr>
        <p:sp>
          <p:nvSpPr>
            <p:cNvPr id="2341" name="Google Shape;2341;p36"/>
            <p:cNvSpPr/>
            <p:nvPr/>
          </p:nvSpPr>
          <p:spPr>
            <a:xfrm>
              <a:off x="3992159" y="2533731"/>
              <a:ext cx="27444" cy="61001"/>
            </a:xfrm>
            <a:custGeom>
              <a:avLst/>
              <a:gdLst/>
              <a:ahLst/>
              <a:cxnLst/>
              <a:rect l="l" t="t" r="r" b="b"/>
              <a:pathLst>
                <a:path w="1239" h="2754" extrusionOk="0">
                  <a:moveTo>
                    <a:pt x="561" y="1"/>
                  </a:moveTo>
                  <a:cubicBezTo>
                    <a:pt x="519" y="1"/>
                    <a:pt x="478" y="5"/>
                    <a:pt x="439" y="15"/>
                  </a:cubicBezTo>
                  <a:cubicBezTo>
                    <a:pt x="125" y="109"/>
                    <a:pt x="0" y="406"/>
                    <a:pt x="47" y="689"/>
                  </a:cubicBezTo>
                  <a:cubicBezTo>
                    <a:pt x="125" y="1206"/>
                    <a:pt x="141" y="1707"/>
                    <a:pt x="141" y="2225"/>
                  </a:cubicBezTo>
                  <a:cubicBezTo>
                    <a:pt x="141" y="2577"/>
                    <a:pt x="415" y="2754"/>
                    <a:pt x="690" y="2754"/>
                  </a:cubicBezTo>
                  <a:cubicBezTo>
                    <a:pt x="964" y="2754"/>
                    <a:pt x="1238" y="2577"/>
                    <a:pt x="1238" y="2225"/>
                  </a:cubicBezTo>
                  <a:cubicBezTo>
                    <a:pt x="1238" y="1613"/>
                    <a:pt x="1207" y="1002"/>
                    <a:pt x="1113" y="406"/>
                  </a:cubicBezTo>
                  <a:cubicBezTo>
                    <a:pt x="1073" y="152"/>
                    <a:pt x="804" y="1"/>
                    <a:pt x="561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4047690" y="2559292"/>
              <a:ext cx="27466" cy="56283"/>
            </a:xfrm>
            <a:custGeom>
              <a:avLst/>
              <a:gdLst/>
              <a:ahLst/>
              <a:cxnLst/>
              <a:rect l="l" t="t" r="r" b="b"/>
              <a:pathLst>
                <a:path w="1240" h="2541" extrusionOk="0">
                  <a:moveTo>
                    <a:pt x="583" y="0"/>
                  </a:moveTo>
                  <a:cubicBezTo>
                    <a:pt x="534" y="0"/>
                    <a:pt x="486" y="7"/>
                    <a:pt x="440" y="20"/>
                  </a:cubicBezTo>
                  <a:cubicBezTo>
                    <a:pt x="126" y="99"/>
                    <a:pt x="1" y="397"/>
                    <a:pt x="48" y="694"/>
                  </a:cubicBezTo>
                  <a:cubicBezTo>
                    <a:pt x="142" y="1133"/>
                    <a:pt x="142" y="1572"/>
                    <a:pt x="142" y="2011"/>
                  </a:cubicBezTo>
                  <a:cubicBezTo>
                    <a:pt x="142" y="2364"/>
                    <a:pt x="416" y="2540"/>
                    <a:pt x="691" y="2540"/>
                  </a:cubicBezTo>
                  <a:cubicBezTo>
                    <a:pt x="965" y="2540"/>
                    <a:pt x="1239" y="2364"/>
                    <a:pt x="1239" y="2011"/>
                  </a:cubicBezTo>
                  <a:cubicBezTo>
                    <a:pt x="1239" y="1462"/>
                    <a:pt x="1208" y="930"/>
                    <a:pt x="1114" y="397"/>
                  </a:cubicBezTo>
                  <a:cubicBezTo>
                    <a:pt x="1062" y="150"/>
                    <a:pt x="817" y="0"/>
                    <a:pt x="583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4096310" y="2526798"/>
              <a:ext cx="27444" cy="58565"/>
            </a:xfrm>
            <a:custGeom>
              <a:avLst/>
              <a:gdLst/>
              <a:ahLst/>
              <a:cxnLst/>
              <a:rect l="l" t="t" r="r" b="b"/>
              <a:pathLst>
                <a:path w="1239" h="2644" extrusionOk="0">
                  <a:moveTo>
                    <a:pt x="560" y="0"/>
                  </a:moveTo>
                  <a:cubicBezTo>
                    <a:pt x="519" y="0"/>
                    <a:pt x="478" y="5"/>
                    <a:pt x="439" y="14"/>
                  </a:cubicBezTo>
                  <a:cubicBezTo>
                    <a:pt x="126" y="108"/>
                    <a:pt x="0" y="406"/>
                    <a:pt x="47" y="688"/>
                  </a:cubicBezTo>
                  <a:cubicBezTo>
                    <a:pt x="141" y="1158"/>
                    <a:pt x="141" y="1644"/>
                    <a:pt x="141" y="2114"/>
                  </a:cubicBezTo>
                  <a:cubicBezTo>
                    <a:pt x="141" y="2467"/>
                    <a:pt x="416" y="2643"/>
                    <a:pt x="690" y="2643"/>
                  </a:cubicBezTo>
                  <a:cubicBezTo>
                    <a:pt x="964" y="2643"/>
                    <a:pt x="1239" y="2467"/>
                    <a:pt x="1239" y="2114"/>
                  </a:cubicBezTo>
                  <a:cubicBezTo>
                    <a:pt x="1239" y="1534"/>
                    <a:pt x="1223" y="970"/>
                    <a:pt x="1113" y="406"/>
                  </a:cubicBezTo>
                  <a:cubicBezTo>
                    <a:pt x="1060" y="152"/>
                    <a:pt x="801" y="0"/>
                    <a:pt x="560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4146304" y="2561707"/>
              <a:ext cx="28153" cy="51432"/>
            </a:xfrm>
            <a:custGeom>
              <a:avLst/>
              <a:gdLst/>
              <a:ahLst/>
              <a:cxnLst/>
              <a:rect l="l" t="t" r="r" b="b"/>
              <a:pathLst>
                <a:path w="1271" h="2322" extrusionOk="0">
                  <a:moveTo>
                    <a:pt x="663" y="0"/>
                  </a:moveTo>
                  <a:cubicBezTo>
                    <a:pt x="339" y="0"/>
                    <a:pt x="1" y="267"/>
                    <a:pt x="94" y="679"/>
                  </a:cubicBezTo>
                  <a:cubicBezTo>
                    <a:pt x="173" y="1056"/>
                    <a:pt x="173" y="1416"/>
                    <a:pt x="173" y="1792"/>
                  </a:cubicBezTo>
                  <a:cubicBezTo>
                    <a:pt x="173" y="2145"/>
                    <a:pt x="447" y="2321"/>
                    <a:pt x="721" y="2321"/>
                  </a:cubicBezTo>
                  <a:cubicBezTo>
                    <a:pt x="996" y="2321"/>
                    <a:pt x="1270" y="2145"/>
                    <a:pt x="1270" y="1792"/>
                  </a:cubicBezTo>
                  <a:cubicBezTo>
                    <a:pt x="1270" y="1322"/>
                    <a:pt x="1254" y="852"/>
                    <a:pt x="1160" y="397"/>
                  </a:cubicBezTo>
                  <a:cubicBezTo>
                    <a:pt x="1091" y="120"/>
                    <a:pt x="880" y="0"/>
                    <a:pt x="663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4205666" y="2547575"/>
              <a:ext cx="24321" cy="42727"/>
            </a:xfrm>
            <a:custGeom>
              <a:avLst/>
              <a:gdLst/>
              <a:ahLst/>
              <a:cxnLst/>
              <a:rect l="l" t="t" r="r" b="b"/>
              <a:pathLst>
                <a:path w="1098" h="1929" extrusionOk="0">
                  <a:moveTo>
                    <a:pt x="549" y="1"/>
                  </a:moveTo>
                  <a:cubicBezTo>
                    <a:pt x="252" y="1"/>
                    <a:pt x="1" y="252"/>
                    <a:pt x="1" y="549"/>
                  </a:cubicBezTo>
                  <a:lnTo>
                    <a:pt x="1" y="1380"/>
                  </a:lnTo>
                  <a:cubicBezTo>
                    <a:pt x="1" y="1678"/>
                    <a:pt x="252" y="1929"/>
                    <a:pt x="549" y="1929"/>
                  </a:cubicBezTo>
                  <a:cubicBezTo>
                    <a:pt x="863" y="1929"/>
                    <a:pt x="1098" y="1678"/>
                    <a:pt x="1098" y="1380"/>
                  </a:cubicBezTo>
                  <a:lnTo>
                    <a:pt x="1098" y="549"/>
                  </a:lnTo>
                  <a:cubicBezTo>
                    <a:pt x="1098" y="252"/>
                    <a:pt x="863" y="1"/>
                    <a:pt x="549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  <p:grpSp>
        <p:nvGrpSpPr>
          <p:cNvPr id="2346" name="Google Shape;2346;p36"/>
          <p:cNvGrpSpPr/>
          <p:nvPr/>
        </p:nvGrpSpPr>
        <p:grpSpPr>
          <a:xfrm>
            <a:off x="18620075" y="11690456"/>
            <a:ext cx="979691" cy="308165"/>
            <a:chOff x="2875842" y="1677751"/>
            <a:chExt cx="290613" cy="91413"/>
          </a:xfrm>
        </p:grpSpPr>
        <p:sp>
          <p:nvSpPr>
            <p:cNvPr id="2347" name="Google Shape;2347;p36"/>
            <p:cNvSpPr/>
            <p:nvPr/>
          </p:nvSpPr>
          <p:spPr>
            <a:xfrm>
              <a:off x="2928604" y="1684662"/>
              <a:ext cx="27289" cy="60802"/>
            </a:xfrm>
            <a:custGeom>
              <a:avLst/>
              <a:gdLst/>
              <a:ahLst/>
              <a:cxnLst/>
              <a:rect l="l" t="t" r="r" b="b"/>
              <a:pathLst>
                <a:path w="1232" h="2745" extrusionOk="0">
                  <a:moveTo>
                    <a:pt x="578" y="1"/>
                  </a:moveTo>
                  <a:cubicBezTo>
                    <a:pt x="530" y="1"/>
                    <a:pt x="483" y="7"/>
                    <a:pt x="440" y="21"/>
                  </a:cubicBezTo>
                  <a:cubicBezTo>
                    <a:pt x="126" y="99"/>
                    <a:pt x="1" y="397"/>
                    <a:pt x="48" y="695"/>
                  </a:cubicBezTo>
                  <a:cubicBezTo>
                    <a:pt x="126" y="1196"/>
                    <a:pt x="126" y="1714"/>
                    <a:pt x="126" y="2215"/>
                  </a:cubicBezTo>
                  <a:cubicBezTo>
                    <a:pt x="134" y="2568"/>
                    <a:pt x="412" y="2744"/>
                    <a:pt x="687" y="2744"/>
                  </a:cubicBezTo>
                  <a:cubicBezTo>
                    <a:pt x="961" y="2744"/>
                    <a:pt x="1231" y="2568"/>
                    <a:pt x="1223" y="2215"/>
                  </a:cubicBezTo>
                  <a:cubicBezTo>
                    <a:pt x="1223" y="1604"/>
                    <a:pt x="1208" y="1008"/>
                    <a:pt x="1114" y="397"/>
                  </a:cubicBezTo>
                  <a:cubicBezTo>
                    <a:pt x="1075" y="151"/>
                    <a:pt x="810" y="1"/>
                    <a:pt x="578" y="1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48" name="Google Shape;2348;p36"/>
            <p:cNvSpPr/>
            <p:nvPr/>
          </p:nvSpPr>
          <p:spPr>
            <a:xfrm>
              <a:off x="2984157" y="1710046"/>
              <a:ext cx="27112" cy="56239"/>
            </a:xfrm>
            <a:custGeom>
              <a:avLst/>
              <a:gdLst/>
              <a:ahLst/>
              <a:cxnLst/>
              <a:rect l="l" t="t" r="r" b="b"/>
              <a:pathLst>
                <a:path w="1224" h="2539" extrusionOk="0">
                  <a:moveTo>
                    <a:pt x="574" y="0"/>
                  </a:moveTo>
                  <a:cubicBezTo>
                    <a:pt x="528" y="0"/>
                    <a:pt x="483" y="6"/>
                    <a:pt x="440" y="19"/>
                  </a:cubicBezTo>
                  <a:cubicBezTo>
                    <a:pt x="126" y="113"/>
                    <a:pt x="1" y="411"/>
                    <a:pt x="48" y="693"/>
                  </a:cubicBezTo>
                  <a:cubicBezTo>
                    <a:pt x="126" y="1132"/>
                    <a:pt x="126" y="1571"/>
                    <a:pt x="126" y="2010"/>
                  </a:cubicBezTo>
                  <a:cubicBezTo>
                    <a:pt x="126" y="2362"/>
                    <a:pt x="400" y="2539"/>
                    <a:pt x="675" y="2539"/>
                  </a:cubicBezTo>
                  <a:cubicBezTo>
                    <a:pt x="949" y="2539"/>
                    <a:pt x="1223" y="2362"/>
                    <a:pt x="1223" y="2010"/>
                  </a:cubicBezTo>
                  <a:cubicBezTo>
                    <a:pt x="1223" y="1477"/>
                    <a:pt x="1208" y="944"/>
                    <a:pt x="1114" y="411"/>
                  </a:cubicBezTo>
                  <a:cubicBezTo>
                    <a:pt x="1061" y="162"/>
                    <a:pt x="811" y="0"/>
                    <a:pt x="574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49" name="Google Shape;2349;p36"/>
            <p:cNvSpPr/>
            <p:nvPr/>
          </p:nvSpPr>
          <p:spPr>
            <a:xfrm>
              <a:off x="3032777" y="1677751"/>
              <a:ext cx="27267" cy="58675"/>
            </a:xfrm>
            <a:custGeom>
              <a:avLst/>
              <a:gdLst/>
              <a:ahLst/>
              <a:cxnLst/>
              <a:rect l="l" t="t" r="r" b="b"/>
              <a:pathLst>
                <a:path w="1231" h="2649" extrusionOk="0">
                  <a:moveTo>
                    <a:pt x="575" y="0"/>
                  </a:moveTo>
                  <a:cubicBezTo>
                    <a:pt x="528" y="0"/>
                    <a:pt x="483" y="7"/>
                    <a:pt x="439" y="19"/>
                  </a:cubicBezTo>
                  <a:cubicBezTo>
                    <a:pt x="125" y="98"/>
                    <a:pt x="0" y="396"/>
                    <a:pt x="47" y="693"/>
                  </a:cubicBezTo>
                  <a:cubicBezTo>
                    <a:pt x="141" y="1164"/>
                    <a:pt x="125" y="1634"/>
                    <a:pt x="125" y="2120"/>
                  </a:cubicBezTo>
                  <a:cubicBezTo>
                    <a:pt x="133" y="2472"/>
                    <a:pt x="412" y="2649"/>
                    <a:pt x="686" y="2649"/>
                  </a:cubicBezTo>
                  <a:cubicBezTo>
                    <a:pt x="960" y="2649"/>
                    <a:pt x="1230" y="2472"/>
                    <a:pt x="1223" y="2120"/>
                  </a:cubicBezTo>
                  <a:cubicBezTo>
                    <a:pt x="1223" y="1540"/>
                    <a:pt x="1207" y="976"/>
                    <a:pt x="1113" y="396"/>
                  </a:cubicBezTo>
                  <a:cubicBezTo>
                    <a:pt x="1061" y="160"/>
                    <a:pt x="811" y="0"/>
                    <a:pt x="575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50" name="Google Shape;2350;p36"/>
            <p:cNvSpPr/>
            <p:nvPr/>
          </p:nvSpPr>
          <p:spPr>
            <a:xfrm>
              <a:off x="3082749" y="1712549"/>
              <a:ext cx="28153" cy="51654"/>
            </a:xfrm>
            <a:custGeom>
              <a:avLst/>
              <a:gdLst/>
              <a:ahLst/>
              <a:cxnLst/>
              <a:rect l="l" t="t" r="r" b="b"/>
              <a:pathLst>
                <a:path w="1271" h="2332" extrusionOk="0">
                  <a:moveTo>
                    <a:pt x="668" y="0"/>
                  </a:moveTo>
                  <a:cubicBezTo>
                    <a:pt x="345" y="0"/>
                    <a:pt x="1" y="274"/>
                    <a:pt x="95" y="690"/>
                  </a:cubicBezTo>
                  <a:cubicBezTo>
                    <a:pt x="174" y="1050"/>
                    <a:pt x="174" y="1426"/>
                    <a:pt x="174" y="1803"/>
                  </a:cubicBezTo>
                  <a:cubicBezTo>
                    <a:pt x="174" y="2155"/>
                    <a:pt x="448" y="2332"/>
                    <a:pt x="722" y="2332"/>
                  </a:cubicBezTo>
                  <a:cubicBezTo>
                    <a:pt x="996" y="2332"/>
                    <a:pt x="1271" y="2155"/>
                    <a:pt x="1271" y="1803"/>
                  </a:cubicBezTo>
                  <a:cubicBezTo>
                    <a:pt x="1271" y="1332"/>
                    <a:pt x="1255" y="862"/>
                    <a:pt x="1145" y="392"/>
                  </a:cubicBezTo>
                  <a:cubicBezTo>
                    <a:pt x="1083" y="118"/>
                    <a:pt x="880" y="0"/>
                    <a:pt x="668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51" name="Google Shape;2351;p36"/>
            <p:cNvSpPr/>
            <p:nvPr/>
          </p:nvSpPr>
          <p:spPr>
            <a:xfrm>
              <a:off x="2875842" y="1726437"/>
              <a:ext cx="24321" cy="42727"/>
            </a:xfrm>
            <a:custGeom>
              <a:avLst/>
              <a:gdLst/>
              <a:ahLst/>
              <a:cxnLst/>
              <a:rect l="l" t="t" r="r" b="b"/>
              <a:pathLst>
                <a:path w="1098" h="1929" extrusionOk="0">
                  <a:moveTo>
                    <a:pt x="549" y="0"/>
                  </a:moveTo>
                  <a:cubicBezTo>
                    <a:pt x="251" y="0"/>
                    <a:pt x="0" y="251"/>
                    <a:pt x="0" y="549"/>
                  </a:cubicBezTo>
                  <a:lnTo>
                    <a:pt x="0" y="1379"/>
                  </a:lnTo>
                  <a:cubicBezTo>
                    <a:pt x="0" y="1677"/>
                    <a:pt x="251" y="1928"/>
                    <a:pt x="549" y="1928"/>
                  </a:cubicBezTo>
                  <a:cubicBezTo>
                    <a:pt x="862" y="1928"/>
                    <a:pt x="1097" y="1677"/>
                    <a:pt x="1097" y="1379"/>
                  </a:cubicBezTo>
                  <a:lnTo>
                    <a:pt x="1097" y="549"/>
                  </a:lnTo>
                  <a:cubicBezTo>
                    <a:pt x="1097" y="251"/>
                    <a:pt x="862" y="0"/>
                    <a:pt x="549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52" name="Google Shape;2352;p36"/>
            <p:cNvSpPr/>
            <p:nvPr/>
          </p:nvSpPr>
          <p:spPr>
            <a:xfrm>
              <a:off x="3142134" y="1698661"/>
              <a:ext cx="24321" cy="42727"/>
            </a:xfrm>
            <a:custGeom>
              <a:avLst/>
              <a:gdLst/>
              <a:ahLst/>
              <a:cxnLst/>
              <a:rect l="l" t="t" r="r" b="b"/>
              <a:pathLst>
                <a:path w="1098" h="1929" extrusionOk="0">
                  <a:moveTo>
                    <a:pt x="549" y="0"/>
                  </a:moveTo>
                  <a:cubicBezTo>
                    <a:pt x="251" y="0"/>
                    <a:pt x="0" y="251"/>
                    <a:pt x="0" y="549"/>
                  </a:cubicBezTo>
                  <a:lnTo>
                    <a:pt x="0" y="1379"/>
                  </a:lnTo>
                  <a:cubicBezTo>
                    <a:pt x="0" y="1677"/>
                    <a:pt x="251" y="1928"/>
                    <a:pt x="549" y="1928"/>
                  </a:cubicBezTo>
                  <a:cubicBezTo>
                    <a:pt x="847" y="1928"/>
                    <a:pt x="1098" y="1677"/>
                    <a:pt x="1098" y="1379"/>
                  </a:cubicBezTo>
                  <a:lnTo>
                    <a:pt x="1098" y="549"/>
                  </a:lnTo>
                  <a:cubicBezTo>
                    <a:pt x="1098" y="251"/>
                    <a:pt x="847" y="0"/>
                    <a:pt x="549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  <p:grpSp>
        <p:nvGrpSpPr>
          <p:cNvPr id="2353" name="Google Shape;2353;p36"/>
          <p:cNvGrpSpPr/>
          <p:nvPr/>
        </p:nvGrpSpPr>
        <p:grpSpPr>
          <a:xfrm>
            <a:off x="17704250" y="10529264"/>
            <a:ext cx="815825" cy="256336"/>
            <a:chOff x="6465475" y="3975954"/>
            <a:chExt cx="306014" cy="96151"/>
          </a:xfrm>
        </p:grpSpPr>
        <p:sp>
          <p:nvSpPr>
            <p:cNvPr id="2354" name="Google Shape;2354;p36"/>
            <p:cNvSpPr/>
            <p:nvPr/>
          </p:nvSpPr>
          <p:spPr>
            <a:xfrm>
              <a:off x="6520790" y="3983376"/>
              <a:ext cx="28568" cy="64025"/>
            </a:xfrm>
            <a:custGeom>
              <a:avLst/>
              <a:gdLst/>
              <a:ahLst/>
              <a:cxnLst/>
              <a:rect l="l" t="t" r="r" b="b"/>
              <a:pathLst>
                <a:path w="1020" h="2286" extrusionOk="0">
                  <a:moveTo>
                    <a:pt x="480" y="1"/>
                  </a:moveTo>
                  <a:cubicBezTo>
                    <a:pt x="439" y="1"/>
                    <a:pt x="399" y="6"/>
                    <a:pt x="361" y="17"/>
                  </a:cubicBezTo>
                  <a:cubicBezTo>
                    <a:pt x="95" y="80"/>
                    <a:pt x="1" y="330"/>
                    <a:pt x="32" y="566"/>
                  </a:cubicBezTo>
                  <a:cubicBezTo>
                    <a:pt x="111" y="989"/>
                    <a:pt x="111" y="1412"/>
                    <a:pt x="111" y="1851"/>
                  </a:cubicBezTo>
                  <a:cubicBezTo>
                    <a:pt x="111" y="2141"/>
                    <a:pt x="338" y="2286"/>
                    <a:pt x="565" y="2286"/>
                  </a:cubicBezTo>
                  <a:cubicBezTo>
                    <a:pt x="792" y="2286"/>
                    <a:pt x="1020" y="2141"/>
                    <a:pt x="1020" y="1851"/>
                  </a:cubicBezTo>
                  <a:cubicBezTo>
                    <a:pt x="1020" y="1334"/>
                    <a:pt x="1004" y="832"/>
                    <a:pt x="926" y="330"/>
                  </a:cubicBezTo>
                  <a:cubicBezTo>
                    <a:pt x="887" y="123"/>
                    <a:pt x="676" y="1"/>
                    <a:pt x="480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55" name="Google Shape;2355;p36"/>
            <p:cNvSpPr/>
            <p:nvPr/>
          </p:nvSpPr>
          <p:spPr>
            <a:xfrm>
              <a:off x="6579187" y="4010180"/>
              <a:ext cx="29016" cy="59180"/>
            </a:xfrm>
            <a:custGeom>
              <a:avLst/>
              <a:gdLst/>
              <a:ahLst/>
              <a:cxnLst/>
              <a:rect l="l" t="t" r="r" b="b"/>
              <a:pathLst>
                <a:path w="1036" h="2113" extrusionOk="0">
                  <a:moveTo>
                    <a:pt x="479" y="0"/>
                  </a:moveTo>
                  <a:cubicBezTo>
                    <a:pt x="439" y="0"/>
                    <a:pt x="399" y="5"/>
                    <a:pt x="361" y="16"/>
                  </a:cubicBezTo>
                  <a:cubicBezTo>
                    <a:pt x="110" y="79"/>
                    <a:pt x="1" y="330"/>
                    <a:pt x="48" y="580"/>
                  </a:cubicBezTo>
                  <a:cubicBezTo>
                    <a:pt x="110" y="941"/>
                    <a:pt x="110" y="1301"/>
                    <a:pt x="110" y="1678"/>
                  </a:cubicBezTo>
                  <a:cubicBezTo>
                    <a:pt x="110" y="1968"/>
                    <a:pt x="342" y="2113"/>
                    <a:pt x="573" y="2113"/>
                  </a:cubicBezTo>
                  <a:cubicBezTo>
                    <a:pt x="804" y="2113"/>
                    <a:pt x="1035" y="1968"/>
                    <a:pt x="1035" y="1678"/>
                  </a:cubicBezTo>
                  <a:cubicBezTo>
                    <a:pt x="1035" y="1223"/>
                    <a:pt x="1004" y="768"/>
                    <a:pt x="925" y="330"/>
                  </a:cubicBezTo>
                  <a:cubicBezTo>
                    <a:pt x="886" y="122"/>
                    <a:pt x="675" y="0"/>
                    <a:pt x="479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56" name="Google Shape;2356;p36"/>
            <p:cNvSpPr/>
            <p:nvPr/>
          </p:nvSpPr>
          <p:spPr>
            <a:xfrm>
              <a:off x="6630105" y="3975954"/>
              <a:ext cx="29016" cy="61701"/>
            </a:xfrm>
            <a:custGeom>
              <a:avLst/>
              <a:gdLst/>
              <a:ahLst/>
              <a:cxnLst/>
              <a:rect l="l" t="t" r="r" b="b"/>
              <a:pathLst>
                <a:path w="1036" h="2203" extrusionOk="0">
                  <a:moveTo>
                    <a:pt x="488" y="1"/>
                  </a:moveTo>
                  <a:cubicBezTo>
                    <a:pt x="450" y="1"/>
                    <a:pt x="412" y="5"/>
                    <a:pt x="377" y="16"/>
                  </a:cubicBezTo>
                  <a:cubicBezTo>
                    <a:pt x="111" y="78"/>
                    <a:pt x="1" y="329"/>
                    <a:pt x="48" y="580"/>
                  </a:cubicBezTo>
                  <a:cubicBezTo>
                    <a:pt x="126" y="972"/>
                    <a:pt x="126" y="1363"/>
                    <a:pt x="126" y="1755"/>
                  </a:cubicBezTo>
                  <a:cubicBezTo>
                    <a:pt x="126" y="2053"/>
                    <a:pt x="353" y="2202"/>
                    <a:pt x="581" y="2202"/>
                  </a:cubicBezTo>
                  <a:cubicBezTo>
                    <a:pt x="808" y="2202"/>
                    <a:pt x="1035" y="2053"/>
                    <a:pt x="1035" y="1755"/>
                  </a:cubicBezTo>
                  <a:cubicBezTo>
                    <a:pt x="1035" y="1285"/>
                    <a:pt x="1020" y="815"/>
                    <a:pt x="941" y="329"/>
                  </a:cubicBezTo>
                  <a:cubicBezTo>
                    <a:pt x="902" y="132"/>
                    <a:pt x="686" y="1"/>
                    <a:pt x="488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57" name="Google Shape;2357;p36"/>
            <p:cNvSpPr/>
            <p:nvPr/>
          </p:nvSpPr>
          <p:spPr>
            <a:xfrm>
              <a:off x="6683040" y="4012785"/>
              <a:ext cx="29632" cy="54279"/>
            </a:xfrm>
            <a:custGeom>
              <a:avLst/>
              <a:gdLst/>
              <a:ahLst/>
              <a:cxnLst/>
              <a:rect l="l" t="t" r="r" b="b"/>
              <a:pathLst>
                <a:path w="1058" h="1938" extrusionOk="0">
                  <a:moveTo>
                    <a:pt x="555" y="0"/>
                  </a:moveTo>
                  <a:cubicBezTo>
                    <a:pt x="285" y="0"/>
                    <a:pt x="1" y="226"/>
                    <a:pt x="86" y="566"/>
                  </a:cubicBezTo>
                  <a:cubicBezTo>
                    <a:pt x="148" y="879"/>
                    <a:pt x="148" y="1177"/>
                    <a:pt x="148" y="1491"/>
                  </a:cubicBezTo>
                  <a:cubicBezTo>
                    <a:pt x="148" y="1788"/>
                    <a:pt x="376" y="1937"/>
                    <a:pt x="603" y="1937"/>
                  </a:cubicBezTo>
                  <a:cubicBezTo>
                    <a:pt x="830" y="1937"/>
                    <a:pt x="1058" y="1788"/>
                    <a:pt x="1058" y="1491"/>
                  </a:cubicBezTo>
                  <a:cubicBezTo>
                    <a:pt x="1058" y="1099"/>
                    <a:pt x="1058" y="707"/>
                    <a:pt x="964" y="331"/>
                  </a:cubicBezTo>
                  <a:cubicBezTo>
                    <a:pt x="907" y="100"/>
                    <a:pt x="734" y="0"/>
                    <a:pt x="555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58" name="Google Shape;2358;p36"/>
            <p:cNvSpPr/>
            <p:nvPr/>
          </p:nvSpPr>
          <p:spPr>
            <a:xfrm>
              <a:off x="6465475" y="4027293"/>
              <a:ext cx="25515" cy="44812"/>
            </a:xfrm>
            <a:custGeom>
              <a:avLst/>
              <a:gdLst/>
              <a:ahLst/>
              <a:cxnLst/>
              <a:rect l="l" t="t" r="r" b="b"/>
              <a:pathLst>
                <a:path w="911" h="1600" extrusionOk="0">
                  <a:moveTo>
                    <a:pt x="455" y="1"/>
                  </a:moveTo>
                  <a:cubicBezTo>
                    <a:pt x="205" y="1"/>
                    <a:pt x="1" y="204"/>
                    <a:pt x="1" y="455"/>
                  </a:cubicBezTo>
                  <a:lnTo>
                    <a:pt x="1" y="1145"/>
                  </a:lnTo>
                  <a:cubicBezTo>
                    <a:pt x="1" y="1396"/>
                    <a:pt x="205" y="1600"/>
                    <a:pt x="455" y="1600"/>
                  </a:cubicBezTo>
                  <a:cubicBezTo>
                    <a:pt x="706" y="1600"/>
                    <a:pt x="910" y="1396"/>
                    <a:pt x="910" y="1145"/>
                  </a:cubicBezTo>
                  <a:lnTo>
                    <a:pt x="910" y="455"/>
                  </a:lnTo>
                  <a:cubicBezTo>
                    <a:pt x="910" y="204"/>
                    <a:pt x="706" y="1"/>
                    <a:pt x="455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59" name="Google Shape;2359;p36"/>
            <p:cNvSpPr/>
            <p:nvPr/>
          </p:nvSpPr>
          <p:spPr>
            <a:xfrm>
              <a:off x="6745582" y="3997884"/>
              <a:ext cx="25907" cy="45232"/>
            </a:xfrm>
            <a:custGeom>
              <a:avLst/>
              <a:gdLst/>
              <a:ahLst/>
              <a:cxnLst/>
              <a:rect l="l" t="t" r="r" b="b"/>
              <a:pathLst>
                <a:path w="925" h="1615" extrusionOk="0">
                  <a:moveTo>
                    <a:pt x="470" y="1"/>
                  </a:moveTo>
                  <a:cubicBezTo>
                    <a:pt x="220" y="1"/>
                    <a:pt x="0" y="204"/>
                    <a:pt x="0" y="455"/>
                  </a:cubicBezTo>
                  <a:lnTo>
                    <a:pt x="0" y="1145"/>
                  </a:lnTo>
                  <a:cubicBezTo>
                    <a:pt x="0" y="1396"/>
                    <a:pt x="220" y="1615"/>
                    <a:pt x="470" y="1615"/>
                  </a:cubicBezTo>
                  <a:cubicBezTo>
                    <a:pt x="721" y="1615"/>
                    <a:pt x="925" y="1396"/>
                    <a:pt x="925" y="1145"/>
                  </a:cubicBezTo>
                  <a:lnTo>
                    <a:pt x="925" y="455"/>
                  </a:lnTo>
                  <a:cubicBezTo>
                    <a:pt x="925" y="204"/>
                    <a:pt x="721" y="1"/>
                    <a:pt x="470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  <p:grpSp>
        <p:nvGrpSpPr>
          <p:cNvPr id="2360" name="Google Shape;2360;p36"/>
          <p:cNvGrpSpPr/>
          <p:nvPr/>
        </p:nvGrpSpPr>
        <p:grpSpPr>
          <a:xfrm>
            <a:off x="8502786" y="12286617"/>
            <a:ext cx="817054" cy="257466"/>
            <a:chOff x="1480911" y="3232264"/>
            <a:chExt cx="242369" cy="76374"/>
          </a:xfrm>
        </p:grpSpPr>
        <p:sp>
          <p:nvSpPr>
            <p:cNvPr id="2361" name="Google Shape;2361;p36"/>
            <p:cNvSpPr/>
            <p:nvPr/>
          </p:nvSpPr>
          <p:spPr>
            <a:xfrm>
              <a:off x="1525012" y="3238156"/>
              <a:ext cx="22593" cy="50879"/>
            </a:xfrm>
            <a:custGeom>
              <a:avLst/>
              <a:gdLst/>
              <a:ahLst/>
              <a:cxnLst/>
              <a:rect l="l" t="t" r="r" b="b"/>
              <a:pathLst>
                <a:path w="1020" h="2297" extrusionOk="0">
                  <a:moveTo>
                    <a:pt x="471" y="1"/>
                  </a:moveTo>
                  <a:cubicBezTo>
                    <a:pt x="433" y="1"/>
                    <a:pt x="396" y="6"/>
                    <a:pt x="361" y="16"/>
                  </a:cubicBezTo>
                  <a:cubicBezTo>
                    <a:pt x="94" y="94"/>
                    <a:pt x="0" y="329"/>
                    <a:pt x="32" y="580"/>
                  </a:cubicBezTo>
                  <a:cubicBezTo>
                    <a:pt x="94" y="1003"/>
                    <a:pt x="110" y="1426"/>
                    <a:pt x="110" y="1850"/>
                  </a:cubicBezTo>
                  <a:cubicBezTo>
                    <a:pt x="110" y="2147"/>
                    <a:pt x="337" y="2296"/>
                    <a:pt x="565" y="2296"/>
                  </a:cubicBezTo>
                  <a:cubicBezTo>
                    <a:pt x="792" y="2296"/>
                    <a:pt x="1019" y="2147"/>
                    <a:pt x="1019" y="1850"/>
                  </a:cubicBezTo>
                  <a:cubicBezTo>
                    <a:pt x="1019" y="1332"/>
                    <a:pt x="1003" y="846"/>
                    <a:pt x="909" y="329"/>
                  </a:cubicBezTo>
                  <a:cubicBezTo>
                    <a:pt x="883" y="132"/>
                    <a:pt x="669" y="1"/>
                    <a:pt x="471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62" name="Google Shape;2362;p36"/>
            <p:cNvSpPr/>
            <p:nvPr/>
          </p:nvSpPr>
          <p:spPr>
            <a:xfrm>
              <a:off x="1571174" y="3259332"/>
              <a:ext cx="22593" cy="47069"/>
            </a:xfrm>
            <a:custGeom>
              <a:avLst/>
              <a:gdLst/>
              <a:ahLst/>
              <a:cxnLst/>
              <a:rect l="l" t="t" r="r" b="b"/>
              <a:pathLst>
                <a:path w="1020" h="2125" extrusionOk="0">
                  <a:moveTo>
                    <a:pt x="472" y="1"/>
                  </a:moveTo>
                  <a:cubicBezTo>
                    <a:pt x="434" y="1"/>
                    <a:pt x="397" y="6"/>
                    <a:pt x="361" y="16"/>
                  </a:cubicBezTo>
                  <a:cubicBezTo>
                    <a:pt x="111" y="94"/>
                    <a:pt x="1" y="329"/>
                    <a:pt x="48" y="580"/>
                  </a:cubicBezTo>
                  <a:cubicBezTo>
                    <a:pt x="111" y="941"/>
                    <a:pt x="111" y="1301"/>
                    <a:pt x="111" y="1677"/>
                  </a:cubicBezTo>
                  <a:cubicBezTo>
                    <a:pt x="111" y="1975"/>
                    <a:pt x="338" y="2124"/>
                    <a:pt x="565" y="2124"/>
                  </a:cubicBezTo>
                  <a:cubicBezTo>
                    <a:pt x="793" y="2124"/>
                    <a:pt x="1020" y="1975"/>
                    <a:pt x="1020" y="1677"/>
                  </a:cubicBezTo>
                  <a:cubicBezTo>
                    <a:pt x="1020" y="1223"/>
                    <a:pt x="1004" y="784"/>
                    <a:pt x="926" y="329"/>
                  </a:cubicBezTo>
                  <a:cubicBezTo>
                    <a:pt x="886" y="132"/>
                    <a:pt x="670" y="1"/>
                    <a:pt x="4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63" name="Google Shape;2363;p36"/>
            <p:cNvSpPr/>
            <p:nvPr/>
          </p:nvSpPr>
          <p:spPr>
            <a:xfrm>
              <a:off x="1611465" y="3232264"/>
              <a:ext cx="22925" cy="48863"/>
            </a:xfrm>
            <a:custGeom>
              <a:avLst/>
              <a:gdLst/>
              <a:ahLst/>
              <a:cxnLst/>
              <a:rect l="l" t="t" r="r" b="b"/>
              <a:pathLst>
                <a:path w="1035" h="2206" extrusionOk="0">
                  <a:moveTo>
                    <a:pt x="486" y="0"/>
                  </a:moveTo>
                  <a:cubicBezTo>
                    <a:pt x="448" y="0"/>
                    <a:pt x="411" y="5"/>
                    <a:pt x="376" y="15"/>
                  </a:cubicBezTo>
                  <a:cubicBezTo>
                    <a:pt x="110" y="94"/>
                    <a:pt x="0" y="344"/>
                    <a:pt x="47" y="580"/>
                  </a:cubicBezTo>
                  <a:cubicBezTo>
                    <a:pt x="126" y="971"/>
                    <a:pt x="126" y="1379"/>
                    <a:pt x="126" y="1771"/>
                  </a:cubicBezTo>
                  <a:cubicBezTo>
                    <a:pt x="126" y="2061"/>
                    <a:pt x="353" y="2206"/>
                    <a:pt x="580" y="2206"/>
                  </a:cubicBezTo>
                  <a:cubicBezTo>
                    <a:pt x="807" y="2206"/>
                    <a:pt x="1035" y="2061"/>
                    <a:pt x="1035" y="1771"/>
                  </a:cubicBezTo>
                  <a:cubicBezTo>
                    <a:pt x="1035" y="1285"/>
                    <a:pt x="1019" y="815"/>
                    <a:pt x="925" y="344"/>
                  </a:cubicBezTo>
                  <a:cubicBezTo>
                    <a:pt x="899" y="134"/>
                    <a:pt x="684" y="0"/>
                    <a:pt x="486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64" name="Google Shape;2364;p36"/>
            <p:cNvSpPr/>
            <p:nvPr/>
          </p:nvSpPr>
          <p:spPr>
            <a:xfrm>
              <a:off x="1653174" y="3261414"/>
              <a:ext cx="23568" cy="42882"/>
            </a:xfrm>
            <a:custGeom>
              <a:avLst/>
              <a:gdLst/>
              <a:ahLst/>
              <a:cxnLst/>
              <a:rect l="l" t="t" r="r" b="b"/>
              <a:pathLst>
                <a:path w="1064" h="1936" extrusionOk="0">
                  <a:moveTo>
                    <a:pt x="563" y="0"/>
                  </a:moveTo>
                  <a:cubicBezTo>
                    <a:pt x="290" y="0"/>
                    <a:pt x="1" y="230"/>
                    <a:pt x="76" y="580"/>
                  </a:cubicBezTo>
                  <a:cubicBezTo>
                    <a:pt x="155" y="878"/>
                    <a:pt x="155" y="1191"/>
                    <a:pt x="155" y="1489"/>
                  </a:cubicBezTo>
                  <a:cubicBezTo>
                    <a:pt x="155" y="1787"/>
                    <a:pt x="382" y="1936"/>
                    <a:pt x="609" y="1936"/>
                  </a:cubicBezTo>
                  <a:cubicBezTo>
                    <a:pt x="837" y="1936"/>
                    <a:pt x="1064" y="1787"/>
                    <a:pt x="1064" y="1489"/>
                  </a:cubicBezTo>
                  <a:cubicBezTo>
                    <a:pt x="1064" y="1097"/>
                    <a:pt x="1048" y="721"/>
                    <a:pt x="970" y="329"/>
                  </a:cubicBezTo>
                  <a:cubicBezTo>
                    <a:pt x="914" y="99"/>
                    <a:pt x="742" y="0"/>
                    <a:pt x="563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65" name="Google Shape;2365;p36"/>
            <p:cNvSpPr/>
            <p:nvPr/>
          </p:nvSpPr>
          <p:spPr>
            <a:xfrm>
              <a:off x="1480911" y="3272866"/>
              <a:ext cx="20511" cy="35772"/>
            </a:xfrm>
            <a:custGeom>
              <a:avLst/>
              <a:gdLst/>
              <a:ahLst/>
              <a:cxnLst/>
              <a:rect l="l" t="t" r="r" b="b"/>
              <a:pathLst>
                <a:path w="926" h="1615" extrusionOk="0">
                  <a:moveTo>
                    <a:pt x="471" y="0"/>
                  </a:moveTo>
                  <a:cubicBezTo>
                    <a:pt x="220" y="0"/>
                    <a:pt x="1" y="204"/>
                    <a:pt x="1" y="455"/>
                  </a:cubicBezTo>
                  <a:lnTo>
                    <a:pt x="1" y="1160"/>
                  </a:lnTo>
                  <a:cubicBezTo>
                    <a:pt x="1" y="1395"/>
                    <a:pt x="220" y="1615"/>
                    <a:pt x="471" y="1615"/>
                  </a:cubicBezTo>
                  <a:cubicBezTo>
                    <a:pt x="706" y="1615"/>
                    <a:pt x="925" y="1395"/>
                    <a:pt x="925" y="1160"/>
                  </a:cubicBezTo>
                  <a:lnTo>
                    <a:pt x="925" y="455"/>
                  </a:lnTo>
                  <a:cubicBezTo>
                    <a:pt x="925" y="204"/>
                    <a:pt x="706" y="0"/>
                    <a:pt x="47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66" name="Google Shape;2366;p36"/>
            <p:cNvSpPr/>
            <p:nvPr/>
          </p:nvSpPr>
          <p:spPr>
            <a:xfrm>
              <a:off x="1702769" y="3249608"/>
              <a:ext cx="20511" cy="35772"/>
            </a:xfrm>
            <a:custGeom>
              <a:avLst/>
              <a:gdLst/>
              <a:ahLst/>
              <a:cxnLst/>
              <a:rect l="l" t="t" r="r" b="b"/>
              <a:pathLst>
                <a:path w="926" h="1615" extrusionOk="0">
                  <a:moveTo>
                    <a:pt x="455" y="0"/>
                  </a:moveTo>
                  <a:cubicBezTo>
                    <a:pt x="220" y="0"/>
                    <a:pt x="1" y="220"/>
                    <a:pt x="1" y="455"/>
                  </a:cubicBezTo>
                  <a:lnTo>
                    <a:pt x="1" y="1160"/>
                  </a:lnTo>
                  <a:cubicBezTo>
                    <a:pt x="1" y="1411"/>
                    <a:pt x="220" y="1615"/>
                    <a:pt x="455" y="1615"/>
                  </a:cubicBezTo>
                  <a:cubicBezTo>
                    <a:pt x="706" y="1615"/>
                    <a:pt x="925" y="1411"/>
                    <a:pt x="925" y="1160"/>
                  </a:cubicBezTo>
                  <a:lnTo>
                    <a:pt x="925" y="455"/>
                  </a:lnTo>
                  <a:cubicBezTo>
                    <a:pt x="925" y="220"/>
                    <a:pt x="706" y="0"/>
                    <a:pt x="455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  <p:grpSp>
        <p:nvGrpSpPr>
          <p:cNvPr id="2367" name="Google Shape;2367;p36"/>
          <p:cNvGrpSpPr/>
          <p:nvPr/>
        </p:nvGrpSpPr>
        <p:grpSpPr>
          <a:xfrm>
            <a:off x="13384880" y="11426990"/>
            <a:ext cx="847515" cy="1208029"/>
            <a:chOff x="4200107" y="3309325"/>
            <a:chExt cx="251404" cy="358346"/>
          </a:xfrm>
        </p:grpSpPr>
        <p:sp>
          <p:nvSpPr>
            <p:cNvPr id="2368" name="Google Shape;2368;p36"/>
            <p:cNvSpPr/>
            <p:nvPr/>
          </p:nvSpPr>
          <p:spPr>
            <a:xfrm>
              <a:off x="4325455" y="3378767"/>
              <a:ext cx="126056" cy="49306"/>
            </a:xfrm>
            <a:custGeom>
              <a:avLst/>
              <a:gdLst/>
              <a:ahLst/>
              <a:cxnLst/>
              <a:rect l="l" t="t" r="r" b="b"/>
              <a:pathLst>
                <a:path w="5691" h="2226" extrusionOk="0">
                  <a:moveTo>
                    <a:pt x="5690" y="737"/>
                  </a:moveTo>
                  <a:cubicBezTo>
                    <a:pt x="3747" y="1630"/>
                    <a:pt x="1991" y="2226"/>
                    <a:pt x="0" y="1787"/>
                  </a:cubicBezTo>
                  <a:cubicBezTo>
                    <a:pt x="800" y="517"/>
                    <a:pt x="3370" y="0"/>
                    <a:pt x="5690" y="73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69" name="Google Shape;2369;p36"/>
            <p:cNvSpPr/>
            <p:nvPr/>
          </p:nvSpPr>
          <p:spPr>
            <a:xfrm>
              <a:off x="4325455" y="3378767"/>
              <a:ext cx="126056" cy="49306"/>
            </a:xfrm>
            <a:custGeom>
              <a:avLst/>
              <a:gdLst/>
              <a:ahLst/>
              <a:cxnLst/>
              <a:rect l="l" t="t" r="r" b="b"/>
              <a:pathLst>
                <a:path w="5691" h="2226" fill="none" extrusionOk="0">
                  <a:moveTo>
                    <a:pt x="5690" y="737"/>
                  </a:moveTo>
                  <a:cubicBezTo>
                    <a:pt x="3747" y="1630"/>
                    <a:pt x="1991" y="2226"/>
                    <a:pt x="0" y="1787"/>
                  </a:cubicBezTo>
                  <a:cubicBezTo>
                    <a:pt x="800" y="517"/>
                    <a:pt x="3370" y="0"/>
                    <a:pt x="5690" y="737"/>
                  </a:cubicBez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70" name="Google Shape;2370;p36"/>
            <p:cNvSpPr/>
            <p:nvPr/>
          </p:nvSpPr>
          <p:spPr>
            <a:xfrm>
              <a:off x="4200107" y="3365920"/>
              <a:ext cx="96906" cy="52097"/>
            </a:xfrm>
            <a:custGeom>
              <a:avLst/>
              <a:gdLst/>
              <a:ahLst/>
              <a:cxnLst/>
              <a:rect l="l" t="t" r="r" b="b"/>
              <a:pathLst>
                <a:path w="4375" h="2352" extrusionOk="0">
                  <a:moveTo>
                    <a:pt x="1" y="141"/>
                  </a:moveTo>
                  <a:cubicBezTo>
                    <a:pt x="2054" y="0"/>
                    <a:pt x="3920" y="956"/>
                    <a:pt x="4374" y="2351"/>
                  </a:cubicBezTo>
                  <a:cubicBezTo>
                    <a:pt x="2572" y="2351"/>
                    <a:pt x="1208" y="1615"/>
                    <a:pt x="1" y="14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71" name="Google Shape;2371;p36"/>
            <p:cNvSpPr/>
            <p:nvPr/>
          </p:nvSpPr>
          <p:spPr>
            <a:xfrm>
              <a:off x="4200107" y="3365920"/>
              <a:ext cx="96906" cy="52097"/>
            </a:xfrm>
            <a:custGeom>
              <a:avLst/>
              <a:gdLst/>
              <a:ahLst/>
              <a:cxnLst/>
              <a:rect l="l" t="t" r="r" b="b"/>
              <a:pathLst>
                <a:path w="4375" h="2352" fill="none" extrusionOk="0">
                  <a:moveTo>
                    <a:pt x="1" y="141"/>
                  </a:moveTo>
                  <a:cubicBezTo>
                    <a:pt x="2054" y="0"/>
                    <a:pt x="3920" y="956"/>
                    <a:pt x="4374" y="2351"/>
                  </a:cubicBezTo>
                  <a:cubicBezTo>
                    <a:pt x="2572" y="2351"/>
                    <a:pt x="1208" y="1615"/>
                    <a:pt x="1" y="141"/>
                  </a:cubicBez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72" name="Google Shape;2372;p36"/>
            <p:cNvSpPr/>
            <p:nvPr/>
          </p:nvSpPr>
          <p:spPr>
            <a:xfrm>
              <a:off x="4298720" y="3309325"/>
              <a:ext cx="39250" cy="101735"/>
            </a:xfrm>
            <a:custGeom>
              <a:avLst/>
              <a:gdLst/>
              <a:ahLst/>
              <a:cxnLst/>
              <a:rect l="l" t="t" r="r" b="b"/>
              <a:pathLst>
                <a:path w="1772" h="4593" extrusionOk="0">
                  <a:moveTo>
                    <a:pt x="1160" y="0"/>
                  </a:moveTo>
                  <a:cubicBezTo>
                    <a:pt x="1772" y="1662"/>
                    <a:pt x="1192" y="3135"/>
                    <a:pt x="502" y="4593"/>
                  </a:cubicBezTo>
                  <a:cubicBezTo>
                    <a:pt x="0" y="2963"/>
                    <a:pt x="298" y="1442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73" name="Google Shape;2373;p36"/>
            <p:cNvSpPr/>
            <p:nvPr/>
          </p:nvSpPr>
          <p:spPr>
            <a:xfrm>
              <a:off x="4298720" y="3309325"/>
              <a:ext cx="39250" cy="101735"/>
            </a:xfrm>
            <a:custGeom>
              <a:avLst/>
              <a:gdLst/>
              <a:ahLst/>
              <a:cxnLst/>
              <a:rect l="l" t="t" r="r" b="b"/>
              <a:pathLst>
                <a:path w="1772" h="4593" fill="none" extrusionOk="0">
                  <a:moveTo>
                    <a:pt x="1160" y="0"/>
                  </a:moveTo>
                  <a:cubicBezTo>
                    <a:pt x="1772" y="1662"/>
                    <a:pt x="1192" y="3135"/>
                    <a:pt x="502" y="4593"/>
                  </a:cubicBezTo>
                  <a:cubicBezTo>
                    <a:pt x="0" y="2963"/>
                    <a:pt x="298" y="1442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74" name="Google Shape;2374;p36"/>
            <p:cNvSpPr/>
            <p:nvPr/>
          </p:nvSpPr>
          <p:spPr>
            <a:xfrm>
              <a:off x="4271298" y="3429092"/>
              <a:ext cx="81955" cy="101757"/>
            </a:xfrm>
            <a:custGeom>
              <a:avLst/>
              <a:gdLst/>
              <a:ahLst/>
              <a:cxnLst/>
              <a:rect l="l" t="t" r="r" b="b"/>
              <a:pathLst>
                <a:path w="3700" h="4594" extrusionOk="0">
                  <a:moveTo>
                    <a:pt x="0" y="659"/>
                  </a:moveTo>
                  <a:cubicBezTo>
                    <a:pt x="0" y="17"/>
                    <a:pt x="564" y="32"/>
                    <a:pt x="878" y="32"/>
                  </a:cubicBezTo>
                  <a:cubicBezTo>
                    <a:pt x="1458" y="1"/>
                    <a:pt x="2069" y="17"/>
                    <a:pt x="2649" y="95"/>
                  </a:cubicBezTo>
                  <a:cubicBezTo>
                    <a:pt x="3386" y="189"/>
                    <a:pt x="3699" y="534"/>
                    <a:pt x="3527" y="1255"/>
                  </a:cubicBezTo>
                  <a:cubicBezTo>
                    <a:pt x="3276" y="2195"/>
                    <a:pt x="2884" y="3104"/>
                    <a:pt x="2492" y="3998"/>
                  </a:cubicBezTo>
                  <a:cubicBezTo>
                    <a:pt x="2320" y="4390"/>
                    <a:pt x="1865" y="4593"/>
                    <a:pt x="1427" y="4546"/>
                  </a:cubicBezTo>
                  <a:cubicBezTo>
                    <a:pt x="941" y="4468"/>
                    <a:pt x="643" y="4123"/>
                    <a:pt x="549" y="3653"/>
                  </a:cubicBezTo>
                  <a:cubicBezTo>
                    <a:pt x="423" y="3151"/>
                    <a:pt x="345" y="2650"/>
                    <a:pt x="267" y="2148"/>
                  </a:cubicBezTo>
                  <a:cubicBezTo>
                    <a:pt x="157" y="1584"/>
                    <a:pt x="126" y="1380"/>
                    <a:pt x="0" y="659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75" name="Google Shape;2375;p36"/>
            <p:cNvSpPr/>
            <p:nvPr/>
          </p:nvSpPr>
          <p:spPr>
            <a:xfrm>
              <a:off x="4282063" y="3516431"/>
              <a:ext cx="62131" cy="151240"/>
            </a:xfrm>
            <a:custGeom>
              <a:avLst/>
              <a:gdLst/>
              <a:ahLst/>
              <a:cxnLst/>
              <a:rect l="l" t="t" r="r" b="b"/>
              <a:pathLst>
                <a:path w="2805" h="6828" extrusionOk="0">
                  <a:moveTo>
                    <a:pt x="1135" y="0"/>
                  </a:moveTo>
                  <a:cubicBezTo>
                    <a:pt x="1003" y="0"/>
                    <a:pt x="870" y="86"/>
                    <a:pt x="862" y="259"/>
                  </a:cubicBezTo>
                  <a:cubicBezTo>
                    <a:pt x="847" y="1842"/>
                    <a:pt x="0" y="6575"/>
                    <a:pt x="2461" y="6826"/>
                  </a:cubicBezTo>
                  <a:cubicBezTo>
                    <a:pt x="2471" y="6827"/>
                    <a:pt x="2480" y="6827"/>
                    <a:pt x="2490" y="6827"/>
                  </a:cubicBezTo>
                  <a:cubicBezTo>
                    <a:pt x="2805" y="6827"/>
                    <a:pt x="2781" y="6324"/>
                    <a:pt x="2461" y="6293"/>
                  </a:cubicBezTo>
                  <a:cubicBezTo>
                    <a:pt x="627" y="6121"/>
                    <a:pt x="1379" y="1481"/>
                    <a:pt x="1395" y="259"/>
                  </a:cubicBezTo>
                  <a:cubicBezTo>
                    <a:pt x="1395" y="86"/>
                    <a:pt x="1266" y="0"/>
                    <a:pt x="1135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  <p:sp>
        <p:nvSpPr>
          <p:cNvPr id="2376" name="Google Shape;2376;p36"/>
          <p:cNvSpPr/>
          <p:nvPr/>
        </p:nvSpPr>
        <p:spPr>
          <a:xfrm>
            <a:off x="16326109" y="3355320"/>
            <a:ext cx="14111" cy="38753"/>
          </a:xfrm>
          <a:custGeom>
            <a:avLst/>
            <a:gdLst/>
            <a:ahLst/>
            <a:cxnLst/>
            <a:rect l="l" t="t" r="r" b="b"/>
            <a:pathLst>
              <a:path w="189" h="519" extrusionOk="0">
                <a:moveTo>
                  <a:pt x="113" y="0"/>
                </a:moveTo>
                <a:cubicBezTo>
                  <a:pt x="103" y="0"/>
                  <a:pt x="92" y="6"/>
                  <a:pt x="79" y="17"/>
                </a:cubicBezTo>
                <a:lnTo>
                  <a:pt x="1" y="142"/>
                </a:lnTo>
                <a:cubicBezTo>
                  <a:pt x="110" y="283"/>
                  <a:pt x="173" y="409"/>
                  <a:pt x="189" y="518"/>
                </a:cubicBezTo>
                <a:cubicBezTo>
                  <a:pt x="175" y="284"/>
                  <a:pt x="185" y="0"/>
                  <a:pt x="113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377" name="Google Shape;2377;p36"/>
          <p:cNvSpPr/>
          <p:nvPr/>
        </p:nvSpPr>
        <p:spPr>
          <a:xfrm>
            <a:off x="16299226" y="4081023"/>
            <a:ext cx="24639" cy="30464"/>
          </a:xfrm>
          <a:custGeom>
            <a:avLst/>
            <a:gdLst/>
            <a:ahLst/>
            <a:cxnLst/>
            <a:rect l="l" t="t" r="r" b="b"/>
            <a:pathLst>
              <a:path w="330" h="408" extrusionOk="0">
                <a:moveTo>
                  <a:pt x="329" y="0"/>
                </a:moveTo>
                <a:cubicBezTo>
                  <a:pt x="173" y="188"/>
                  <a:pt x="0" y="314"/>
                  <a:pt x="78" y="408"/>
                </a:cubicBezTo>
                <a:cubicBezTo>
                  <a:pt x="204" y="251"/>
                  <a:pt x="282" y="126"/>
                  <a:pt x="329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378" name="Google Shape;2378;p36"/>
          <p:cNvSpPr/>
          <p:nvPr/>
        </p:nvSpPr>
        <p:spPr>
          <a:xfrm>
            <a:off x="13225507" y="2647791"/>
            <a:ext cx="9331" cy="6556"/>
          </a:xfrm>
          <a:custGeom>
            <a:avLst/>
            <a:gdLst/>
            <a:ahLst/>
            <a:cxnLst/>
            <a:rect l="l" t="t" r="r" b="b"/>
            <a:pathLst>
              <a:path w="158" h="111" extrusionOk="0">
                <a:moveTo>
                  <a:pt x="126" y="1"/>
                </a:moveTo>
                <a:lnTo>
                  <a:pt x="126" y="1"/>
                </a:lnTo>
                <a:cubicBezTo>
                  <a:pt x="32" y="48"/>
                  <a:pt x="1" y="79"/>
                  <a:pt x="17" y="110"/>
                </a:cubicBezTo>
                <a:cubicBezTo>
                  <a:pt x="95" y="63"/>
                  <a:pt x="158" y="32"/>
                  <a:pt x="126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379" name="Google Shape;2379;p36"/>
          <p:cNvSpPr/>
          <p:nvPr/>
        </p:nvSpPr>
        <p:spPr>
          <a:xfrm>
            <a:off x="16323793" y="4042344"/>
            <a:ext cx="18816" cy="38753"/>
          </a:xfrm>
          <a:custGeom>
            <a:avLst/>
            <a:gdLst/>
            <a:ahLst/>
            <a:cxnLst/>
            <a:rect l="l" t="t" r="r" b="b"/>
            <a:pathLst>
              <a:path w="252" h="519" extrusionOk="0">
                <a:moveTo>
                  <a:pt x="220" y="1"/>
                </a:moveTo>
                <a:cubicBezTo>
                  <a:pt x="204" y="32"/>
                  <a:pt x="173" y="64"/>
                  <a:pt x="157" y="79"/>
                </a:cubicBezTo>
                <a:cubicBezTo>
                  <a:pt x="126" y="220"/>
                  <a:pt x="79" y="361"/>
                  <a:pt x="0" y="518"/>
                </a:cubicBezTo>
                <a:cubicBezTo>
                  <a:pt x="126" y="377"/>
                  <a:pt x="251" y="220"/>
                  <a:pt x="220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380" name="Google Shape;2380;p36"/>
          <p:cNvSpPr/>
          <p:nvPr/>
        </p:nvSpPr>
        <p:spPr>
          <a:xfrm>
            <a:off x="16143768" y="4382981"/>
            <a:ext cx="3359" cy="4777"/>
          </a:xfrm>
          <a:custGeom>
            <a:avLst/>
            <a:gdLst/>
            <a:ahLst/>
            <a:cxnLst/>
            <a:rect l="l" t="t" r="r" b="b"/>
            <a:pathLst>
              <a:path w="45" h="64" extrusionOk="0">
                <a:moveTo>
                  <a:pt x="44" y="0"/>
                </a:moveTo>
                <a:cubicBezTo>
                  <a:pt x="9" y="47"/>
                  <a:pt x="0" y="64"/>
                  <a:pt x="3" y="64"/>
                </a:cubicBezTo>
                <a:cubicBezTo>
                  <a:pt x="8" y="64"/>
                  <a:pt x="44" y="20"/>
                  <a:pt x="44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381" name="Google Shape;2381;p36"/>
          <p:cNvSpPr/>
          <p:nvPr/>
        </p:nvSpPr>
        <p:spPr>
          <a:xfrm>
            <a:off x="16312444" y="3923026"/>
            <a:ext cx="2015" cy="2015"/>
          </a:xfrm>
          <a:custGeom>
            <a:avLst/>
            <a:gdLst/>
            <a:ahLst/>
            <a:cxnLst/>
            <a:rect l="l" t="t" r="r" b="b"/>
            <a:pathLst>
              <a:path w="27" h="27" extrusionOk="0">
                <a:moveTo>
                  <a:pt x="27" y="0"/>
                </a:moveTo>
                <a:cubicBezTo>
                  <a:pt x="9" y="19"/>
                  <a:pt x="1" y="26"/>
                  <a:pt x="4" y="26"/>
                </a:cubicBezTo>
                <a:cubicBezTo>
                  <a:pt x="6" y="26"/>
                  <a:pt x="14" y="22"/>
                  <a:pt x="27" y="16"/>
                </a:cubicBez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382" name="Google Shape;2382;p36"/>
          <p:cNvSpPr/>
          <p:nvPr/>
        </p:nvSpPr>
        <p:spPr>
          <a:xfrm>
            <a:off x="16133017" y="4384104"/>
            <a:ext cx="10603" cy="9483"/>
          </a:xfrm>
          <a:custGeom>
            <a:avLst/>
            <a:gdLst/>
            <a:ahLst/>
            <a:cxnLst/>
            <a:rect l="l" t="t" r="r" b="b"/>
            <a:pathLst>
              <a:path w="142" h="127" extrusionOk="0">
                <a:moveTo>
                  <a:pt x="141" y="1"/>
                </a:moveTo>
                <a:cubicBezTo>
                  <a:pt x="126" y="17"/>
                  <a:pt x="79" y="48"/>
                  <a:pt x="0" y="126"/>
                </a:cubicBezTo>
                <a:cubicBezTo>
                  <a:pt x="47" y="95"/>
                  <a:pt x="94" y="48"/>
                  <a:pt x="141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383" name="Google Shape;2383;p36"/>
          <p:cNvSpPr/>
          <p:nvPr/>
        </p:nvSpPr>
        <p:spPr>
          <a:xfrm>
            <a:off x="16130626" y="4394632"/>
            <a:ext cx="7169" cy="7318"/>
          </a:xfrm>
          <a:custGeom>
            <a:avLst/>
            <a:gdLst/>
            <a:ahLst/>
            <a:cxnLst/>
            <a:rect l="l" t="t" r="r" b="b"/>
            <a:pathLst>
              <a:path w="96" h="98" extrusionOk="0">
                <a:moveTo>
                  <a:pt x="95" y="1"/>
                </a:moveTo>
                <a:lnTo>
                  <a:pt x="95" y="1"/>
                </a:lnTo>
                <a:cubicBezTo>
                  <a:pt x="64" y="32"/>
                  <a:pt x="32" y="64"/>
                  <a:pt x="1" y="79"/>
                </a:cubicBezTo>
                <a:cubicBezTo>
                  <a:pt x="6" y="90"/>
                  <a:pt x="12" y="97"/>
                  <a:pt x="19" y="97"/>
                </a:cubicBezTo>
                <a:cubicBezTo>
                  <a:pt x="33" y="97"/>
                  <a:pt x="54" y="72"/>
                  <a:pt x="9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384" name="Google Shape;2384;p36"/>
          <p:cNvSpPr/>
          <p:nvPr/>
        </p:nvSpPr>
        <p:spPr>
          <a:xfrm>
            <a:off x="16143545" y="4371260"/>
            <a:ext cx="12917" cy="12917"/>
          </a:xfrm>
          <a:custGeom>
            <a:avLst/>
            <a:gdLst/>
            <a:ahLst/>
            <a:cxnLst/>
            <a:rect l="l" t="t" r="r" b="b"/>
            <a:pathLst>
              <a:path w="173" h="173" extrusionOk="0">
                <a:moveTo>
                  <a:pt x="173" y="0"/>
                </a:moveTo>
                <a:cubicBezTo>
                  <a:pt x="110" y="63"/>
                  <a:pt x="63" y="126"/>
                  <a:pt x="0" y="173"/>
                </a:cubicBezTo>
                <a:cubicBezTo>
                  <a:pt x="32" y="157"/>
                  <a:pt x="47" y="157"/>
                  <a:pt x="47" y="157"/>
                </a:cubicBezTo>
                <a:cubicBezTo>
                  <a:pt x="63" y="126"/>
                  <a:pt x="110" y="79"/>
                  <a:pt x="173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385" name="Google Shape;2385;p36"/>
          <p:cNvSpPr/>
          <p:nvPr/>
        </p:nvSpPr>
        <p:spPr>
          <a:xfrm>
            <a:off x="16296839" y="3770851"/>
            <a:ext cx="5974" cy="12917"/>
          </a:xfrm>
          <a:custGeom>
            <a:avLst/>
            <a:gdLst/>
            <a:ahLst/>
            <a:cxnLst/>
            <a:rect l="l" t="t" r="r" b="b"/>
            <a:pathLst>
              <a:path w="80" h="173" extrusionOk="0">
                <a:moveTo>
                  <a:pt x="79" y="1"/>
                </a:moveTo>
                <a:cubicBezTo>
                  <a:pt x="48" y="1"/>
                  <a:pt x="16" y="32"/>
                  <a:pt x="1" y="173"/>
                </a:cubicBezTo>
                <a:cubicBezTo>
                  <a:pt x="16" y="79"/>
                  <a:pt x="48" y="32"/>
                  <a:pt x="79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386" name="Google Shape;2386;p36"/>
          <p:cNvSpPr/>
          <p:nvPr/>
        </p:nvSpPr>
        <p:spPr>
          <a:xfrm>
            <a:off x="16156386" y="4338332"/>
            <a:ext cx="19861" cy="26881"/>
          </a:xfrm>
          <a:custGeom>
            <a:avLst/>
            <a:gdLst/>
            <a:ahLst/>
            <a:cxnLst/>
            <a:rect l="l" t="t" r="r" b="b"/>
            <a:pathLst>
              <a:path w="266" h="360" extrusionOk="0">
                <a:moveTo>
                  <a:pt x="205" y="0"/>
                </a:moveTo>
                <a:cubicBezTo>
                  <a:pt x="184" y="0"/>
                  <a:pt x="144" y="43"/>
                  <a:pt x="79" y="159"/>
                </a:cubicBezTo>
                <a:cubicBezTo>
                  <a:pt x="1" y="222"/>
                  <a:pt x="173" y="316"/>
                  <a:pt x="95" y="332"/>
                </a:cubicBezTo>
                <a:cubicBezTo>
                  <a:pt x="101" y="351"/>
                  <a:pt x="109" y="359"/>
                  <a:pt x="118" y="359"/>
                </a:cubicBezTo>
                <a:cubicBezTo>
                  <a:pt x="174" y="359"/>
                  <a:pt x="265" y="0"/>
                  <a:pt x="205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387" name="Google Shape;2387;p36"/>
          <p:cNvSpPr/>
          <p:nvPr/>
        </p:nvSpPr>
        <p:spPr>
          <a:xfrm>
            <a:off x="16238822" y="4110968"/>
            <a:ext cx="13663" cy="27851"/>
          </a:xfrm>
          <a:custGeom>
            <a:avLst/>
            <a:gdLst/>
            <a:ahLst/>
            <a:cxnLst/>
            <a:rect l="l" t="t" r="r" b="b"/>
            <a:pathLst>
              <a:path w="183" h="373" extrusionOk="0">
                <a:moveTo>
                  <a:pt x="155" y="1"/>
                </a:moveTo>
                <a:cubicBezTo>
                  <a:pt x="122" y="1"/>
                  <a:pt x="77" y="72"/>
                  <a:pt x="41" y="179"/>
                </a:cubicBezTo>
                <a:cubicBezTo>
                  <a:pt x="27" y="263"/>
                  <a:pt x="1" y="372"/>
                  <a:pt x="40" y="372"/>
                </a:cubicBezTo>
                <a:cubicBezTo>
                  <a:pt x="44" y="372"/>
                  <a:pt x="50" y="371"/>
                  <a:pt x="57" y="367"/>
                </a:cubicBezTo>
                <a:lnTo>
                  <a:pt x="182" y="22"/>
                </a:lnTo>
                <a:cubicBezTo>
                  <a:pt x="175" y="7"/>
                  <a:pt x="165" y="1"/>
                  <a:pt x="15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388" name="Google Shape;2388;p36"/>
          <p:cNvSpPr/>
          <p:nvPr/>
        </p:nvSpPr>
        <p:spPr>
          <a:xfrm>
            <a:off x="16176324" y="4181677"/>
            <a:ext cx="14111" cy="14111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32" y="0"/>
                </a:moveTo>
                <a:lnTo>
                  <a:pt x="0" y="188"/>
                </a:lnTo>
                <a:cubicBezTo>
                  <a:pt x="79" y="110"/>
                  <a:pt x="110" y="126"/>
                  <a:pt x="188" y="110"/>
                </a:cubicBezTo>
                <a:lnTo>
                  <a:pt x="32" y="0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389" name="Google Shape;2389;p36"/>
          <p:cNvSpPr/>
          <p:nvPr/>
        </p:nvSpPr>
        <p:spPr>
          <a:xfrm>
            <a:off x="16201712" y="4103799"/>
            <a:ext cx="12245" cy="29419"/>
          </a:xfrm>
          <a:custGeom>
            <a:avLst/>
            <a:gdLst/>
            <a:ahLst/>
            <a:cxnLst/>
            <a:rect l="l" t="t" r="r" b="b"/>
            <a:pathLst>
              <a:path w="164" h="394" extrusionOk="0">
                <a:moveTo>
                  <a:pt x="133" y="1"/>
                </a:moveTo>
                <a:lnTo>
                  <a:pt x="133" y="1"/>
                </a:lnTo>
                <a:cubicBezTo>
                  <a:pt x="120" y="1"/>
                  <a:pt x="92" y="45"/>
                  <a:pt x="36" y="165"/>
                </a:cubicBezTo>
                <a:cubicBezTo>
                  <a:pt x="59" y="211"/>
                  <a:pt x="0" y="393"/>
                  <a:pt x="36" y="393"/>
                </a:cubicBezTo>
                <a:cubicBezTo>
                  <a:pt x="50" y="393"/>
                  <a:pt x="78" y="366"/>
                  <a:pt x="131" y="291"/>
                </a:cubicBezTo>
                <a:cubicBezTo>
                  <a:pt x="108" y="247"/>
                  <a:pt x="164" y="1"/>
                  <a:pt x="133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390" name="Google Shape;2390;p36"/>
          <p:cNvSpPr/>
          <p:nvPr/>
        </p:nvSpPr>
        <p:spPr>
          <a:xfrm>
            <a:off x="16337829" y="3746287"/>
            <a:ext cx="23445" cy="7094"/>
          </a:xfrm>
          <a:custGeom>
            <a:avLst/>
            <a:gdLst/>
            <a:ahLst/>
            <a:cxnLst/>
            <a:rect l="l" t="t" r="r" b="b"/>
            <a:pathLst>
              <a:path w="314" h="95" extrusionOk="0">
                <a:moveTo>
                  <a:pt x="0" y="0"/>
                </a:moveTo>
                <a:lnTo>
                  <a:pt x="0" y="94"/>
                </a:lnTo>
                <a:lnTo>
                  <a:pt x="314" y="94"/>
                </a:lnTo>
                <a:lnTo>
                  <a:pt x="0" y="0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391" name="Google Shape;2391;p36"/>
          <p:cNvSpPr/>
          <p:nvPr/>
        </p:nvSpPr>
        <p:spPr>
          <a:xfrm>
            <a:off x="16225455" y="3420880"/>
            <a:ext cx="26284" cy="32032"/>
          </a:xfrm>
          <a:custGeom>
            <a:avLst/>
            <a:gdLst/>
            <a:ahLst/>
            <a:cxnLst/>
            <a:rect l="l" t="t" r="r" b="b"/>
            <a:pathLst>
              <a:path w="352" h="429" extrusionOk="0">
                <a:moveTo>
                  <a:pt x="105" y="1"/>
                </a:moveTo>
                <a:cubicBezTo>
                  <a:pt x="76" y="1"/>
                  <a:pt x="45" y="28"/>
                  <a:pt x="1" y="95"/>
                </a:cubicBezTo>
                <a:cubicBezTo>
                  <a:pt x="41" y="242"/>
                  <a:pt x="86" y="261"/>
                  <a:pt x="129" y="261"/>
                </a:cubicBezTo>
                <a:cubicBezTo>
                  <a:pt x="144" y="261"/>
                  <a:pt x="159" y="258"/>
                  <a:pt x="173" y="258"/>
                </a:cubicBezTo>
                <a:cubicBezTo>
                  <a:pt x="213" y="258"/>
                  <a:pt x="247" y="277"/>
                  <a:pt x="267" y="424"/>
                </a:cubicBezTo>
                <a:cubicBezTo>
                  <a:pt x="274" y="427"/>
                  <a:pt x="281" y="429"/>
                  <a:pt x="286" y="429"/>
                </a:cubicBezTo>
                <a:cubicBezTo>
                  <a:pt x="352" y="429"/>
                  <a:pt x="244" y="184"/>
                  <a:pt x="298" y="184"/>
                </a:cubicBezTo>
                <a:lnTo>
                  <a:pt x="298" y="184"/>
                </a:lnTo>
                <a:cubicBezTo>
                  <a:pt x="303" y="184"/>
                  <a:pt x="308" y="186"/>
                  <a:pt x="314" y="189"/>
                </a:cubicBezTo>
                <a:cubicBezTo>
                  <a:pt x="203" y="88"/>
                  <a:pt x="157" y="1"/>
                  <a:pt x="10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392" name="Google Shape;2392;p36"/>
          <p:cNvSpPr/>
          <p:nvPr/>
        </p:nvSpPr>
        <p:spPr>
          <a:xfrm>
            <a:off x="16248902" y="3434920"/>
            <a:ext cx="7094" cy="7169"/>
          </a:xfrm>
          <a:custGeom>
            <a:avLst/>
            <a:gdLst/>
            <a:ahLst/>
            <a:cxnLst/>
            <a:rect l="l" t="t" r="r" b="b"/>
            <a:pathLst>
              <a:path w="95" h="96" extrusionOk="0">
                <a:moveTo>
                  <a:pt x="0" y="1"/>
                </a:moveTo>
                <a:lnTo>
                  <a:pt x="0" y="1"/>
                </a:lnTo>
                <a:cubicBezTo>
                  <a:pt x="31" y="32"/>
                  <a:pt x="63" y="64"/>
                  <a:pt x="94" y="95"/>
                </a:cubicBezTo>
                <a:cubicBezTo>
                  <a:pt x="47" y="32"/>
                  <a:pt x="31" y="17"/>
                  <a:pt x="0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grpSp>
        <p:nvGrpSpPr>
          <p:cNvPr id="2393" name="Google Shape;2393;p36"/>
          <p:cNvGrpSpPr/>
          <p:nvPr/>
        </p:nvGrpSpPr>
        <p:grpSpPr>
          <a:xfrm>
            <a:off x="18540576" y="3621947"/>
            <a:ext cx="2325688" cy="3115887"/>
            <a:chOff x="4579586" y="1277075"/>
            <a:chExt cx="689885" cy="924288"/>
          </a:xfrm>
        </p:grpSpPr>
        <p:sp>
          <p:nvSpPr>
            <p:cNvPr id="2394" name="Google Shape;2394;p36"/>
            <p:cNvSpPr/>
            <p:nvPr/>
          </p:nvSpPr>
          <p:spPr>
            <a:xfrm>
              <a:off x="4579586" y="1982010"/>
              <a:ext cx="686761" cy="159901"/>
            </a:xfrm>
            <a:custGeom>
              <a:avLst/>
              <a:gdLst/>
              <a:ahLst/>
              <a:cxnLst/>
              <a:rect l="l" t="t" r="r" b="b"/>
              <a:pathLst>
                <a:path w="31005" h="7219" extrusionOk="0">
                  <a:moveTo>
                    <a:pt x="20001" y="0"/>
                  </a:moveTo>
                  <a:cubicBezTo>
                    <a:pt x="16365" y="0"/>
                    <a:pt x="1" y="455"/>
                    <a:pt x="10456" y="6364"/>
                  </a:cubicBezTo>
                  <a:cubicBezTo>
                    <a:pt x="11508" y="6965"/>
                    <a:pt x="12833" y="7219"/>
                    <a:pt x="14253" y="7219"/>
                  </a:cubicBezTo>
                  <a:cubicBezTo>
                    <a:pt x="21422" y="7219"/>
                    <a:pt x="31004" y="759"/>
                    <a:pt x="2000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95" name="Google Shape;2395;p36"/>
            <p:cNvSpPr/>
            <p:nvPr/>
          </p:nvSpPr>
          <p:spPr>
            <a:xfrm>
              <a:off x="4991028" y="2129553"/>
              <a:ext cx="192705" cy="71810"/>
            </a:xfrm>
            <a:custGeom>
              <a:avLst/>
              <a:gdLst/>
              <a:ahLst/>
              <a:cxnLst/>
              <a:rect l="l" t="t" r="r" b="b"/>
              <a:pathLst>
                <a:path w="8700" h="3242" extrusionOk="0">
                  <a:moveTo>
                    <a:pt x="5551" y="0"/>
                  </a:moveTo>
                  <a:cubicBezTo>
                    <a:pt x="5148" y="0"/>
                    <a:pt x="4723" y="47"/>
                    <a:pt x="4310" y="111"/>
                  </a:cubicBezTo>
                  <a:cubicBezTo>
                    <a:pt x="3135" y="173"/>
                    <a:pt x="0" y="550"/>
                    <a:pt x="423" y="2352"/>
                  </a:cubicBezTo>
                  <a:cubicBezTo>
                    <a:pt x="604" y="3119"/>
                    <a:pt x="2174" y="3242"/>
                    <a:pt x="3511" y="3242"/>
                  </a:cubicBezTo>
                  <a:cubicBezTo>
                    <a:pt x="4142" y="3242"/>
                    <a:pt x="4722" y="3214"/>
                    <a:pt x="5079" y="3214"/>
                  </a:cubicBezTo>
                  <a:cubicBezTo>
                    <a:pt x="6458" y="3214"/>
                    <a:pt x="8699" y="2117"/>
                    <a:pt x="7242" y="550"/>
                  </a:cubicBezTo>
                  <a:cubicBezTo>
                    <a:pt x="6857" y="135"/>
                    <a:pt x="6236" y="0"/>
                    <a:pt x="555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96" name="Google Shape;2396;p36"/>
            <p:cNvSpPr/>
            <p:nvPr/>
          </p:nvSpPr>
          <p:spPr>
            <a:xfrm>
              <a:off x="4623333" y="1293865"/>
              <a:ext cx="630522" cy="538865"/>
            </a:xfrm>
            <a:custGeom>
              <a:avLst/>
              <a:gdLst/>
              <a:ahLst/>
              <a:cxnLst/>
              <a:rect l="l" t="t" r="r" b="b"/>
              <a:pathLst>
                <a:path w="28466" h="24328" extrusionOk="0">
                  <a:moveTo>
                    <a:pt x="11333" y="24139"/>
                  </a:moveTo>
                  <a:cubicBezTo>
                    <a:pt x="9421" y="24327"/>
                    <a:pt x="7446" y="23685"/>
                    <a:pt x="5565" y="22823"/>
                  </a:cubicBezTo>
                  <a:cubicBezTo>
                    <a:pt x="3731" y="21992"/>
                    <a:pt x="2383" y="20503"/>
                    <a:pt x="1521" y="18700"/>
                  </a:cubicBezTo>
                  <a:cubicBezTo>
                    <a:pt x="518" y="16631"/>
                    <a:pt x="1" y="14421"/>
                    <a:pt x="95" y="12070"/>
                  </a:cubicBezTo>
                  <a:cubicBezTo>
                    <a:pt x="267" y="7493"/>
                    <a:pt x="2368" y="4060"/>
                    <a:pt x="6286" y="1756"/>
                  </a:cubicBezTo>
                  <a:cubicBezTo>
                    <a:pt x="8167" y="675"/>
                    <a:pt x="10299" y="173"/>
                    <a:pt x="12415" y="79"/>
                  </a:cubicBezTo>
                  <a:cubicBezTo>
                    <a:pt x="14390" y="1"/>
                    <a:pt x="16365" y="377"/>
                    <a:pt x="18356" y="518"/>
                  </a:cubicBezTo>
                  <a:cubicBezTo>
                    <a:pt x="19484" y="596"/>
                    <a:pt x="20597" y="785"/>
                    <a:pt x="21584" y="1364"/>
                  </a:cubicBezTo>
                  <a:cubicBezTo>
                    <a:pt x="22353" y="1819"/>
                    <a:pt x="23136" y="2289"/>
                    <a:pt x="23810" y="2869"/>
                  </a:cubicBezTo>
                  <a:cubicBezTo>
                    <a:pt x="24766" y="3700"/>
                    <a:pt x="25613" y="4656"/>
                    <a:pt x="26522" y="5550"/>
                  </a:cubicBezTo>
                  <a:cubicBezTo>
                    <a:pt x="27619" y="6631"/>
                    <a:pt x="28011" y="7995"/>
                    <a:pt x="28168" y="9468"/>
                  </a:cubicBezTo>
                  <a:cubicBezTo>
                    <a:pt x="28466" y="12101"/>
                    <a:pt x="27792" y="14562"/>
                    <a:pt x="26585" y="16804"/>
                  </a:cubicBezTo>
                  <a:cubicBezTo>
                    <a:pt x="25158" y="19406"/>
                    <a:pt x="23246" y="21616"/>
                    <a:pt x="20284" y="22650"/>
                  </a:cubicBezTo>
                  <a:cubicBezTo>
                    <a:pt x="17446" y="23638"/>
                    <a:pt x="14562" y="24265"/>
                    <a:pt x="11333" y="24139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97" name="Google Shape;2397;p36"/>
            <p:cNvSpPr/>
            <p:nvPr/>
          </p:nvSpPr>
          <p:spPr>
            <a:xfrm>
              <a:off x="4873100" y="1845010"/>
              <a:ext cx="4519" cy="3012"/>
            </a:xfrm>
            <a:custGeom>
              <a:avLst/>
              <a:gdLst/>
              <a:ahLst/>
              <a:cxnLst/>
              <a:rect l="l" t="t" r="r" b="b"/>
              <a:pathLst>
                <a:path w="204" h="136" extrusionOk="0">
                  <a:moveTo>
                    <a:pt x="125" y="1"/>
                  </a:moveTo>
                  <a:cubicBezTo>
                    <a:pt x="122" y="1"/>
                    <a:pt x="120" y="4"/>
                    <a:pt x="120" y="10"/>
                  </a:cubicBezTo>
                  <a:cubicBezTo>
                    <a:pt x="113" y="9"/>
                    <a:pt x="106" y="8"/>
                    <a:pt x="100" y="8"/>
                  </a:cubicBezTo>
                  <a:cubicBezTo>
                    <a:pt x="0" y="8"/>
                    <a:pt x="41" y="120"/>
                    <a:pt x="26" y="135"/>
                  </a:cubicBezTo>
                  <a:cubicBezTo>
                    <a:pt x="203" y="121"/>
                    <a:pt x="143" y="1"/>
                    <a:pt x="125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98" name="Google Shape;2398;p36"/>
            <p:cNvSpPr/>
            <p:nvPr/>
          </p:nvSpPr>
          <p:spPr>
            <a:xfrm>
              <a:off x="4921233" y="1835840"/>
              <a:ext cx="6623" cy="3145"/>
            </a:xfrm>
            <a:custGeom>
              <a:avLst/>
              <a:gdLst/>
              <a:ahLst/>
              <a:cxnLst/>
              <a:rect l="l" t="t" r="r" b="b"/>
              <a:pathLst>
                <a:path w="299" h="142" extrusionOk="0">
                  <a:moveTo>
                    <a:pt x="298" y="0"/>
                  </a:moveTo>
                  <a:cubicBezTo>
                    <a:pt x="298" y="1"/>
                    <a:pt x="236" y="32"/>
                    <a:pt x="173" y="47"/>
                  </a:cubicBezTo>
                  <a:cubicBezTo>
                    <a:pt x="110" y="79"/>
                    <a:pt x="32" y="94"/>
                    <a:pt x="32" y="94"/>
                  </a:cubicBezTo>
                  <a:lnTo>
                    <a:pt x="1" y="142"/>
                  </a:lnTo>
                  <a:cubicBezTo>
                    <a:pt x="1" y="142"/>
                    <a:pt x="79" y="110"/>
                    <a:pt x="157" y="79"/>
                  </a:cubicBezTo>
                  <a:cubicBezTo>
                    <a:pt x="220" y="47"/>
                    <a:pt x="298" y="1"/>
                    <a:pt x="29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99" name="Google Shape;2399;p36"/>
            <p:cNvSpPr/>
            <p:nvPr/>
          </p:nvSpPr>
          <p:spPr>
            <a:xfrm>
              <a:off x="4937203" y="1832096"/>
              <a:ext cx="27444" cy="6534"/>
            </a:xfrm>
            <a:custGeom>
              <a:avLst/>
              <a:gdLst/>
              <a:ahLst/>
              <a:cxnLst/>
              <a:rect l="l" t="t" r="r" b="b"/>
              <a:pathLst>
                <a:path w="1239" h="295" extrusionOk="0">
                  <a:moveTo>
                    <a:pt x="1069" y="0"/>
                  </a:moveTo>
                  <a:cubicBezTo>
                    <a:pt x="986" y="0"/>
                    <a:pt x="887" y="25"/>
                    <a:pt x="784" y="60"/>
                  </a:cubicBezTo>
                  <a:cubicBezTo>
                    <a:pt x="602" y="102"/>
                    <a:pt x="420" y="156"/>
                    <a:pt x="261" y="156"/>
                  </a:cubicBezTo>
                  <a:cubicBezTo>
                    <a:pt x="242" y="156"/>
                    <a:pt x="223" y="155"/>
                    <a:pt x="204" y="154"/>
                  </a:cubicBezTo>
                  <a:lnTo>
                    <a:pt x="142" y="107"/>
                  </a:lnTo>
                  <a:lnTo>
                    <a:pt x="1" y="295"/>
                  </a:lnTo>
                  <a:cubicBezTo>
                    <a:pt x="204" y="263"/>
                    <a:pt x="439" y="201"/>
                    <a:pt x="675" y="154"/>
                  </a:cubicBezTo>
                  <a:cubicBezTo>
                    <a:pt x="865" y="99"/>
                    <a:pt x="1044" y="57"/>
                    <a:pt x="1180" y="57"/>
                  </a:cubicBezTo>
                  <a:cubicBezTo>
                    <a:pt x="1201" y="57"/>
                    <a:pt x="1220" y="58"/>
                    <a:pt x="1239" y="60"/>
                  </a:cubicBezTo>
                  <a:cubicBezTo>
                    <a:pt x="1196" y="17"/>
                    <a:pt x="1138" y="0"/>
                    <a:pt x="106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00" name="Google Shape;2400;p36"/>
            <p:cNvSpPr/>
            <p:nvPr/>
          </p:nvSpPr>
          <p:spPr>
            <a:xfrm>
              <a:off x="4984073" y="1837988"/>
              <a:ext cx="5781" cy="2392"/>
            </a:xfrm>
            <a:custGeom>
              <a:avLst/>
              <a:gdLst/>
              <a:ahLst/>
              <a:cxnLst/>
              <a:rect l="l" t="t" r="r" b="b"/>
              <a:pathLst>
                <a:path w="261" h="108" extrusionOk="0">
                  <a:moveTo>
                    <a:pt x="260" y="1"/>
                  </a:moveTo>
                  <a:lnTo>
                    <a:pt x="260" y="1"/>
                  </a:lnTo>
                  <a:cubicBezTo>
                    <a:pt x="260" y="1"/>
                    <a:pt x="259" y="2"/>
                    <a:pt x="257" y="3"/>
                  </a:cubicBezTo>
                  <a:lnTo>
                    <a:pt x="257" y="3"/>
                  </a:lnTo>
                  <a:cubicBezTo>
                    <a:pt x="259" y="1"/>
                    <a:pt x="260" y="1"/>
                    <a:pt x="260" y="1"/>
                  </a:cubicBezTo>
                  <a:close/>
                  <a:moveTo>
                    <a:pt x="257" y="3"/>
                  </a:moveTo>
                  <a:cubicBezTo>
                    <a:pt x="244" y="9"/>
                    <a:pt x="182" y="35"/>
                    <a:pt x="1" y="92"/>
                  </a:cubicBezTo>
                  <a:cubicBezTo>
                    <a:pt x="16" y="107"/>
                    <a:pt x="32" y="107"/>
                    <a:pt x="48" y="107"/>
                  </a:cubicBezTo>
                  <a:cubicBezTo>
                    <a:pt x="79" y="92"/>
                    <a:pt x="142" y="92"/>
                    <a:pt x="236" y="76"/>
                  </a:cubicBezTo>
                  <a:cubicBezTo>
                    <a:pt x="199" y="39"/>
                    <a:pt x="245" y="9"/>
                    <a:pt x="257" y="3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01" name="Google Shape;2401;p36"/>
            <p:cNvSpPr/>
            <p:nvPr/>
          </p:nvSpPr>
          <p:spPr>
            <a:xfrm>
              <a:off x="4982855" y="1840358"/>
              <a:ext cx="3854" cy="797"/>
            </a:xfrm>
            <a:custGeom>
              <a:avLst/>
              <a:gdLst/>
              <a:ahLst/>
              <a:cxnLst/>
              <a:rect l="l" t="t" r="r" b="b"/>
              <a:pathLst>
                <a:path w="174" h="36" extrusionOk="0">
                  <a:moveTo>
                    <a:pt x="103" y="0"/>
                  </a:moveTo>
                  <a:lnTo>
                    <a:pt x="103" y="0"/>
                  </a:lnTo>
                  <a:cubicBezTo>
                    <a:pt x="1" y="24"/>
                    <a:pt x="36" y="35"/>
                    <a:pt x="79" y="35"/>
                  </a:cubicBezTo>
                  <a:cubicBezTo>
                    <a:pt x="122" y="35"/>
                    <a:pt x="173" y="24"/>
                    <a:pt x="10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02" name="Google Shape;2402;p36"/>
            <p:cNvSpPr/>
            <p:nvPr/>
          </p:nvSpPr>
          <p:spPr>
            <a:xfrm>
              <a:off x="5000043" y="1835153"/>
              <a:ext cx="10787" cy="3832"/>
            </a:xfrm>
            <a:custGeom>
              <a:avLst/>
              <a:gdLst/>
              <a:ahLst/>
              <a:cxnLst/>
              <a:rect l="l" t="t" r="r" b="b"/>
              <a:pathLst>
                <a:path w="487" h="173" extrusionOk="0">
                  <a:moveTo>
                    <a:pt x="251" y="0"/>
                  </a:moveTo>
                  <a:lnTo>
                    <a:pt x="1" y="125"/>
                  </a:lnTo>
                  <a:cubicBezTo>
                    <a:pt x="63" y="157"/>
                    <a:pt x="314" y="125"/>
                    <a:pt x="220" y="173"/>
                  </a:cubicBezTo>
                  <a:cubicBezTo>
                    <a:pt x="486" y="78"/>
                    <a:pt x="424" y="31"/>
                    <a:pt x="251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03" name="Google Shape;2403;p36"/>
            <p:cNvSpPr/>
            <p:nvPr/>
          </p:nvSpPr>
          <p:spPr>
            <a:xfrm>
              <a:off x="5007331" y="1830280"/>
              <a:ext cx="3145" cy="1595"/>
            </a:xfrm>
            <a:custGeom>
              <a:avLst/>
              <a:gdLst/>
              <a:ahLst/>
              <a:cxnLst/>
              <a:rect l="l" t="t" r="r" b="b"/>
              <a:pathLst>
                <a:path w="142" h="72" extrusionOk="0">
                  <a:moveTo>
                    <a:pt x="142" y="1"/>
                  </a:moveTo>
                  <a:lnTo>
                    <a:pt x="1" y="63"/>
                  </a:lnTo>
                  <a:cubicBezTo>
                    <a:pt x="10" y="68"/>
                    <a:pt x="22" y="72"/>
                    <a:pt x="34" y="72"/>
                  </a:cubicBezTo>
                  <a:cubicBezTo>
                    <a:pt x="63" y="72"/>
                    <a:pt x="98" y="55"/>
                    <a:pt x="142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04" name="Google Shape;2404;p36"/>
            <p:cNvSpPr/>
            <p:nvPr/>
          </p:nvSpPr>
          <p:spPr>
            <a:xfrm>
              <a:off x="5001439" y="1830922"/>
              <a:ext cx="5914" cy="3544"/>
            </a:xfrm>
            <a:custGeom>
              <a:avLst/>
              <a:gdLst/>
              <a:ahLst/>
              <a:cxnLst/>
              <a:rect l="l" t="t" r="r" b="b"/>
              <a:pathLst>
                <a:path w="267" h="160" extrusionOk="0">
                  <a:moveTo>
                    <a:pt x="208" y="1"/>
                  </a:moveTo>
                  <a:cubicBezTo>
                    <a:pt x="191" y="1"/>
                    <a:pt x="171" y="22"/>
                    <a:pt x="141" y="97"/>
                  </a:cubicBezTo>
                  <a:cubicBezTo>
                    <a:pt x="204" y="66"/>
                    <a:pt x="267" y="34"/>
                    <a:pt x="267" y="34"/>
                  </a:cubicBezTo>
                  <a:cubicBezTo>
                    <a:pt x="242" y="26"/>
                    <a:pt x="226" y="1"/>
                    <a:pt x="208" y="1"/>
                  </a:cubicBezTo>
                  <a:close/>
                  <a:moveTo>
                    <a:pt x="139" y="64"/>
                  </a:moveTo>
                  <a:cubicBezTo>
                    <a:pt x="123" y="64"/>
                    <a:pt x="77" y="116"/>
                    <a:pt x="0" y="160"/>
                  </a:cubicBezTo>
                  <a:cubicBezTo>
                    <a:pt x="0" y="160"/>
                    <a:pt x="63" y="128"/>
                    <a:pt x="141" y="97"/>
                  </a:cubicBezTo>
                  <a:cubicBezTo>
                    <a:pt x="146" y="74"/>
                    <a:pt x="145" y="64"/>
                    <a:pt x="139" y="64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05" name="Google Shape;2405;p36"/>
            <p:cNvSpPr/>
            <p:nvPr/>
          </p:nvSpPr>
          <p:spPr>
            <a:xfrm>
              <a:off x="4986067" y="1831676"/>
              <a:ext cx="11562" cy="4275"/>
            </a:xfrm>
            <a:custGeom>
              <a:avLst/>
              <a:gdLst/>
              <a:ahLst/>
              <a:cxnLst/>
              <a:rect l="l" t="t" r="r" b="b"/>
              <a:pathLst>
                <a:path w="522" h="193" extrusionOk="0">
                  <a:moveTo>
                    <a:pt x="412" y="0"/>
                  </a:moveTo>
                  <a:lnTo>
                    <a:pt x="412" y="0"/>
                  </a:lnTo>
                  <a:cubicBezTo>
                    <a:pt x="56" y="101"/>
                    <a:pt x="0" y="193"/>
                    <a:pt x="183" y="193"/>
                  </a:cubicBezTo>
                  <a:cubicBezTo>
                    <a:pt x="258" y="193"/>
                    <a:pt x="372" y="178"/>
                    <a:pt x="522" y="141"/>
                  </a:cubicBezTo>
                  <a:cubicBezTo>
                    <a:pt x="349" y="126"/>
                    <a:pt x="161" y="126"/>
                    <a:pt x="41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06" name="Google Shape;2406;p36"/>
            <p:cNvSpPr/>
            <p:nvPr/>
          </p:nvSpPr>
          <p:spPr>
            <a:xfrm>
              <a:off x="4958024" y="1827511"/>
              <a:ext cx="8705" cy="2104"/>
            </a:xfrm>
            <a:custGeom>
              <a:avLst/>
              <a:gdLst/>
              <a:ahLst/>
              <a:cxnLst/>
              <a:rect l="l" t="t" r="r" b="b"/>
              <a:pathLst>
                <a:path w="393" h="95" extrusionOk="0">
                  <a:moveTo>
                    <a:pt x="158" y="0"/>
                  </a:moveTo>
                  <a:lnTo>
                    <a:pt x="1" y="94"/>
                  </a:lnTo>
                  <a:cubicBezTo>
                    <a:pt x="79" y="47"/>
                    <a:pt x="393" y="94"/>
                    <a:pt x="362" y="32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07" name="Google Shape;2407;p36"/>
            <p:cNvSpPr/>
            <p:nvPr/>
          </p:nvSpPr>
          <p:spPr>
            <a:xfrm>
              <a:off x="5035107" y="1824720"/>
              <a:ext cx="7664" cy="3145"/>
            </a:xfrm>
            <a:custGeom>
              <a:avLst/>
              <a:gdLst/>
              <a:ahLst/>
              <a:cxnLst/>
              <a:rect l="l" t="t" r="r" b="b"/>
              <a:pathLst>
                <a:path w="346" h="142" extrusionOk="0">
                  <a:moveTo>
                    <a:pt x="173" y="1"/>
                  </a:moveTo>
                  <a:lnTo>
                    <a:pt x="1" y="111"/>
                  </a:lnTo>
                  <a:cubicBezTo>
                    <a:pt x="56" y="111"/>
                    <a:pt x="130" y="103"/>
                    <a:pt x="195" y="103"/>
                  </a:cubicBezTo>
                  <a:cubicBezTo>
                    <a:pt x="259" y="103"/>
                    <a:pt x="314" y="111"/>
                    <a:pt x="330" y="142"/>
                  </a:cubicBezTo>
                  <a:cubicBezTo>
                    <a:pt x="346" y="95"/>
                    <a:pt x="220" y="48"/>
                    <a:pt x="173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08" name="Google Shape;2408;p36"/>
            <p:cNvSpPr/>
            <p:nvPr/>
          </p:nvSpPr>
          <p:spPr>
            <a:xfrm>
              <a:off x="5038231" y="1821265"/>
              <a:ext cx="6623" cy="3478"/>
            </a:xfrm>
            <a:custGeom>
              <a:avLst/>
              <a:gdLst/>
              <a:ahLst/>
              <a:cxnLst/>
              <a:rect l="l" t="t" r="r" b="b"/>
              <a:pathLst>
                <a:path w="299" h="157" extrusionOk="0">
                  <a:moveTo>
                    <a:pt x="299" y="0"/>
                  </a:moveTo>
                  <a:lnTo>
                    <a:pt x="299" y="0"/>
                  </a:lnTo>
                  <a:cubicBezTo>
                    <a:pt x="48" y="63"/>
                    <a:pt x="1" y="110"/>
                    <a:pt x="32" y="157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09" name="Google Shape;2409;p36"/>
            <p:cNvSpPr/>
            <p:nvPr/>
          </p:nvSpPr>
          <p:spPr>
            <a:xfrm>
              <a:off x="5000398" y="1824388"/>
              <a:ext cx="11828" cy="6623"/>
            </a:xfrm>
            <a:custGeom>
              <a:avLst/>
              <a:gdLst/>
              <a:ahLst/>
              <a:cxnLst/>
              <a:rect l="l" t="t" r="r" b="b"/>
              <a:pathLst>
                <a:path w="534" h="299" extrusionOk="0">
                  <a:moveTo>
                    <a:pt x="533" y="0"/>
                  </a:moveTo>
                  <a:lnTo>
                    <a:pt x="439" y="16"/>
                  </a:lnTo>
                  <a:lnTo>
                    <a:pt x="220" y="157"/>
                  </a:lnTo>
                  <a:cubicBezTo>
                    <a:pt x="110" y="235"/>
                    <a:pt x="0" y="298"/>
                    <a:pt x="0" y="298"/>
                  </a:cubicBezTo>
                  <a:cubicBezTo>
                    <a:pt x="0" y="298"/>
                    <a:pt x="141" y="235"/>
                    <a:pt x="267" y="141"/>
                  </a:cubicBezTo>
                  <a:cubicBezTo>
                    <a:pt x="392" y="79"/>
                    <a:pt x="533" y="0"/>
                    <a:pt x="53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10" name="Google Shape;2410;p36"/>
            <p:cNvSpPr/>
            <p:nvPr/>
          </p:nvSpPr>
          <p:spPr>
            <a:xfrm>
              <a:off x="5063925" y="1818474"/>
              <a:ext cx="5227" cy="5582"/>
            </a:xfrm>
            <a:custGeom>
              <a:avLst/>
              <a:gdLst/>
              <a:ahLst/>
              <a:cxnLst/>
              <a:rect l="l" t="t" r="r" b="b"/>
              <a:pathLst>
                <a:path w="236" h="252" extrusionOk="0">
                  <a:moveTo>
                    <a:pt x="236" y="1"/>
                  </a:moveTo>
                  <a:lnTo>
                    <a:pt x="142" y="95"/>
                  </a:lnTo>
                  <a:lnTo>
                    <a:pt x="1" y="25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11" name="Google Shape;2411;p36"/>
            <p:cNvSpPr/>
            <p:nvPr/>
          </p:nvSpPr>
          <p:spPr>
            <a:xfrm>
              <a:off x="5080604" y="1810500"/>
              <a:ext cx="15283" cy="7996"/>
            </a:xfrm>
            <a:custGeom>
              <a:avLst/>
              <a:gdLst/>
              <a:ahLst/>
              <a:cxnLst/>
              <a:rect l="l" t="t" r="r" b="b"/>
              <a:pathLst>
                <a:path w="690" h="361" extrusionOk="0">
                  <a:moveTo>
                    <a:pt x="690" y="0"/>
                  </a:moveTo>
                  <a:lnTo>
                    <a:pt x="690" y="0"/>
                  </a:lnTo>
                  <a:cubicBezTo>
                    <a:pt x="549" y="110"/>
                    <a:pt x="361" y="157"/>
                    <a:pt x="110" y="188"/>
                  </a:cubicBezTo>
                  <a:cubicBezTo>
                    <a:pt x="0" y="314"/>
                    <a:pt x="329" y="267"/>
                    <a:pt x="219" y="361"/>
                  </a:cubicBezTo>
                  <a:cubicBezTo>
                    <a:pt x="423" y="267"/>
                    <a:pt x="564" y="141"/>
                    <a:pt x="69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12" name="Google Shape;2412;p36"/>
            <p:cNvSpPr/>
            <p:nvPr/>
          </p:nvSpPr>
          <p:spPr>
            <a:xfrm>
              <a:off x="5095866" y="1805981"/>
              <a:ext cx="4895" cy="4541"/>
            </a:xfrm>
            <a:custGeom>
              <a:avLst/>
              <a:gdLst/>
              <a:ahLst/>
              <a:cxnLst/>
              <a:rect l="l" t="t" r="r" b="b"/>
              <a:pathLst>
                <a:path w="221" h="205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57" y="47"/>
                    <a:pt x="79" y="126"/>
                    <a:pt x="1" y="204"/>
                  </a:cubicBezTo>
                  <a:cubicBezTo>
                    <a:pt x="95" y="142"/>
                    <a:pt x="157" y="79"/>
                    <a:pt x="22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13" name="Google Shape;2413;p36"/>
            <p:cNvSpPr/>
            <p:nvPr/>
          </p:nvSpPr>
          <p:spPr>
            <a:xfrm>
              <a:off x="5055951" y="1817787"/>
              <a:ext cx="5914" cy="1949"/>
            </a:xfrm>
            <a:custGeom>
              <a:avLst/>
              <a:gdLst/>
              <a:ahLst/>
              <a:cxnLst/>
              <a:rect l="l" t="t" r="r" b="b"/>
              <a:pathLst>
                <a:path w="267" h="88" extrusionOk="0">
                  <a:moveTo>
                    <a:pt x="110" y="0"/>
                  </a:moveTo>
                  <a:cubicBezTo>
                    <a:pt x="79" y="0"/>
                    <a:pt x="31" y="16"/>
                    <a:pt x="0" y="32"/>
                  </a:cubicBezTo>
                  <a:cubicBezTo>
                    <a:pt x="25" y="44"/>
                    <a:pt x="71" y="87"/>
                    <a:pt x="178" y="87"/>
                  </a:cubicBezTo>
                  <a:cubicBezTo>
                    <a:pt x="203" y="87"/>
                    <a:pt x="233" y="85"/>
                    <a:pt x="267" y="79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14" name="Google Shape;2414;p36"/>
            <p:cNvSpPr/>
            <p:nvPr/>
          </p:nvSpPr>
          <p:spPr>
            <a:xfrm>
              <a:off x="5058365" y="1816060"/>
              <a:ext cx="5227" cy="1750"/>
            </a:xfrm>
            <a:custGeom>
              <a:avLst/>
              <a:gdLst/>
              <a:ahLst/>
              <a:cxnLst/>
              <a:rect l="l" t="t" r="r" b="b"/>
              <a:pathLst>
                <a:path w="236" h="79" extrusionOk="0">
                  <a:moveTo>
                    <a:pt x="236" y="0"/>
                  </a:moveTo>
                  <a:cubicBezTo>
                    <a:pt x="205" y="16"/>
                    <a:pt x="126" y="31"/>
                    <a:pt x="1" y="78"/>
                  </a:cubicBezTo>
                  <a:cubicBezTo>
                    <a:pt x="142" y="31"/>
                    <a:pt x="205" y="16"/>
                    <a:pt x="23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15" name="Google Shape;2415;p36"/>
            <p:cNvSpPr/>
            <p:nvPr/>
          </p:nvSpPr>
          <p:spPr>
            <a:xfrm>
              <a:off x="5055242" y="1818208"/>
              <a:ext cx="731" cy="288"/>
            </a:xfrm>
            <a:custGeom>
              <a:avLst/>
              <a:gdLst/>
              <a:ahLst/>
              <a:cxnLst/>
              <a:rect l="l" t="t" r="r" b="b"/>
              <a:pathLst>
                <a:path w="33" h="13" extrusionOk="0">
                  <a:moveTo>
                    <a:pt x="11" y="1"/>
                  </a:moveTo>
                  <a:cubicBezTo>
                    <a:pt x="5" y="1"/>
                    <a:pt x="1" y="5"/>
                    <a:pt x="1" y="13"/>
                  </a:cubicBezTo>
                  <a:lnTo>
                    <a:pt x="32" y="13"/>
                  </a:lnTo>
                  <a:cubicBezTo>
                    <a:pt x="24" y="5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16" name="Google Shape;2416;p36"/>
            <p:cNvSpPr/>
            <p:nvPr/>
          </p:nvSpPr>
          <p:spPr>
            <a:xfrm>
              <a:off x="5027466" y="1816392"/>
              <a:ext cx="10455" cy="6977"/>
            </a:xfrm>
            <a:custGeom>
              <a:avLst/>
              <a:gdLst/>
              <a:ahLst/>
              <a:cxnLst/>
              <a:rect l="l" t="t" r="r" b="b"/>
              <a:pathLst>
                <a:path w="472" h="315" extrusionOk="0">
                  <a:moveTo>
                    <a:pt x="111" y="1"/>
                  </a:moveTo>
                  <a:lnTo>
                    <a:pt x="111" y="1"/>
                  </a:lnTo>
                  <a:cubicBezTo>
                    <a:pt x="17" y="126"/>
                    <a:pt x="220" y="126"/>
                    <a:pt x="1" y="314"/>
                  </a:cubicBezTo>
                  <a:cubicBezTo>
                    <a:pt x="158" y="189"/>
                    <a:pt x="471" y="16"/>
                    <a:pt x="11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17" name="Google Shape;2417;p36"/>
            <p:cNvSpPr/>
            <p:nvPr/>
          </p:nvSpPr>
          <p:spPr>
            <a:xfrm>
              <a:off x="5044145" y="1816060"/>
              <a:ext cx="6955" cy="4186"/>
            </a:xfrm>
            <a:custGeom>
              <a:avLst/>
              <a:gdLst/>
              <a:ahLst/>
              <a:cxnLst/>
              <a:rect l="l" t="t" r="r" b="b"/>
              <a:pathLst>
                <a:path w="314" h="189" extrusionOk="0">
                  <a:moveTo>
                    <a:pt x="314" y="0"/>
                  </a:moveTo>
                  <a:lnTo>
                    <a:pt x="0" y="63"/>
                  </a:lnTo>
                  <a:cubicBezTo>
                    <a:pt x="16" y="94"/>
                    <a:pt x="94" y="125"/>
                    <a:pt x="16" y="188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18" name="Google Shape;2418;p36"/>
            <p:cNvSpPr/>
            <p:nvPr/>
          </p:nvSpPr>
          <p:spPr>
            <a:xfrm>
              <a:off x="5051078" y="1814310"/>
              <a:ext cx="3145" cy="1772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142" y="1"/>
                  </a:moveTo>
                  <a:lnTo>
                    <a:pt x="142" y="1"/>
                  </a:lnTo>
                  <a:cubicBezTo>
                    <a:pt x="142" y="1"/>
                    <a:pt x="110" y="16"/>
                    <a:pt x="63" y="48"/>
                  </a:cubicBezTo>
                  <a:lnTo>
                    <a:pt x="1" y="79"/>
                  </a:lnTo>
                  <a:lnTo>
                    <a:pt x="110" y="63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19" name="Google Shape;2419;p36"/>
            <p:cNvSpPr/>
            <p:nvPr/>
          </p:nvSpPr>
          <p:spPr>
            <a:xfrm>
              <a:off x="5084370" y="1802858"/>
              <a:ext cx="12913" cy="6246"/>
            </a:xfrm>
            <a:custGeom>
              <a:avLst/>
              <a:gdLst/>
              <a:ahLst/>
              <a:cxnLst/>
              <a:rect l="l" t="t" r="r" b="b"/>
              <a:pathLst>
                <a:path w="583" h="282" extrusionOk="0">
                  <a:moveTo>
                    <a:pt x="582" y="0"/>
                  </a:moveTo>
                  <a:cubicBezTo>
                    <a:pt x="394" y="63"/>
                    <a:pt x="222" y="126"/>
                    <a:pt x="34" y="188"/>
                  </a:cubicBezTo>
                  <a:cubicBezTo>
                    <a:pt x="34" y="223"/>
                    <a:pt x="1" y="281"/>
                    <a:pt x="60" y="281"/>
                  </a:cubicBezTo>
                  <a:cubicBezTo>
                    <a:pt x="83" y="281"/>
                    <a:pt x="119" y="273"/>
                    <a:pt x="175" y="251"/>
                  </a:cubicBezTo>
                  <a:cubicBezTo>
                    <a:pt x="285" y="157"/>
                    <a:pt x="426" y="79"/>
                    <a:pt x="58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20" name="Google Shape;2420;p36"/>
            <p:cNvSpPr/>
            <p:nvPr/>
          </p:nvSpPr>
          <p:spPr>
            <a:xfrm>
              <a:off x="5072962" y="1812582"/>
              <a:ext cx="1063" cy="354"/>
            </a:xfrm>
            <a:custGeom>
              <a:avLst/>
              <a:gdLst/>
              <a:ahLst/>
              <a:cxnLst/>
              <a:rect l="l" t="t" r="r" b="b"/>
              <a:pathLst>
                <a:path w="48" h="16" extrusionOk="0">
                  <a:moveTo>
                    <a:pt x="47" y="0"/>
                  </a:moveTo>
                  <a:cubicBezTo>
                    <a:pt x="16" y="0"/>
                    <a:pt x="0" y="0"/>
                    <a:pt x="16" y="16"/>
                  </a:cubicBezTo>
                  <a:cubicBezTo>
                    <a:pt x="32" y="16"/>
                    <a:pt x="32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21" name="Google Shape;2421;p36"/>
            <p:cNvSpPr/>
            <p:nvPr/>
          </p:nvSpPr>
          <p:spPr>
            <a:xfrm>
              <a:off x="5130243" y="1784097"/>
              <a:ext cx="709" cy="377"/>
            </a:xfrm>
            <a:custGeom>
              <a:avLst/>
              <a:gdLst/>
              <a:ahLst/>
              <a:cxnLst/>
              <a:rect l="l" t="t" r="r" b="b"/>
              <a:pathLst>
                <a:path w="32" h="17" extrusionOk="0">
                  <a:moveTo>
                    <a:pt x="0" y="1"/>
                  </a:moveTo>
                  <a:lnTo>
                    <a:pt x="16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22" name="Google Shape;2422;p36"/>
            <p:cNvSpPr/>
            <p:nvPr/>
          </p:nvSpPr>
          <p:spPr>
            <a:xfrm>
              <a:off x="5078500" y="1806446"/>
              <a:ext cx="6911" cy="3721"/>
            </a:xfrm>
            <a:custGeom>
              <a:avLst/>
              <a:gdLst/>
              <a:ahLst/>
              <a:cxnLst/>
              <a:rect l="l" t="t" r="r" b="b"/>
              <a:pathLst>
                <a:path w="312" h="168" extrusionOk="0">
                  <a:moveTo>
                    <a:pt x="304" y="1"/>
                  </a:moveTo>
                  <a:cubicBezTo>
                    <a:pt x="298" y="1"/>
                    <a:pt x="287" y="4"/>
                    <a:pt x="267" y="11"/>
                  </a:cubicBezTo>
                  <a:cubicBezTo>
                    <a:pt x="126" y="42"/>
                    <a:pt x="64" y="105"/>
                    <a:pt x="1" y="168"/>
                  </a:cubicBezTo>
                  <a:cubicBezTo>
                    <a:pt x="95" y="121"/>
                    <a:pt x="189" y="74"/>
                    <a:pt x="299" y="26"/>
                  </a:cubicBezTo>
                  <a:cubicBezTo>
                    <a:pt x="308" y="8"/>
                    <a:pt x="312" y="1"/>
                    <a:pt x="304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23" name="Google Shape;2423;p36"/>
            <p:cNvSpPr/>
            <p:nvPr/>
          </p:nvSpPr>
          <p:spPr>
            <a:xfrm>
              <a:off x="5104549" y="1799735"/>
              <a:ext cx="5582" cy="1418"/>
            </a:xfrm>
            <a:custGeom>
              <a:avLst/>
              <a:gdLst/>
              <a:ahLst/>
              <a:cxnLst/>
              <a:rect l="l" t="t" r="r" b="b"/>
              <a:pathLst>
                <a:path w="252" h="64" extrusionOk="0">
                  <a:moveTo>
                    <a:pt x="251" y="0"/>
                  </a:moveTo>
                  <a:cubicBezTo>
                    <a:pt x="173" y="16"/>
                    <a:pt x="95" y="32"/>
                    <a:pt x="1" y="63"/>
                  </a:cubicBezTo>
                  <a:cubicBezTo>
                    <a:pt x="79" y="63"/>
                    <a:pt x="251" y="47"/>
                    <a:pt x="251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24" name="Google Shape;2424;p36"/>
            <p:cNvSpPr/>
            <p:nvPr/>
          </p:nvSpPr>
          <p:spPr>
            <a:xfrm>
              <a:off x="5074690" y="1812914"/>
              <a:ext cx="997" cy="532"/>
            </a:xfrm>
            <a:custGeom>
              <a:avLst/>
              <a:gdLst/>
              <a:ahLst/>
              <a:cxnLst/>
              <a:rect l="l" t="t" r="r" b="b"/>
              <a:pathLst>
                <a:path w="45" h="24" extrusionOk="0">
                  <a:moveTo>
                    <a:pt x="16" y="1"/>
                  </a:moveTo>
                  <a:cubicBezTo>
                    <a:pt x="16" y="17"/>
                    <a:pt x="16" y="17"/>
                    <a:pt x="1" y="17"/>
                  </a:cubicBezTo>
                  <a:cubicBezTo>
                    <a:pt x="14" y="21"/>
                    <a:pt x="24" y="23"/>
                    <a:pt x="30" y="23"/>
                  </a:cubicBezTo>
                  <a:cubicBezTo>
                    <a:pt x="45" y="23"/>
                    <a:pt x="38" y="12"/>
                    <a:pt x="1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25" name="Google Shape;2425;p36"/>
            <p:cNvSpPr/>
            <p:nvPr/>
          </p:nvSpPr>
          <p:spPr>
            <a:xfrm>
              <a:off x="5074003" y="1810145"/>
              <a:ext cx="4519" cy="2791"/>
            </a:xfrm>
            <a:custGeom>
              <a:avLst/>
              <a:gdLst/>
              <a:ahLst/>
              <a:cxnLst/>
              <a:rect l="l" t="t" r="r" b="b"/>
              <a:pathLst>
                <a:path w="204" h="126" extrusionOk="0">
                  <a:moveTo>
                    <a:pt x="204" y="1"/>
                  </a:moveTo>
                  <a:cubicBezTo>
                    <a:pt x="126" y="32"/>
                    <a:pt x="47" y="79"/>
                    <a:pt x="0" y="110"/>
                  </a:cubicBezTo>
                  <a:cubicBezTo>
                    <a:pt x="16" y="110"/>
                    <a:pt x="32" y="126"/>
                    <a:pt x="47" y="126"/>
                  </a:cubicBezTo>
                  <a:cubicBezTo>
                    <a:pt x="110" y="95"/>
                    <a:pt x="157" y="48"/>
                    <a:pt x="204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26" name="Google Shape;2426;p36"/>
            <p:cNvSpPr/>
            <p:nvPr/>
          </p:nvSpPr>
          <p:spPr>
            <a:xfrm>
              <a:off x="5114273" y="1758757"/>
              <a:ext cx="26403" cy="25362"/>
            </a:xfrm>
            <a:custGeom>
              <a:avLst/>
              <a:gdLst/>
              <a:ahLst/>
              <a:cxnLst/>
              <a:rect l="l" t="t" r="r" b="b"/>
              <a:pathLst>
                <a:path w="1192" h="1145" extrusionOk="0">
                  <a:moveTo>
                    <a:pt x="988" y="1"/>
                  </a:moveTo>
                  <a:lnTo>
                    <a:pt x="753" y="283"/>
                  </a:lnTo>
                  <a:cubicBezTo>
                    <a:pt x="725" y="269"/>
                    <a:pt x="771" y="168"/>
                    <a:pt x="716" y="168"/>
                  </a:cubicBezTo>
                  <a:cubicBezTo>
                    <a:pt x="709" y="168"/>
                    <a:pt x="700" y="170"/>
                    <a:pt x="690" y="173"/>
                  </a:cubicBezTo>
                  <a:cubicBezTo>
                    <a:pt x="753" y="283"/>
                    <a:pt x="533" y="581"/>
                    <a:pt x="204" y="643"/>
                  </a:cubicBezTo>
                  <a:cubicBezTo>
                    <a:pt x="0" y="879"/>
                    <a:pt x="361" y="1114"/>
                    <a:pt x="721" y="1145"/>
                  </a:cubicBezTo>
                  <a:cubicBezTo>
                    <a:pt x="706" y="1098"/>
                    <a:pt x="674" y="1051"/>
                    <a:pt x="910" y="816"/>
                  </a:cubicBezTo>
                  <a:cubicBezTo>
                    <a:pt x="812" y="816"/>
                    <a:pt x="525" y="944"/>
                    <a:pt x="411" y="944"/>
                  </a:cubicBezTo>
                  <a:cubicBezTo>
                    <a:pt x="361" y="944"/>
                    <a:pt x="344" y="919"/>
                    <a:pt x="392" y="847"/>
                  </a:cubicBezTo>
                  <a:cubicBezTo>
                    <a:pt x="706" y="549"/>
                    <a:pt x="706" y="690"/>
                    <a:pt x="910" y="612"/>
                  </a:cubicBezTo>
                  <a:cubicBezTo>
                    <a:pt x="674" y="596"/>
                    <a:pt x="1192" y="126"/>
                    <a:pt x="988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27" name="Google Shape;2427;p36"/>
            <p:cNvSpPr/>
            <p:nvPr/>
          </p:nvSpPr>
          <p:spPr>
            <a:xfrm>
              <a:off x="5116000" y="1784451"/>
              <a:ext cx="14619" cy="8351"/>
            </a:xfrm>
            <a:custGeom>
              <a:avLst/>
              <a:gdLst/>
              <a:ahLst/>
              <a:cxnLst/>
              <a:rect l="l" t="t" r="r" b="b"/>
              <a:pathLst>
                <a:path w="660" h="377" extrusionOk="0">
                  <a:moveTo>
                    <a:pt x="659" y="1"/>
                  </a:moveTo>
                  <a:lnTo>
                    <a:pt x="659" y="1"/>
                  </a:lnTo>
                  <a:cubicBezTo>
                    <a:pt x="659" y="1"/>
                    <a:pt x="612" y="32"/>
                    <a:pt x="565" y="63"/>
                  </a:cubicBezTo>
                  <a:cubicBezTo>
                    <a:pt x="518" y="95"/>
                    <a:pt x="440" y="142"/>
                    <a:pt x="361" y="173"/>
                  </a:cubicBezTo>
                  <a:cubicBezTo>
                    <a:pt x="220" y="251"/>
                    <a:pt x="79" y="345"/>
                    <a:pt x="79" y="345"/>
                  </a:cubicBezTo>
                  <a:lnTo>
                    <a:pt x="111" y="298"/>
                  </a:lnTo>
                  <a:lnTo>
                    <a:pt x="111" y="298"/>
                  </a:lnTo>
                  <a:lnTo>
                    <a:pt x="1" y="377"/>
                  </a:lnTo>
                  <a:cubicBezTo>
                    <a:pt x="142" y="330"/>
                    <a:pt x="267" y="314"/>
                    <a:pt x="487" y="283"/>
                  </a:cubicBezTo>
                  <a:cubicBezTo>
                    <a:pt x="643" y="110"/>
                    <a:pt x="659" y="48"/>
                    <a:pt x="659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28" name="Google Shape;2428;p36"/>
            <p:cNvSpPr/>
            <p:nvPr/>
          </p:nvSpPr>
          <p:spPr>
            <a:xfrm>
              <a:off x="5096907" y="1790365"/>
              <a:ext cx="19115" cy="12515"/>
            </a:xfrm>
            <a:custGeom>
              <a:avLst/>
              <a:gdLst/>
              <a:ahLst/>
              <a:cxnLst/>
              <a:rect l="l" t="t" r="r" b="b"/>
              <a:pathLst>
                <a:path w="863" h="565" extrusionOk="0">
                  <a:moveTo>
                    <a:pt x="409" y="384"/>
                  </a:moveTo>
                  <a:cubicBezTo>
                    <a:pt x="434" y="384"/>
                    <a:pt x="353" y="432"/>
                    <a:pt x="330" y="455"/>
                  </a:cubicBezTo>
                  <a:cubicBezTo>
                    <a:pt x="314" y="439"/>
                    <a:pt x="314" y="423"/>
                    <a:pt x="330" y="408"/>
                  </a:cubicBezTo>
                  <a:cubicBezTo>
                    <a:pt x="377" y="391"/>
                    <a:pt x="400" y="384"/>
                    <a:pt x="409" y="384"/>
                  </a:cubicBezTo>
                  <a:close/>
                  <a:moveTo>
                    <a:pt x="330" y="455"/>
                  </a:moveTo>
                  <a:cubicBezTo>
                    <a:pt x="330" y="470"/>
                    <a:pt x="314" y="470"/>
                    <a:pt x="330" y="486"/>
                  </a:cubicBezTo>
                  <a:cubicBezTo>
                    <a:pt x="299" y="470"/>
                    <a:pt x="283" y="470"/>
                    <a:pt x="314" y="470"/>
                  </a:cubicBezTo>
                  <a:cubicBezTo>
                    <a:pt x="314" y="470"/>
                    <a:pt x="314" y="455"/>
                    <a:pt x="330" y="455"/>
                  </a:cubicBezTo>
                  <a:close/>
                  <a:moveTo>
                    <a:pt x="377" y="0"/>
                  </a:moveTo>
                  <a:lnTo>
                    <a:pt x="377" y="0"/>
                  </a:lnTo>
                  <a:cubicBezTo>
                    <a:pt x="48" y="188"/>
                    <a:pt x="189" y="220"/>
                    <a:pt x="1" y="376"/>
                  </a:cubicBezTo>
                  <a:cubicBezTo>
                    <a:pt x="149" y="298"/>
                    <a:pt x="211" y="271"/>
                    <a:pt x="229" y="271"/>
                  </a:cubicBezTo>
                  <a:cubicBezTo>
                    <a:pt x="271" y="271"/>
                    <a:pt x="83" y="415"/>
                    <a:pt x="195" y="415"/>
                  </a:cubicBezTo>
                  <a:cubicBezTo>
                    <a:pt x="219" y="415"/>
                    <a:pt x="257" y="408"/>
                    <a:pt x="314" y="392"/>
                  </a:cubicBezTo>
                  <a:lnTo>
                    <a:pt x="314" y="392"/>
                  </a:lnTo>
                  <a:cubicBezTo>
                    <a:pt x="220" y="470"/>
                    <a:pt x="110" y="517"/>
                    <a:pt x="16" y="564"/>
                  </a:cubicBezTo>
                  <a:cubicBezTo>
                    <a:pt x="126" y="533"/>
                    <a:pt x="236" y="502"/>
                    <a:pt x="346" y="486"/>
                  </a:cubicBezTo>
                  <a:lnTo>
                    <a:pt x="330" y="486"/>
                  </a:lnTo>
                  <a:cubicBezTo>
                    <a:pt x="330" y="486"/>
                    <a:pt x="455" y="392"/>
                    <a:pt x="596" y="298"/>
                  </a:cubicBezTo>
                  <a:cubicBezTo>
                    <a:pt x="659" y="251"/>
                    <a:pt x="737" y="204"/>
                    <a:pt x="784" y="173"/>
                  </a:cubicBezTo>
                  <a:cubicBezTo>
                    <a:pt x="831" y="141"/>
                    <a:pt x="863" y="110"/>
                    <a:pt x="863" y="110"/>
                  </a:cubicBezTo>
                  <a:lnTo>
                    <a:pt x="863" y="110"/>
                  </a:lnTo>
                  <a:cubicBezTo>
                    <a:pt x="737" y="173"/>
                    <a:pt x="581" y="251"/>
                    <a:pt x="330" y="392"/>
                  </a:cubicBezTo>
                  <a:cubicBezTo>
                    <a:pt x="361" y="235"/>
                    <a:pt x="612" y="31"/>
                    <a:pt x="37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29" name="Google Shape;2429;p36"/>
            <p:cNvSpPr/>
            <p:nvPr/>
          </p:nvSpPr>
          <p:spPr>
            <a:xfrm>
              <a:off x="5035107" y="1808285"/>
              <a:ext cx="1373" cy="842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38" y="0"/>
                  </a:moveTo>
                  <a:cubicBezTo>
                    <a:pt x="30" y="0"/>
                    <a:pt x="17" y="2"/>
                    <a:pt x="1" y="6"/>
                  </a:cubicBezTo>
                  <a:cubicBezTo>
                    <a:pt x="16" y="22"/>
                    <a:pt x="16" y="22"/>
                    <a:pt x="32" y="38"/>
                  </a:cubicBezTo>
                  <a:cubicBezTo>
                    <a:pt x="55" y="15"/>
                    <a:pt x="61" y="0"/>
                    <a:pt x="3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30" name="Google Shape;2430;p36"/>
            <p:cNvSpPr/>
            <p:nvPr/>
          </p:nvSpPr>
          <p:spPr>
            <a:xfrm>
              <a:off x="5030434" y="1808750"/>
              <a:ext cx="18828" cy="4895"/>
            </a:xfrm>
            <a:custGeom>
              <a:avLst/>
              <a:gdLst/>
              <a:ahLst/>
              <a:cxnLst/>
              <a:rect l="l" t="t" r="r" b="b"/>
              <a:pathLst>
                <a:path w="850" h="221" extrusionOk="0">
                  <a:moveTo>
                    <a:pt x="462" y="1"/>
                  </a:moveTo>
                  <a:cubicBezTo>
                    <a:pt x="431" y="32"/>
                    <a:pt x="415" y="95"/>
                    <a:pt x="274" y="111"/>
                  </a:cubicBezTo>
                  <a:cubicBezTo>
                    <a:pt x="149" y="111"/>
                    <a:pt x="259" y="48"/>
                    <a:pt x="243" y="17"/>
                  </a:cubicBezTo>
                  <a:lnTo>
                    <a:pt x="243" y="17"/>
                  </a:lnTo>
                  <a:cubicBezTo>
                    <a:pt x="170" y="75"/>
                    <a:pt x="1" y="175"/>
                    <a:pt x="196" y="175"/>
                  </a:cubicBezTo>
                  <a:cubicBezTo>
                    <a:pt x="210" y="175"/>
                    <a:pt x="226" y="174"/>
                    <a:pt x="243" y="173"/>
                  </a:cubicBezTo>
                  <a:lnTo>
                    <a:pt x="290" y="142"/>
                  </a:lnTo>
                  <a:cubicBezTo>
                    <a:pt x="316" y="140"/>
                    <a:pt x="342" y="139"/>
                    <a:pt x="370" y="139"/>
                  </a:cubicBezTo>
                  <a:cubicBezTo>
                    <a:pt x="539" y="139"/>
                    <a:pt x="738" y="168"/>
                    <a:pt x="812" y="195"/>
                  </a:cubicBezTo>
                  <a:lnTo>
                    <a:pt x="812" y="195"/>
                  </a:lnTo>
                  <a:cubicBezTo>
                    <a:pt x="726" y="115"/>
                    <a:pt x="633" y="58"/>
                    <a:pt x="462" y="1"/>
                  </a:cubicBezTo>
                  <a:close/>
                  <a:moveTo>
                    <a:pt x="812" y="195"/>
                  </a:moveTo>
                  <a:lnTo>
                    <a:pt x="812" y="195"/>
                  </a:lnTo>
                  <a:cubicBezTo>
                    <a:pt x="821" y="203"/>
                    <a:pt x="830" y="212"/>
                    <a:pt x="839" y="220"/>
                  </a:cubicBezTo>
                  <a:cubicBezTo>
                    <a:pt x="850" y="213"/>
                    <a:pt x="839" y="204"/>
                    <a:pt x="812" y="195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31" name="Google Shape;2431;p36"/>
            <p:cNvSpPr/>
            <p:nvPr/>
          </p:nvSpPr>
          <p:spPr>
            <a:xfrm>
              <a:off x="5070526" y="1799026"/>
              <a:ext cx="11828" cy="5582"/>
            </a:xfrm>
            <a:custGeom>
              <a:avLst/>
              <a:gdLst/>
              <a:ahLst/>
              <a:cxnLst/>
              <a:rect l="l" t="t" r="r" b="b"/>
              <a:pathLst>
                <a:path w="534" h="252" extrusionOk="0">
                  <a:moveTo>
                    <a:pt x="251" y="1"/>
                  </a:moveTo>
                  <a:lnTo>
                    <a:pt x="283" y="64"/>
                  </a:lnTo>
                  <a:cubicBezTo>
                    <a:pt x="0" y="142"/>
                    <a:pt x="95" y="189"/>
                    <a:pt x="79" y="252"/>
                  </a:cubicBezTo>
                  <a:cubicBezTo>
                    <a:pt x="79" y="252"/>
                    <a:pt x="189" y="205"/>
                    <a:pt x="298" y="142"/>
                  </a:cubicBezTo>
                  <a:cubicBezTo>
                    <a:pt x="424" y="79"/>
                    <a:pt x="533" y="17"/>
                    <a:pt x="533" y="17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32" name="Google Shape;2432;p36"/>
            <p:cNvSpPr/>
            <p:nvPr/>
          </p:nvSpPr>
          <p:spPr>
            <a:xfrm>
              <a:off x="5133012" y="1780641"/>
              <a:ext cx="3500" cy="7310"/>
            </a:xfrm>
            <a:custGeom>
              <a:avLst/>
              <a:gdLst/>
              <a:ahLst/>
              <a:cxnLst/>
              <a:rect l="l" t="t" r="r" b="b"/>
              <a:pathLst>
                <a:path w="158" h="330" extrusionOk="0">
                  <a:moveTo>
                    <a:pt x="158" y="0"/>
                  </a:moveTo>
                  <a:lnTo>
                    <a:pt x="1" y="173"/>
                  </a:lnTo>
                  <a:lnTo>
                    <a:pt x="17" y="32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33" name="Google Shape;2433;p36"/>
            <p:cNvSpPr/>
            <p:nvPr/>
          </p:nvSpPr>
          <p:spPr>
            <a:xfrm>
              <a:off x="5145172" y="1774040"/>
              <a:ext cx="3500" cy="3500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157" y="0"/>
                  </a:moveTo>
                  <a:lnTo>
                    <a:pt x="0" y="47"/>
                  </a:lnTo>
                  <a:lnTo>
                    <a:pt x="63" y="15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34" name="Google Shape;2434;p36"/>
            <p:cNvSpPr/>
            <p:nvPr/>
          </p:nvSpPr>
          <p:spPr>
            <a:xfrm>
              <a:off x="4831657" y="1320955"/>
              <a:ext cx="2791" cy="1418"/>
            </a:xfrm>
            <a:custGeom>
              <a:avLst/>
              <a:gdLst/>
              <a:ahLst/>
              <a:cxnLst/>
              <a:rect l="l" t="t" r="r" b="b"/>
              <a:pathLst>
                <a:path w="126" h="64" extrusionOk="0">
                  <a:moveTo>
                    <a:pt x="126" y="0"/>
                  </a:moveTo>
                  <a:cubicBezTo>
                    <a:pt x="126" y="0"/>
                    <a:pt x="95" y="16"/>
                    <a:pt x="63" y="32"/>
                  </a:cubicBezTo>
                  <a:cubicBezTo>
                    <a:pt x="32" y="47"/>
                    <a:pt x="1" y="63"/>
                    <a:pt x="1" y="63"/>
                  </a:cubicBezTo>
                  <a:cubicBezTo>
                    <a:pt x="63" y="32"/>
                    <a:pt x="95" y="16"/>
                    <a:pt x="12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35" name="Google Shape;2435;p36"/>
            <p:cNvSpPr/>
            <p:nvPr/>
          </p:nvSpPr>
          <p:spPr>
            <a:xfrm>
              <a:off x="4855269" y="1315041"/>
              <a:ext cx="1063" cy="1418"/>
            </a:xfrm>
            <a:custGeom>
              <a:avLst/>
              <a:gdLst/>
              <a:ahLst/>
              <a:cxnLst/>
              <a:rect l="l" t="t" r="r" b="b"/>
              <a:pathLst>
                <a:path w="48" h="64" extrusionOk="0">
                  <a:moveTo>
                    <a:pt x="47" y="1"/>
                  </a:moveTo>
                  <a:lnTo>
                    <a:pt x="47" y="1"/>
                  </a:lnTo>
                  <a:cubicBezTo>
                    <a:pt x="16" y="48"/>
                    <a:pt x="0" y="64"/>
                    <a:pt x="32" y="64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36" name="Google Shape;2436;p36"/>
            <p:cNvSpPr/>
            <p:nvPr/>
          </p:nvSpPr>
          <p:spPr>
            <a:xfrm>
              <a:off x="5044477" y="1306026"/>
              <a:ext cx="4895" cy="2459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58" y="16"/>
                    <a:pt x="79" y="32"/>
                    <a:pt x="1" y="63"/>
                  </a:cubicBezTo>
                  <a:cubicBezTo>
                    <a:pt x="17" y="79"/>
                    <a:pt x="48" y="94"/>
                    <a:pt x="64" y="110"/>
                  </a:cubicBezTo>
                  <a:cubicBezTo>
                    <a:pt x="126" y="63"/>
                    <a:pt x="173" y="32"/>
                    <a:pt x="22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37" name="Google Shape;2437;p36"/>
            <p:cNvSpPr/>
            <p:nvPr/>
          </p:nvSpPr>
          <p:spPr>
            <a:xfrm>
              <a:off x="5034066" y="1316436"/>
              <a:ext cx="5936" cy="2459"/>
            </a:xfrm>
            <a:custGeom>
              <a:avLst/>
              <a:gdLst/>
              <a:ahLst/>
              <a:cxnLst/>
              <a:rect l="l" t="t" r="r" b="b"/>
              <a:pathLst>
                <a:path w="268" h="111" extrusionOk="0">
                  <a:moveTo>
                    <a:pt x="1" y="1"/>
                  </a:moveTo>
                  <a:cubicBezTo>
                    <a:pt x="28" y="14"/>
                    <a:pt x="60" y="28"/>
                    <a:pt x="97" y="42"/>
                  </a:cubicBezTo>
                  <a:lnTo>
                    <a:pt x="97" y="42"/>
                  </a:lnTo>
                  <a:cubicBezTo>
                    <a:pt x="47" y="19"/>
                    <a:pt x="1" y="1"/>
                    <a:pt x="1" y="1"/>
                  </a:cubicBezTo>
                  <a:close/>
                  <a:moveTo>
                    <a:pt x="97" y="42"/>
                  </a:moveTo>
                  <a:lnTo>
                    <a:pt x="97" y="42"/>
                  </a:lnTo>
                  <a:cubicBezTo>
                    <a:pt x="112" y="49"/>
                    <a:pt x="127" y="56"/>
                    <a:pt x="142" y="63"/>
                  </a:cubicBezTo>
                  <a:cubicBezTo>
                    <a:pt x="155" y="67"/>
                    <a:pt x="168" y="71"/>
                    <a:pt x="180" y="75"/>
                  </a:cubicBezTo>
                  <a:lnTo>
                    <a:pt x="180" y="75"/>
                  </a:lnTo>
                  <a:cubicBezTo>
                    <a:pt x="151" y="63"/>
                    <a:pt x="123" y="52"/>
                    <a:pt x="97" y="42"/>
                  </a:cubicBezTo>
                  <a:close/>
                  <a:moveTo>
                    <a:pt x="180" y="75"/>
                  </a:moveTo>
                  <a:cubicBezTo>
                    <a:pt x="208" y="86"/>
                    <a:pt x="237" y="97"/>
                    <a:pt x="267" y="110"/>
                  </a:cubicBezTo>
                  <a:cubicBezTo>
                    <a:pt x="267" y="110"/>
                    <a:pt x="228" y="91"/>
                    <a:pt x="180" y="75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38" name="Google Shape;2438;p36"/>
            <p:cNvSpPr/>
            <p:nvPr/>
          </p:nvSpPr>
          <p:spPr>
            <a:xfrm>
              <a:off x="4729588" y="1378944"/>
              <a:ext cx="3832" cy="4519"/>
            </a:xfrm>
            <a:custGeom>
              <a:avLst/>
              <a:gdLst/>
              <a:ahLst/>
              <a:cxnLst/>
              <a:rect l="l" t="t" r="r" b="b"/>
              <a:pathLst>
                <a:path w="173" h="204" extrusionOk="0">
                  <a:moveTo>
                    <a:pt x="32" y="0"/>
                  </a:moveTo>
                  <a:lnTo>
                    <a:pt x="0" y="204"/>
                  </a:lnTo>
                  <a:cubicBezTo>
                    <a:pt x="173" y="47"/>
                    <a:pt x="47" y="63"/>
                    <a:pt x="3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39" name="Google Shape;2439;p36"/>
            <p:cNvSpPr/>
            <p:nvPr/>
          </p:nvSpPr>
          <p:spPr>
            <a:xfrm>
              <a:off x="4721259" y="1764316"/>
              <a:ext cx="709" cy="709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1"/>
                  </a:moveTo>
                  <a:cubicBezTo>
                    <a:pt x="0" y="16"/>
                    <a:pt x="16" y="16"/>
                    <a:pt x="16" y="32"/>
                  </a:cubicBezTo>
                  <a:cubicBezTo>
                    <a:pt x="31" y="16"/>
                    <a:pt x="16" y="16"/>
                    <a:pt x="0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40" name="Google Shape;2440;p36"/>
            <p:cNvSpPr/>
            <p:nvPr/>
          </p:nvSpPr>
          <p:spPr>
            <a:xfrm>
              <a:off x="4827492" y="1839317"/>
              <a:ext cx="5914" cy="709"/>
            </a:xfrm>
            <a:custGeom>
              <a:avLst/>
              <a:gdLst/>
              <a:ahLst/>
              <a:cxnLst/>
              <a:rect l="l" t="t" r="r" b="b"/>
              <a:pathLst>
                <a:path w="267" h="32" extrusionOk="0">
                  <a:moveTo>
                    <a:pt x="0" y="0"/>
                  </a:moveTo>
                  <a:lnTo>
                    <a:pt x="0" y="0"/>
                  </a:lnTo>
                  <a:cubicBezTo>
                    <a:pt x="47" y="16"/>
                    <a:pt x="126" y="32"/>
                    <a:pt x="267" y="32"/>
                  </a:cubicBezTo>
                  <a:cubicBezTo>
                    <a:pt x="189" y="32"/>
                    <a:pt x="94" y="16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41" name="Google Shape;2441;p36"/>
            <p:cNvSpPr/>
            <p:nvPr/>
          </p:nvSpPr>
          <p:spPr>
            <a:xfrm>
              <a:off x="5170867" y="1735144"/>
              <a:ext cx="377" cy="1772"/>
            </a:xfrm>
            <a:custGeom>
              <a:avLst/>
              <a:gdLst/>
              <a:ahLst/>
              <a:cxnLst/>
              <a:rect l="l" t="t" r="r" b="b"/>
              <a:pathLst>
                <a:path w="17" h="80" extrusionOk="0">
                  <a:moveTo>
                    <a:pt x="0" y="1"/>
                  </a:moveTo>
                  <a:lnTo>
                    <a:pt x="0" y="1"/>
                  </a:lnTo>
                  <a:cubicBezTo>
                    <a:pt x="16" y="32"/>
                    <a:pt x="16" y="64"/>
                    <a:pt x="16" y="79"/>
                  </a:cubicBezTo>
                  <a:cubicBezTo>
                    <a:pt x="16" y="48"/>
                    <a:pt x="16" y="32"/>
                    <a:pt x="0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42" name="Google Shape;2442;p36"/>
            <p:cNvSpPr/>
            <p:nvPr/>
          </p:nvSpPr>
          <p:spPr>
            <a:xfrm>
              <a:off x="4634452" y="1553223"/>
              <a:ext cx="775" cy="2193"/>
            </a:xfrm>
            <a:custGeom>
              <a:avLst/>
              <a:gdLst/>
              <a:ahLst/>
              <a:cxnLst/>
              <a:rect l="l" t="t" r="r" b="b"/>
              <a:pathLst>
                <a:path w="35" h="99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20" y="76"/>
                    <a:pt x="29" y="99"/>
                    <a:pt x="31" y="99"/>
                  </a:cubicBezTo>
                  <a:cubicBezTo>
                    <a:pt x="34" y="99"/>
                    <a:pt x="25" y="55"/>
                    <a:pt x="1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43" name="Google Shape;2443;p36"/>
            <p:cNvSpPr/>
            <p:nvPr/>
          </p:nvSpPr>
          <p:spPr>
            <a:xfrm>
              <a:off x="5171553" y="1395956"/>
              <a:ext cx="377" cy="354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6" y="0"/>
                  </a:moveTo>
                  <a:lnTo>
                    <a:pt x="1" y="16"/>
                  </a:lnTo>
                  <a:lnTo>
                    <a:pt x="16" y="16"/>
                  </a:lnTo>
                  <a:cubicBezTo>
                    <a:pt x="16" y="16"/>
                    <a:pt x="16" y="16"/>
                    <a:pt x="1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44" name="Google Shape;2444;p36"/>
            <p:cNvSpPr/>
            <p:nvPr/>
          </p:nvSpPr>
          <p:spPr>
            <a:xfrm>
              <a:off x="5162538" y="1387605"/>
              <a:ext cx="12869" cy="8373"/>
            </a:xfrm>
            <a:custGeom>
              <a:avLst/>
              <a:gdLst/>
              <a:ahLst/>
              <a:cxnLst/>
              <a:rect l="l" t="t" r="r" b="b"/>
              <a:pathLst>
                <a:path w="581" h="378" extrusionOk="0">
                  <a:moveTo>
                    <a:pt x="580" y="1"/>
                  </a:moveTo>
                  <a:lnTo>
                    <a:pt x="0" y="126"/>
                  </a:lnTo>
                  <a:cubicBezTo>
                    <a:pt x="267" y="158"/>
                    <a:pt x="329" y="252"/>
                    <a:pt x="423" y="377"/>
                  </a:cubicBezTo>
                  <a:lnTo>
                    <a:pt x="58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45" name="Google Shape;2445;p36"/>
            <p:cNvSpPr/>
            <p:nvPr/>
          </p:nvSpPr>
          <p:spPr>
            <a:xfrm>
              <a:off x="4609445" y="1277075"/>
              <a:ext cx="660026" cy="564670"/>
            </a:xfrm>
            <a:custGeom>
              <a:avLst/>
              <a:gdLst/>
              <a:ahLst/>
              <a:cxnLst/>
              <a:rect l="l" t="t" r="r" b="b"/>
              <a:pathLst>
                <a:path w="29798" h="25493" extrusionOk="0">
                  <a:moveTo>
                    <a:pt x="12423" y="1484"/>
                  </a:moveTo>
                  <a:cubicBezTo>
                    <a:pt x="12478" y="1484"/>
                    <a:pt x="12540" y="1511"/>
                    <a:pt x="12619" y="1527"/>
                  </a:cubicBezTo>
                  <a:cubicBezTo>
                    <a:pt x="12547" y="1563"/>
                    <a:pt x="12429" y="1626"/>
                    <a:pt x="12343" y="1626"/>
                  </a:cubicBezTo>
                  <a:cubicBezTo>
                    <a:pt x="12316" y="1626"/>
                    <a:pt x="12292" y="1620"/>
                    <a:pt x="12274" y="1605"/>
                  </a:cubicBezTo>
                  <a:cubicBezTo>
                    <a:pt x="12321" y="1511"/>
                    <a:pt x="12368" y="1484"/>
                    <a:pt x="12423" y="1484"/>
                  </a:cubicBezTo>
                  <a:close/>
                  <a:moveTo>
                    <a:pt x="20033" y="1668"/>
                  </a:moveTo>
                  <a:lnTo>
                    <a:pt x="20033" y="1668"/>
                  </a:lnTo>
                  <a:cubicBezTo>
                    <a:pt x="20127" y="1684"/>
                    <a:pt x="20237" y="1699"/>
                    <a:pt x="20331" y="1762"/>
                  </a:cubicBezTo>
                  <a:cubicBezTo>
                    <a:pt x="20314" y="1769"/>
                    <a:pt x="20296" y="1772"/>
                    <a:pt x="20278" y="1772"/>
                  </a:cubicBezTo>
                  <a:cubicBezTo>
                    <a:pt x="20211" y="1772"/>
                    <a:pt x="20131" y="1730"/>
                    <a:pt x="20033" y="1668"/>
                  </a:cubicBezTo>
                  <a:close/>
                  <a:moveTo>
                    <a:pt x="10595" y="1837"/>
                  </a:moveTo>
                  <a:cubicBezTo>
                    <a:pt x="10557" y="1848"/>
                    <a:pt x="10534" y="1856"/>
                    <a:pt x="10534" y="1856"/>
                  </a:cubicBezTo>
                  <a:cubicBezTo>
                    <a:pt x="10559" y="1852"/>
                    <a:pt x="10580" y="1845"/>
                    <a:pt x="10595" y="1837"/>
                  </a:cubicBezTo>
                  <a:close/>
                  <a:moveTo>
                    <a:pt x="21114" y="2185"/>
                  </a:moveTo>
                  <a:cubicBezTo>
                    <a:pt x="21121" y="2188"/>
                    <a:pt x="21129" y="2192"/>
                    <a:pt x="21136" y="2195"/>
                  </a:cubicBezTo>
                  <a:lnTo>
                    <a:pt x="21136" y="2195"/>
                  </a:lnTo>
                  <a:cubicBezTo>
                    <a:pt x="21129" y="2192"/>
                    <a:pt x="21122" y="2188"/>
                    <a:pt x="21114" y="2185"/>
                  </a:cubicBezTo>
                  <a:close/>
                  <a:moveTo>
                    <a:pt x="26985" y="5618"/>
                  </a:moveTo>
                  <a:cubicBezTo>
                    <a:pt x="26990" y="5618"/>
                    <a:pt x="27000" y="5626"/>
                    <a:pt x="27022" y="5648"/>
                  </a:cubicBezTo>
                  <a:lnTo>
                    <a:pt x="27022" y="5648"/>
                  </a:lnTo>
                  <a:cubicBezTo>
                    <a:pt x="27000" y="5650"/>
                    <a:pt x="26980" y="5655"/>
                    <a:pt x="26961" y="5665"/>
                  </a:cubicBezTo>
                  <a:cubicBezTo>
                    <a:pt x="26981" y="5645"/>
                    <a:pt x="26975" y="5618"/>
                    <a:pt x="26985" y="5618"/>
                  </a:cubicBezTo>
                  <a:close/>
                  <a:moveTo>
                    <a:pt x="26267" y="6263"/>
                  </a:moveTo>
                  <a:cubicBezTo>
                    <a:pt x="26268" y="6268"/>
                    <a:pt x="26269" y="6272"/>
                    <a:pt x="26271" y="6276"/>
                  </a:cubicBezTo>
                  <a:cubicBezTo>
                    <a:pt x="26270" y="6272"/>
                    <a:pt x="26268" y="6268"/>
                    <a:pt x="26267" y="6263"/>
                  </a:cubicBezTo>
                  <a:close/>
                  <a:moveTo>
                    <a:pt x="26412" y="6402"/>
                  </a:moveTo>
                  <a:lnTo>
                    <a:pt x="26412" y="6402"/>
                  </a:lnTo>
                  <a:cubicBezTo>
                    <a:pt x="26415" y="6403"/>
                    <a:pt x="26418" y="6403"/>
                    <a:pt x="26421" y="6404"/>
                  </a:cubicBezTo>
                  <a:lnTo>
                    <a:pt x="26421" y="6404"/>
                  </a:lnTo>
                  <a:lnTo>
                    <a:pt x="26412" y="6402"/>
                  </a:lnTo>
                  <a:close/>
                  <a:moveTo>
                    <a:pt x="2117" y="9599"/>
                  </a:moveTo>
                  <a:cubicBezTo>
                    <a:pt x="2109" y="9628"/>
                    <a:pt x="2101" y="9655"/>
                    <a:pt x="2093" y="9681"/>
                  </a:cubicBezTo>
                  <a:lnTo>
                    <a:pt x="2093" y="9681"/>
                  </a:lnTo>
                  <a:cubicBezTo>
                    <a:pt x="2108" y="9651"/>
                    <a:pt x="2117" y="9623"/>
                    <a:pt x="2117" y="9599"/>
                  </a:cubicBezTo>
                  <a:close/>
                  <a:moveTo>
                    <a:pt x="173" y="13831"/>
                  </a:moveTo>
                  <a:cubicBezTo>
                    <a:pt x="198" y="13940"/>
                    <a:pt x="201" y="13973"/>
                    <a:pt x="191" y="13973"/>
                  </a:cubicBezTo>
                  <a:cubicBezTo>
                    <a:pt x="183" y="13973"/>
                    <a:pt x="164" y="13947"/>
                    <a:pt x="142" y="13925"/>
                  </a:cubicBezTo>
                  <a:lnTo>
                    <a:pt x="173" y="13831"/>
                  </a:lnTo>
                  <a:close/>
                  <a:moveTo>
                    <a:pt x="27146" y="19108"/>
                  </a:moveTo>
                  <a:cubicBezTo>
                    <a:pt x="27146" y="19108"/>
                    <a:pt x="27100" y="19154"/>
                    <a:pt x="27039" y="19223"/>
                  </a:cubicBezTo>
                  <a:cubicBezTo>
                    <a:pt x="27039" y="19223"/>
                    <a:pt x="27039" y="19208"/>
                    <a:pt x="27039" y="19208"/>
                  </a:cubicBezTo>
                  <a:cubicBezTo>
                    <a:pt x="27116" y="19138"/>
                    <a:pt x="27146" y="19108"/>
                    <a:pt x="27146" y="19108"/>
                  </a:cubicBezTo>
                  <a:close/>
                  <a:moveTo>
                    <a:pt x="1425" y="19386"/>
                  </a:moveTo>
                  <a:cubicBezTo>
                    <a:pt x="1419" y="19395"/>
                    <a:pt x="1415" y="19409"/>
                    <a:pt x="1412" y="19427"/>
                  </a:cubicBezTo>
                  <a:cubicBezTo>
                    <a:pt x="1417" y="19414"/>
                    <a:pt x="1421" y="19400"/>
                    <a:pt x="1425" y="19386"/>
                  </a:cubicBezTo>
                  <a:close/>
                  <a:moveTo>
                    <a:pt x="25362" y="20775"/>
                  </a:moveTo>
                  <a:lnTo>
                    <a:pt x="25362" y="20775"/>
                  </a:lnTo>
                  <a:cubicBezTo>
                    <a:pt x="25360" y="20781"/>
                    <a:pt x="25357" y="20788"/>
                    <a:pt x="25353" y="20795"/>
                  </a:cubicBezTo>
                  <a:lnTo>
                    <a:pt x="25353" y="20795"/>
                  </a:lnTo>
                  <a:cubicBezTo>
                    <a:pt x="25357" y="20788"/>
                    <a:pt x="25360" y="20782"/>
                    <a:pt x="25362" y="20775"/>
                  </a:cubicBezTo>
                  <a:close/>
                  <a:moveTo>
                    <a:pt x="4405" y="21418"/>
                  </a:moveTo>
                  <a:cubicBezTo>
                    <a:pt x="4410" y="21426"/>
                    <a:pt x="4417" y="21436"/>
                    <a:pt x="4428" y="21447"/>
                  </a:cubicBezTo>
                  <a:lnTo>
                    <a:pt x="4428" y="21447"/>
                  </a:lnTo>
                  <a:lnTo>
                    <a:pt x="4405" y="21418"/>
                  </a:lnTo>
                  <a:close/>
                  <a:moveTo>
                    <a:pt x="12861" y="0"/>
                  </a:moveTo>
                  <a:cubicBezTo>
                    <a:pt x="12755" y="0"/>
                    <a:pt x="12536" y="82"/>
                    <a:pt x="12305" y="163"/>
                  </a:cubicBezTo>
                  <a:cubicBezTo>
                    <a:pt x="12097" y="233"/>
                    <a:pt x="11871" y="302"/>
                    <a:pt x="11673" y="302"/>
                  </a:cubicBezTo>
                  <a:cubicBezTo>
                    <a:pt x="11603" y="302"/>
                    <a:pt x="11536" y="293"/>
                    <a:pt x="11475" y="273"/>
                  </a:cubicBezTo>
                  <a:lnTo>
                    <a:pt x="11475" y="273"/>
                  </a:lnTo>
                  <a:cubicBezTo>
                    <a:pt x="11584" y="351"/>
                    <a:pt x="11694" y="414"/>
                    <a:pt x="11475" y="492"/>
                  </a:cubicBezTo>
                  <a:cubicBezTo>
                    <a:pt x="11414" y="506"/>
                    <a:pt x="11344" y="511"/>
                    <a:pt x="11267" y="511"/>
                  </a:cubicBezTo>
                  <a:cubicBezTo>
                    <a:pt x="11113" y="511"/>
                    <a:pt x="10934" y="492"/>
                    <a:pt x="10763" y="492"/>
                  </a:cubicBezTo>
                  <a:cubicBezTo>
                    <a:pt x="10536" y="492"/>
                    <a:pt x="10323" y="525"/>
                    <a:pt x="10205" y="680"/>
                  </a:cubicBezTo>
                  <a:cubicBezTo>
                    <a:pt x="10158" y="665"/>
                    <a:pt x="10127" y="649"/>
                    <a:pt x="10127" y="633"/>
                  </a:cubicBezTo>
                  <a:cubicBezTo>
                    <a:pt x="9876" y="743"/>
                    <a:pt x="9296" y="963"/>
                    <a:pt x="9170" y="1151"/>
                  </a:cubicBezTo>
                  <a:cubicBezTo>
                    <a:pt x="9115" y="1085"/>
                    <a:pt x="9041" y="1059"/>
                    <a:pt x="8955" y="1059"/>
                  </a:cubicBezTo>
                  <a:cubicBezTo>
                    <a:pt x="8753" y="1059"/>
                    <a:pt x="8488" y="1207"/>
                    <a:pt x="8246" y="1339"/>
                  </a:cubicBezTo>
                  <a:cubicBezTo>
                    <a:pt x="8012" y="1494"/>
                    <a:pt x="7794" y="1642"/>
                    <a:pt x="7654" y="1642"/>
                  </a:cubicBezTo>
                  <a:cubicBezTo>
                    <a:pt x="7597" y="1642"/>
                    <a:pt x="7552" y="1617"/>
                    <a:pt x="7525" y="1558"/>
                  </a:cubicBezTo>
                  <a:cubicBezTo>
                    <a:pt x="7525" y="1558"/>
                    <a:pt x="7524" y="1558"/>
                    <a:pt x="7524" y="1558"/>
                  </a:cubicBezTo>
                  <a:cubicBezTo>
                    <a:pt x="7498" y="1558"/>
                    <a:pt x="6788" y="1966"/>
                    <a:pt x="6788" y="1966"/>
                  </a:cubicBezTo>
                  <a:lnTo>
                    <a:pt x="6788" y="1919"/>
                  </a:lnTo>
                  <a:cubicBezTo>
                    <a:pt x="6286" y="2154"/>
                    <a:pt x="6208" y="2358"/>
                    <a:pt x="6098" y="2546"/>
                  </a:cubicBezTo>
                  <a:cubicBezTo>
                    <a:pt x="6071" y="2556"/>
                    <a:pt x="6052" y="2560"/>
                    <a:pt x="6040" y="2560"/>
                  </a:cubicBezTo>
                  <a:cubicBezTo>
                    <a:pt x="5998" y="2560"/>
                    <a:pt x="6036" y="2507"/>
                    <a:pt x="6036" y="2483"/>
                  </a:cubicBezTo>
                  <a:lnTo>
                    <a:pt x="6036" y="2483"/>
                  </a:lnTo>
                  <a:cubicBezTo>
                    <a:pt x="5330" y="2844"/>
                    <a:pt x="5268" y="2906"/>
                    <a:pt x="4907" y="3486"/>
                  </a:cubicBezTo>
                  <a:lnTo>
                    <a:pt x="4750" y="3423"/>
                  </a:lnTo>
                  <a:cubicBezTo>
                    <a:pt x="4672" y="3580"/>
                    <a:pt x="3731" y="3988"/>
                    <a:pt x="3324" y="4677"/>
                  </a:cubicBezTo>
                  <a:cubicBezTo>
                    <a:pt x="3324" y="4662"/>
                    <a:pt x="3308" y="4630"/>
                    <a:pt x="3340" y="4568"/>
                  </a:cubicBezTo>
                  <a:lnTo>
                    <a:pt x="3340" y="4568"/>
                  </a:lnTo>
                  <a:cubicBezTo>
                    <a:pt x="3214" y="4771"/>
                    <a:pt x="3057" y="4944"/>
                    <a:pt x="2885" y="5116"/>
                  </a:cubicBezTo>
                  <a:cubicBezTo>
                    <a:pt x="2713" y="5289"/>
                    <a:pt x="2540" y="5461"/>
                    <a:pt x="2383" y="5634"/>
                  </a:cubicBezTo>
                  <a:cubicBezTo>
                    <a:pt x="2054" y="5963"/>
                    <a:pt x="1851" y="6308"/>
                    <a:pt x="1992" y="6574"/>
                  </a:cubicBezTo>
                  <a:lnTo>
                    <a:pt x="1835" y="7138"/>
                  </a:lnTo>
                  <a:cubicBezTo>
                    <a:pt x="1946" y="6965"/>
                    <a:pt x="2007" y="6906"/>
                    <a:pt x="2042" y="6906"/>
                  </a:cubicBezTo>
                  <a:cubicBezTo>
                    <a:pt x="2115" y="6906"/>
                    <a:pt x="2075" y="7161"/>
                    <a:pt x="2148" y="7161"/>
                  </a:cubicBezTo>
                  <a:cubicBezTo>
                    <a:pt x="2163" y="7161"/>
                    <a:pt x="2184" y="7150"/>
                    <a:pt x="2211" y="7123"/>
                  </a:cubicBezTo>
                  <a:lnTo>
                    <a:pt x="2211" y="7123"/>
                  </a:lnTo>
                  <a:cubicBezTo>
                    <a:pt x="2148" y="7264"/>
                    <a:pt x="2023" y="7389"/>
                    <a:pt x="1945" y="7467"/>
                  </a:cubicBezTo>
                  <a:cubicBezTo>
                    <a:pt x="1909" y="7497"/>
                    <a:pt x="1878" y="7513"/>
                    <a:pt x="1856" y="7513"/>
                  </a:cubicBezTo>
                  <a:cubicBezTo>
                    <a:pt x="1821" y="7513"/>
                    <a:pt x="1812" y="7471"/>
                    <a:pt x="1851" y="7373"/>
                  </a:cubicBezTo>
                  <a:lnTo>
                    <a:pt x="1898" y="7342"/>
                  </a:lnTo>
                  <a:cubicBezTo>
                    <a:pt x="1875" y="7314"/>
                    <a:pt x="1852" y="7302"/>
                    <a:pt x="1828" y="7302"/>
                  </a:cubicBezTo>
                  <a:cubicBezTo>
                    <a:pt x="1646" y="7302"/>
                    <a:pt x="1431" y="8022"/>
                    <a:pt x="1278" y="8022"/>
                  </a:cubicBezTo>
                  <a:cubicBezTo>
                    <a:pt x="1270" y="8022"/>
                    <a:pt x="1263" y="8020"/>
                    <a:pt x="1255" y="8016"/>
                  </a:cubicBezTo>
                  <a:cubicBezTo>
                    <a:pt x="706" y="9364"/>
                    <a:pt x="236" y="10728"/>
                    <a:pt x="111" y="12091"/>
                  </a:cubicBezTo>
                  <a:lnTo>
                    <a:pt x="346" y="11966"/>
                  </a:lnTo>
                  <a:lnTo>
                    <a:pt x="299" y="12421"/>
                  </a:lnTo>
                  <a:cubicBezTo>
                    <a:pt x="279" y="12473"/>
                    <a:pt x="246" y="12509"/>
                    <a:pt x="216" y="12509"/>
                  </a:cubicBezTo>
                  <a:cubicBezTo>
                    <a:pt x="174" y="12509"/>
                    <a:pt x="139" y="12440"/>
                    <a:pt x="158" y="12248"/>
                  </a:cubicBezTo>
                  <a:lnTo>
                    <a:pt x="158" y="12248"/>
                  </a:lnTo>
                  <a:cubicBezTo>
                    <a:pt x="17" y="12421"/>
                    <a:pt x="220" y="12812"/>
                    <a:pt x="267" y="12828"/>
                  </a:cubicBezTo>
                  <a:cubicBezTo>
                    <a:pt x="242" y="13006"/>
                    <a:pt x="212" y="13068"/>
                    <a:pt x="181" y="13068"/>
                  </a:cubicBezTo>
                  <a:cubicBezTo>
                    <a:pt x="111" y="13068"/>
                    <a:pt x="37" y="12735"/>
                    <a:pt x="10" y="12735"/>
                  </a:cubicBezTo>
                  <a:cubicBezTo>
                    <a:pt x="6" y="12735"/>
                    <a:pt x="3" y="12744"/>
                    <a:pt x="1" y="12765"/>
                  </a:cubicBezTo>
                  <a:cubicBezTo>
                    <a:pt x="1" y="12765"/>
                    <a:pt x="1" y="12828"/>
                    <a:pt x="17" y="12906"/>
                  </a:cubicBezTo>
                  <a:lnTo>
                    <a:pt x="17" y="13047"/>
                  </a:lnTo>
                  <a:lnTo>
                    <a:pt x="48" y="12985"/>
                  </a:lnTo>
                  <a:cubicBezTo>
                    <a:pt x="142" y="13204"/>
                    <a:pt x="236" y="13220"/>
                    <a:pt x="220" y="13627"/>
                  </a:cubicBezTo>
                  <a:cubicBezTo>
                    <a:pt x="173" y="13894"/>
                    <a:pt x="79" y="13769"/>
                    <a:pt x="79" y="13863"/>
                  </a:cubicBezTo>
                  <a:cubicBezTo>
                    <a:pt x="64" y="13863"/>
                    <a:pt x="64" y="13910"/>
                    <a:pt x="79" y="14035"/>
                  </a:cubicBezTo>
                  <a:lnTo>
                    <a:pt x="95" y="14631"/>
                  </a:lnTo>
                  <a:lnTo>
                    <a:pt x="267" y="14380"/>
                  </a:lnTo>
                  <a:cubicBezTo>
                    <a:pt x="334" y="14558"/>
                    <a:pt x="330" y="14761"/>
                    <a:pt x="378" y="14761"/>
                  </a:cubicBezTo>
                  <a:cubicBezTo>
                    <a:pt x="396" y="14761"/>
                    <a:pt x="421" y="14733"/>
                    <a:pt x="460" y="14665"/>
                  </a:cubicBezTo>
                  <a:lnTo>
                    <a:pt x="460" y="14665"/>
                  </a:lnTo>
                  <a:cubicBezTo>
                    <a:pt x="347" y="14883"/>
                    <a:pt x="365" y="15430"/>
                    <a:pt x="471" y="15947"/>
                  </a:cubicBezTo>
                  <a:cubicBezTo>
                    <a:pt x="503" y="16073"/>
                    <a:pt x="534" y="16198"/>
                    <a:pt x="550" y="16323"/>
                  </a:cubicBezTo>
                  <a:cubicBezTo>
                    <a:pt x="581" y="16449"/>
                    <a:pt x="612" y="16559"/>
                    <a:pt x="644" y="16668"/>
                  </a:cubicBezTo>
                  <a:cubicBezTo>
                    <a:pt x="691" y="16872"/>
                    <a:pt x="722" y="17029"/>
                    <a:pt x="722" y="17091"/>
                  </a:cubicBezTo>
                  <a:cubicBezTo>
                    <a:pt x="816" y="17264"/>
                    <a:pt x="910" y="17421"/>
                    <a:pt x="988" y="17593"/>
                  </a:cubicBezTo>
                  <a:cubicBezTo>
                    <a:pt x="1051" y="17781"/>
                    <a:pt x="1098" y="17969"/>
                    <a:pt x="1177" y="18189"/>
                  </a:cubicBezTo>
                  <a:cubicBezTo>
                    <a:pt x="1177" y="18125"/>
                    <a:pt x="1217" y="18061"/>
                    <a:pt x="1273" y="18061"/>
                  </a:cubicBezTo>
                  <a:cubicBezTo>
                    <a:pt x="1328" y="18061"/>
                    <a:pt x="1397" y="18121"/>
                    <a:pt x="1459" y="18298"/>
                  </a:cubicBezTo>
                  <a:cubicBezTo>
                    <a:pt x="1239" y="18314"/>
                    <a:pt x="1255" y="18486"/>
                    <a:pt x="1318" y="18722"/>
                  </a:cubicBezTo>
                  <a:cubicBezTo>
                    <a:pt x="1362" y="18941"/>
                    <a:pt x="1474" y="19188"/>
                    <a:pt x="1425" y="19386"/>
                  </a:cubicBezTo>
                  <a:lnTo>
                    <a:pt x="1425" y="19386"/>
                  </a:lnTo>
                  <a:cubicBezTo>
                    <a:pt x="1431" y="19375"/>
                    <a:pt x="1439" y="19370"/>
                    <a:pt x="1448" y="19370"/>
                  </a:cubicBezTo>
                  <a:cubicBezTo>
                    <a:pt x="1501" y="19370"/>
                    <a:pt x="1598" y="19556"/>
                    <a:pt x="1694" y="19725"/>
                  </a:cubicBezTo>
                  <a:cubicBezTo>
                    <a:pt x="1786" y="19878"/>
                    <a:pt x="1878" y="20012"/>
                    <a:pt x="1935" y="20012"/>
                  </a:cubicBezTo>
                  <a:cubicBezTo>
                    <a:pt x="1966" y="20012"/>
                    <a:pt x="1986" y="19974"/>
                    <a:pt x="1992" y="19882"/>
                  </a:cubicBezTo>
                  <a:lnTo>
                    <a:pt x="1992" y="19882"/>
                  </a:lnTo>
                  <a:cubicBezTo>
                    <a:pt x="2117" y="20195"/>
                    <a:pt x="1866" y="19976"/>
                    <a:pt x="1898" y="20242"/>
                  </a:cubicBezTo>
                  <a:cubicBezTo>
                    <a:pt x="2023" y="20399"/>
                    <a:pt x="2148" y="20571"/>
                    <a:pt x="2258" y="20759"/>
                  </a:cubicBezTo>
                  <a:cubicBezTo>
                    <a:pt x="2321" y="20838"/>
                    <a:pt x="2368" y="20932"/>
                    <a:pt x="2430" y="21041"/>
                  </a:cubicBezTo>
                  <a:cubicBezTo>
                    <a:pt x="2493" y="21135"/>
                    <a:pt x="2556" y="21229"/>
                    <a:pt x="2603" y="21324"/>
                  </a:cubicBezTo>
                  <a:cubicBezTo>
                    <a:pt x="2728" y="21527"/>
                    <a:pt x="2854" y="21731"/>
                    <a:pt x="3010" y="21919"/>
                  </a:cubicBezTo>
                  <a:cubicBezTo>
                    <a:pt x="3167" y="22107"/>
                    <a:pt x="3308" y="22311"/>
                    <a:pt x="3496" y="22468"/>
                  </a:cubicBezTo>
                  <a:cubicBezTo>
                    <a:pt x="3533" y="22443"/>
                    <a:pt x="3512" y="22330"/>
                    <a:pt x="3602" y="22330"/>
                  </a:cubicBezTo>
                  <a:cubicBezTo>
                    <a:pt x="3626" y="22330"/>
                    <a:pt x="3657" y="22338"/>
                    <a:pt x="3700" y="22358"/>
                  </a:cubicBezTo>
                  <a:cubicBezTo>
                    <a:pt x="3700" y="22358"/>
                    <a:pt x="3747" y="22499"/>
                    <a:pt x="3794" y="22625"/>
                  </a:cubicBezTo>
                  <a:cubicBezTo>
                    <a:pt x="3841" y="22766"/>
                    <a:pt x="3904" y="22907"/>
                    <a:pt x="3904" y="22907"/>
                  </a:cubicBezTo>
                  <a:cubicBezTo>
                    <a:pt x="3944" y="22932"/>
                    <a:pt x="3983" y="22939"/>
                    <a:pt x="4022" y="22939"/>
                  </a:cubicBezTo>
                  <a:cubicBezTo>
                    <a:pt x="4067" y="22939"/>
                    <a:pt x="4111" y="22930"/>
                    <a:pt x="4155" y="22930"/>
                  </a:cubicBezTo>
                  <a:cubicBezTo>
                    <a:pt x="4237" y="22930"/>
                    <a:pt x="4319" y="22962"/>
                    <a:pt x="4405" y="23142"/>
                  </a:cubicBezTo>
                  <a:cubicBezTo>
                    <a:pt x="4393" y="23094"/>
                    <a:pt x="4381" y="23027"/>
                    <a:pt x="4426" y="23027"/>
                  </a:cubicBezTo>
                  <a:cubicBezTo>
                    <a:pt x="4440" y="23027"/>
                    <a:pt x="4458" y="23033"/>
                    <a:pt x="4484" y="23048"/>
                  </a:cubicBezTo>
                  <a:cubicBezTo>
                    <a:pt x="4641" y="23236"/>
                    <a:pt x="4844" y="23361"/>
                    <a:pt x="5032" y="23518"/>
                  </a:cubicBezTo>
                  <a:cubicBezTo>
                    <a:pt x="5236" y="23659"/>
                    <a:pt x="5456" y="23784"/>
                    <a:pt x="5675" y="23894"/>
                  </a:cubicBezTo>
                  <a:cubicBezTo>
                    <a:pt x="5785" y="23941"/>
                    <a:pt x="5895" y="24004"/>
                    <a:pt x="6004" y="24051"/>
                  </a:cubicBezTo>
                  <a:lnTo>
                    <a:pt x="6318" y="24192"/>
                  </a:lnTo>
                  <a:cubicBezTo>
                    <a:pt x="6537" y="24286"/>
                    <a:pt x="6757" y="24364"/>
                    <a:pt x="6992" y="24443"/>
                  </a:cubicBezTo>
                  <a:cubicBezTo>
                    <a:pt x="7885" y="24772"/>
                    <a:pt x="8779" y="25070"/>
                    <a:pt x="9703" y="25493"/>
                  </a:cubicBezTo>
                  <a:cubicBezTo>
                    <a:pt x="9554" y="25393"/>
                    <a:pt x="9569" y="25370"/>
                    <a:pt x="9652" y="25370"/>
                  </a:cubicBezTo>
                  <a:cubicBezTo>
                    <a:pt x="9700" y="25370"/>
                    <a:pt x="9770" y="25377"/>
                    <a:pt x="9844" y="25383"/>
                  </a:cubicBezTo>
                  <a:cubicBezTo>
                    <a:pt x="9719" y="25352"/>
                    <a:pt x="9860" y="25258"/>
                    <a:pt x="9844" y="25179"/>
                  </a:cubicBezTo>
                  <a:lnTo>
                    <a:pt x="9844" y="25179"/>
                  </a:lnTo>
                  <a:cubicBezTo>
                    <a:pt x="9845" y="25179"/>
                    <a:pt x="10048" y="25258"/>
                    <a:pt x="10236" y="25336"/>
                  </a:cubicBezTo>
                  <a:cubicBezTo>
                    <a:pt x="10424" y="25430"/>
                    <a:pt x="10628" y="25477"/>
                    <a:pt x="10628" y="25477"/>
                  </a:cubicBezTo>
                  <a:cubicBezTo>
                    <a:pt x="10687" y="25407"/>
                    <a:pt x="10825" y="25398"/>
                    <a:pt x="10983" y="25398"/>
                  </a:cubicBezTo>
                  <a:cubicBezTo>
                    <a:pt x="11036" y="25398"/>
                    <a:pt x="11091" y="25399"/>
                    <a:pt x="11145" y="25399"/>
                  </a:cubicBezTo>
                  <a:cubicBezTo>
                    <a:pt x="11189" y="25402"/>
                    <a:pt x="11233" y="25404"/>
                    <a:pt x="11275" y="25404"/>
                  </a:cubicBezTo>
                  <a:cubicBezTo>
                    <a:pt x="11430" y="25404"/>
                    <a:pt x="11563" y="25379"/>
                    <a:pt x="11600" y="25305"/>
                  </a:cubicBezTo>
                  <a:lnTo>
                    <a:pt x="11600" y="25305"/>
                  </a:lnTo>
                  <a:lnTo>
                    <a:pt x="11334" y="25336"/>
                  </a:lnTo>
                  <a:cubicBezTo>
                    <a:pt x="11506" y="25226"/>
                    <a:pt x="11381" y="25101"/>
                    <a:pt x="11239" y="24976"/>
                  </a:cubicBezTo>
                  <a:cubicBezTo>
                    <a:pt x="11098" y="24835"/>
                    <a:pt x="10926" y="24678"/>
                    <a:pt x="10957" y="24537"/>
                  </a:cubicBezTo>
                  <a:lnTo>
                    <a:pt x="10957" y="24537"/>
                  </a:lnTo>
                  <a:cubicBezTo>
                    <a:pt x="10899" y="24571"/>
                    <a:pt x="10838" y="24585"/>
                    <a:pt x="10773" y="24585"/>
                  </a:cubicBezTo>
                  <a:cubicBezTo>
                    <a:pt x="10630" y="24585"/>
                    <a:pt x="10472" y="24514"/>
                    <a:pt x="10299" y="24427"/>
                  </a:cubicBezTo>
                  <a:cubicBezTo>
                    <a:pt x="10174" y="24380"/>
                    <a:pt x="10048" y="24317"/>
                    <a:pt x="9923" y="24302"/>
                  </a:cubicBezTo>
                  <a:cubicBezTo>
                    <a:pt x="9852" y="24286"/>
                    <a:pt x="9782" y="24274"/>
                    <a:pt x="9709" y="24274"/>
                  </a:cubicBezTo>
                  <a:cubicBezTo>
                    <a:pt x="9637" y="24274"/>
                    <a:pt x="9562" y="24286"/>
                    <a:pt x="9484" y="24317"/>
                  </a:cubicBezTo>
                  <a:cubicBezTo>
                    <a:pt x="9374" y="24239"/>
                    <a:pt x="9609" y="24255"/>
                    <a:pt x="9547" y="24176"/>
                  </a:cubicBezTo>
                  <a:lnTo>
                    <a:pt x="9547" y="24176"/>
                  </a:lnTo>
                  <a:cubicBezTo>
                    <a:pt x="9480" y="24210"/>
                    <a:pt x="9407" y="24229"/>
                    <a:pt x="9323" y="24229"/>
                  </a:cubicBezTo>
                  <a:cubicBezTo>
                    <a:pt x="9209" y="24229"/>
                    <a:pt x="9075" y="24194"/>
                    <a:pt x="8904" y="24114"/>
                  </a:cubicBezTo>
                  <a:lnTo>
                    <a:pt x="8951" y="24098"/>
                  </a:lnTo>
                  <a:cubicBezTo>
                    <a:pt x="8058" y="23863"/>
                    <a:pt x="7728" y="23612"/>
                    <a:pt x="6804" y="23126"/>
                  </a:cubicBezTo>
                  <a:lnTo>
                    <a:pt x="6804" y="23126"/>
                  </a:lnTo>
                  <a:lnTo>
                    <a:pt x="6819" y="23299"/>
                  </a:lnTo>
                  <a:cubicBezTo>
                    <a:pt x="6631" y="23189"/>
                    <a:pt x="6600" y="23126"/>
                    <a:pt x="6521" y="23048"/>
                  </a:cubicBezTo>
                  <a:lnTo>
                    <a:pt x="6521" y="23048"/>
                  </a:lnTo>
                  <a:cubicBezTo>
                    <a:pt x="6192" y="23142"/>
                    <a:pt x="7086" y="23314"/>
                    <a:pt x="6788" y="23440"/>
                  </a:cubicBezTo>
                  <a:cubicBezTo>
                    <a:pt x="6741" y="23346"/>
                    <a:pt x="6631" y="23251"/>
                    <a:pt x="6490" y="23173"/>
                  </a:cubicBezTo>
                  <a:cubicBezTo>
                    <a:pt x="6349" y="23095"/>
                    <a:pt x="6192" y="23001"/>
                    <a:pt x="6020" y="22907"/>
                  </a:cubicBezTo>
                  <a:cubicBezTo>
                    <a:pt x="5942" y="22860"/>
                    <a:pt x="5863" y="22828"/>
                    <a:pt x="5785" y="22781"/>
                  </a:cubicBezTo>
                  <a:cubicBezTo>
                    <a:pt x="5722" y="22734"/>
                    <a:pt x="5659" y="22672"/>
                    <a:pt x="5597" y="22625"/>
                  </a:cubicBezTo>
                  <a:cubicBezTo>
                    <a:pt x="5487" y="22530"/>
                    <a:pt x="5424" y="22436"/>
                    <a:pt x="5424" y="22342"/>
                  </a:cubicBezTo>
                  <a:cubicBezTo>
                    <a:pt x="5368" y="22303"/>
                    <a:pt x="5335" y="22288"/>
                    <a:pt x="5315" y="22288"/>
                  </a:cubicBezTo>
                  <a:cubicBezTo>
                    <a:pt x="5261" y="22288"/>
                    <a:pt x="5306" y="22397"/>
                    <a:pt x="5252" y="22397"/>
                  </a:cubicBezTo>
                  <a:cubicBezTo>
                    <a:pt x="5232" y="22397"/>
                    <a:pt x="5198" y="22382"/>
                    <a:pt x="5142" y="22342"/>
                  </a:cubicBezTo>
                  <a:lnTo>
                    <a:pt x="5126" y="22217"/>
                  </a:lnTo>
                  <a:lnTo>
                    <a:pt x="5001" y="22248"/>
                  </a:lnTo>
                  <a:cubicBezTo>
                    <a:pt x="4844" y="22107"/>
                    <a:pt x="4829" y="21951"/>
                    <a:pt x="4876" y="21888"/>
                  </a:cubicBezTo>
                  <a:lnTo>
                    <a:pt x="4876" y="21888"/>
                  </a:lnTo>
                  <a:cubicBezTo>
                    <a:pt x="4907" y="21935"/>
                    <a:pt x="5001" y="21966"/>
                    <a:pt x="5048" y="21998"/>
                  </a:cubicBezTo>
                  <a:cubicBezTo>
                    <a:pt x="4906" y="21784"/>
                    <a:pt x="4530" y="21557"/>
                    <a:pt x="4428" y="21447"/>
                  </a:cubicBezTo>
                  <a:lnTo>
                    <a:pt x="4428" y="21447"/>
                  </a:lnTo>
                  <a:lnTo>
                    <a:pt x="4594" y="21668"/>
                  </a:lnTo>
                  <a:cubicBezTo>
                    <a:pt x="4500" y="21606"/>
                    <a:pt x="4421" y="21527"/>
                    <a:pt x="4327" y="21465"/>
                  </a:cubicBezTo>
                  <a:cubicBezTo>
                    <a:pt x="4233" y="21386"/>
                    <a:pt x="4170" y="21292"/>
                    <a:pt x="4076" y="21198"/>
                  </a:cubicBezTo>
                  <a:cubicBezTo>
                    <a:pt x="3998" y="21104"/>
                    <a:pt x="3920" y="21026"/>
                    <a:pt x="3841" y="20932"/>
                  </a:cubicBezTo>
                  <a:lnTo>
                    <a:pt x="3622" y="20634"/>
                  </a:lnTo>
                  <a:cubicBezTo>
                    <a:pt x="3543" y="20540"/>
                    <a:pt x="3465" y="20446"/>
                    <a:pt x="3402" y="20336"/>
                  </a:cubicBezTo>
                  <a:cubicBezTo>
                    <a:pt x="3324" y="20242"/>
                    <a:pt x="3261" y="20148"/>
                    <a:pt x="3183" y="20038"/>
                  </a:cubicBezTo>
                  <a:cubicBezTo>
                    <a:pt x="3042" y="19850"/>
                    <a:pt x="2916" y="19662"/>
                    <a:pt x="2775" y="19490"/>
                  </a:cubicBezTo>
                  <a:lnTo>
                    <a:pt x="2744" y="19568"/>
                  </a:lnTo>
                  <a:cubicBezTo>
                    <a:pt x="2525" y="19302"/>
                    <a:pt x="2493" y="19176"/>
                    <a:pt x="2446" y="19019"/>
                  </a:cubicBezTo>
                  <a:cubicBezTo>
                    <a:pt x="2415" y="18878"/>
                    <a:pt x="2383" y="18722"/>
                    <a:pt x="2211" y="18392"/>
                  </a:cubicBezTo>
                  <a:lnTo>
                    <a:pt x="2211" y="18392"/>
                  </a:lnTo>
                  <a:lnTo>
                    <a:pt x="2242" y="18408"/>
                  </a:lnTo>
                  <a:cubicBezTo>
                    <a:pt x="2117" y="18298"/>
                    <a:pt x="2023" y="18110"/>
                    <a:pt x="1945" y="17922"/>
                  </a:cubicBezTo>
                  <a:lnTo>
                    <a:pt x="1945" y="17922"/>
                  </a:lnTo>
                  <a:cubicBezTo>
                    <a:pt x="1961" y="17939"/>
                    <a:pt x="1975" y="17946"/>
                    <a:pt x="1985" y="17946"/>
                  </a:cubicBezTo>
                  <a:cubicBezTo>
                    <a:pt x="2046" y="17946"/>
                    <a:pt x="2005" y="17687"/>
                    <a:pt x="2069" y="17687"/>
                  </a:cubicBezTo>
                  <a:cubicBezTo>
                    <a:pt x="2084" y="17687"/>
                    <a:pt x="2104" y="17701"/>
                    <a:pt x="2133" y="17734"/>
                  </a:cubicBezTo>
                  <a:cubicBezTo>
                    <a:pt x="1772" y="17076"/>
                    <a:pt x="1929" y="17421"/>
                    <a:pt x="1537" y="17029"/>
                  </a:cubicBezTo>
                  <a:lnTo>
                    <a:pt x="1615" y="16888"/>
                  </a:lnTo>
                  <a:cubicBezTo>
                    <a:pt x="1474" y="16747"/>
                    <a:pt x="1412" y="16747"/>
                    <a:pt x="1286" y="16386"/>
                  </a:cubicBezTo>
                  <a:lnTo>
                    <a:pt x="1286" y="16386"/>
                  </a:lnTo>
                  <a:cubicBezTo>
                    <a:pt x="1324" y="16448"/>
                    <a:pt x="1350" y="16470"/>
                    <a:pt x="1371" y="16470"/>
                  </a:cubicBezTo>
                  <a:cubicBezTo>
                    <a:pt x="1423" y="16470"/>
                    <a:pt x="1438" y="16326"/>
                    <a:pt x="1504" y="16326"/>
                  </a:cubicBezTo>
                  <a:cubicBezTo>
                    <a:pt x="1530" y="16326"/>
                    <a:pt x="1566" y="16350"/>
                    <a:pt x="1615" y="16417"/>
                  </a:cubicBezTo>
                  <a:cubicBezTo>
                    <a:pt x="1615" y="16010"/>
                    <a:pt x="1537" y="15743"/>
                    <a:pt x="1427" y="15508"/>
                  </a:cubicBezTo>
                  <a:cubicBezTo>
                    <a:pt x="1333" y="15289"/>
                    <a:pt x="1286" y="15101"/>
                    <a:pt x="1443" y="14897"/>
                  </a:cubicBezTo>
                  <a:cubicBezTo>
                    <a:pt x="1396" y="14855"/>
                    <a:pt x="1361" y="14837"/>
                    <a:pt x="1334" y="14837"/>
                  </a:cubicBezTo>
                  <a:cubicBezTo>
                    <a:pt x="1180" y="14837"/>
                    <a:pt x="1318" y="15438"/>
                    <a:pt x="1287" y="15438"/>
                  </a:cubicBezTo>
                  <a:cubicBezTo>
                    <a:pt x="1284" y="15438"/>
                    <a:pt x="1279" y="15430"/>
                    <a:pt x="1271" y="15414"/>
                  </a:cubicBezTo>
                  <a:cubicBezTo>
                    <a:pt x="1260" y="15446"/>
                    <a:pt x="1244" y="15460"/>
                    <a:pt x="1226" y="15460"/>
                  </a:cubicBezTo>
                  <a:cubicBezTo>
                    <a:pt x="1189" y="15460"/>
                    <a:pt x="1140" y="15404"/>
                    <a:pt x="1098" y="15320"/>
                  </a:cubicBezTo>
                  <a:cubicBezTo>
                    <a:pt x="1051" y="15195"/>
                    <a:pt x="1004" y="15022"/>
                    <a:pt x="1004" y="14897"/>
                  </a:cubicBezTo>
                  <a:cubicBezTo>
                    <a:pt x="988" y="14756"/>
                    <a:pt x="1067" y="14646"/>
                    <a:pt x="1161" y="14474"/>
                  </a:cubicBezTo>
                  <a:cubicBezTo>
                    <a:pt x="1237" y="14322"/>
                    <a:pt x="1328" y="14125"/>
                    <a:pt x="1304" y="13827"/>
                  </a:cubicBezTo>
                  <a:lnTo>
                    <a:pt x="1304" y="13827"/>
                  </a:lnTo>
                  <a:cubicBezTo>
                    <a:pt x="1312" y="13864"/>
                    <a:pt x="1333" y="13873"/>
                    <a:pt x="1333" y="13925"/>
                  </a:cubicBezTo>
                  <a:cubicBezTo>
                    <a:pt x="1396" y="13690"/>
                    <a:pt x="1224" y="13471"/>
                    <a:pt x="1349" y="13173"/>
                  </a:cubicBezTo>
                  <a:cubicBezTo>
                    <a:pt x="1161" y="13016"/>
                    <a:pt x="1365" y="12812"/>
                    <a:pt x="1130" y="12750"/>
                  </a:cubicBezTo>
                  <a:cubicBezTo>
                    <a:pt x="1130" y="12750"/>
                    <a:pt x="1130" y="12781"/>
                    <a:pt x="1130" y="12844"/>
                  </a:cubicBezTo>
                  <a:cubicBezTo>
                    <a:pt x="1130" y="12891"/>
                    <a:pt x="1145" y="12969"/>
                    <a:pt x="1145" y="13047"/>
                  </a:cubicBezTo>
                  <a:lnTo>
                    <a:pt x="1177" y="13330"/>
                  </a:lnTo>
                  <a:cubicBezTo>
                    <a:pt x="1145" y="13173"/>
                    <a:pt x="1051" y="13000"/>
                    <a:pt x="1004" y="12812"/>
                  </a:cubicBezTo>
                  <a:cubicBezTo>
                    <a:pt x="957" y="12624"/>
                    <a:pt x="926" y="12405"/>
                    <a:pt x="1020" y="12138"/>
                  </a:cubicBezTo>
                  <a:cubicBezTo>
                    <a:pt x="1067" y="12185"/>
                    <a:pt x="1114" y="12342"/>
                    <a:pt x="1145" y="12468"/>
                  </a:cubicBezTo>
                  <a:cubicBezTo>
                    <a:pt x="1224" y="12311"/>
                    <a:pt x="1114" y="12154"/>
                    <a:pt x="1192" y="11997"/>
                  </a:cubicBezTo>
                  <a:lnTo>
                    <a:pt x="1192" y="11997"/>
                  </a:lnTo>
                  <a:cubicBezTo>
                    <a:pt x="1318" y="12029"/>
                    <a:pt x="1318" y="12201"/>
                    <a:pt x="1302" y="12421"/>
                  </a:cubicBezTo>
                  <a:cubicBezTo>
                    <a:pt x="1302" y="12624"/>
                    <a:pt x="1271" y="12891"/>
                    <a:pt x="1380" y="13063"/>
                  </a:cubicBezTo>
                  <a:cubicBezTo>
                    <a:pt x="1447" y="12917"/>
                    <a:pt x="1300" y="12536"/>
                    <a:pt x="1395" y="12536"/>
                  </a:cubicBezTo>
                  <a:cubicBezTo>
                    <a:pt x="1413" y="12536"/>
                    <a:pt x="1438" y="12548"/>
                    <a:pt x="1474" y="12577"/>
                  </a:cubicBezTo>
                  <a:cubicBezTo>
                    <a:pt x="1318" y="12452"/>
                    <a:pt x="1349" y="12295"/>
                    <a:pt x="1380" y="12107"/>
                  </a:cubicBezTo>
                  <a:cubicBezTo>
                    <a:pt x="1412" y="11935"/>
                    <a:pt x="1474" y="11747"/>
                    <a:pt x="1365" y="11527"/>
                  </a:cubicBezTo>
                  <a:lnTo>
                    <a:pt x="1365" y="11527"/>
                  </a:lnTo>
                  <a:lnTo>
                    <a:pt x="1506" y="11574"/>
                  </a:lnTo>
                  <a:cubicBezTo>
                    <a:pt x="1490" y="11496"/>
                    <a:pt x="1443" y="11355"/>
                    <a:pt x="1459" y="11229"/>
                  </a:cubicBezTo>
                  <a:lnTo>
                    <a:pt x="1459" y="11229"/>
                  </a:lnTo>
                  <a:cubicBezTo>
                    <a:pt x="1459" y="11229"/>
                    <a:pt x="1506" y="11292"/>
                    <a:pt x="1537" y="11355"/>
                  </a:cubicBezTo>
                  <a:lnTo>
                    <a:pt x="1615" y="11480"/>
                  </a:lnTo>
                  <a:cubicBezTo>
                    <a:pt x="1506" y="11104"/>
                    <a:pt x="1866" y="10853"/>
                    <a:pt x="1835" y="10524"/>
                  </a:cubicBezTo>
                  <a:lnTo>
                    <a:pt x="1835" y="10524"/>
                  </a:lnTo>
                  <a:cubicBezTo>
                    <a:pt x="1789" y="10806"/>
                    <a:pt x="1749" y="10871"/>
                    <a:pt x="1706" y="10871"/>
                  </a:cubicBezTo>
                  <a:cubicBezTo>
                    <a:pt x="1669" y="10871"/>
                    <a:pt x="1630" y="10823"/>
                    <a:pt x="1584" y="10823"/>
                  </a:cubicBezTo>
                  <a:cubicBezTo>
                    <a:pt x="1556" y="10823"/>
                    <a:pt x="1525" y="10841"/>
                    <a:pt x="1490" y="10900"/>
                  </a:cubicBezTo>
                  <a:cubicBezTo>
                    <a:pt x="1459" y="10461"/>
                    <a:pt x="1584" y="10367"/>
                    <a:pt x="1725" y="10257"/>
                  </a:cubicBezTo>
                  <a:cubicBezTo>
                    <a:pt x="1804" y="10210"/>
                    <a:pt x="1866" y="10148"/>
                    <a:pt x="1945" y="10054"/>
                  </a:cubicBezTo>
                  <a:cubicBezTo>
                    <a:pt x="1999" y="9972"/>
                    <a:pt x="2042" y="9854"/>
                    <a:pt x="2093" y="9681"/>
                  </a:cubicBezTo>
                  <a:lnTo>
                    <a:pt x="2093" y="9681"/>
                  </a:lnTo>
                  <a:cubicBezTo>
                    <a:pt x="2069" y="9729"/>
                    <a:pt x="2031" y="9780"/>
                    <a:pt x="1992" y="9819"/>
                  </a:cubicBezTo>
                  <a:cubicBezTo>
                    <a:pt x="1967" y="9860"/>
                    <a:pt x="1942" y="9883"/>
                    <a:pt x="1922" y="9883"/>
                  </a:cubicBezTo>
                  <a:cubicBezTo>
                    <a:pt x="1904" y="9883"/>
                    <a:pt x="1889" y="9863"/>
                    <a:pt x="1882" y="9819"/>
                  </a:cubicBezTo>
                  <a:cubicBezTo>
                    <a:pt x="1976" y="9646"/>
                    <a:pt x="2101" y="9442"/>
                    <a:pt x="2195" y="9364"/>
                  </a:cubicBezTo>
                  <a:cubicBezTo>
                    <a:pt x="2255" y="9159"/>
                    <a:pt x="2253" y="9101"/>
                    <a:pt x="2225" y="9101"/>
                  </a:cubicBezTo>
                  <a:cubicBezTo>
                    <a:pt x="2188" y="9101"/>
                    <a:pt x="2104" y="9205"/>
                    <a:pt x="2057" y="9205"/>
                  </a:cubicBezTo>
                  <a:cubicBezTo>
                    <a:pt x="2037" y="9205"/>
                    <a:pt x="2023" y="9185"/>
                    <a:pt x="2023" y="9129"/>
                  </a:cubicBezTo>
                  <a:cubicBezTo>
                    <a:pt x="2258" y="8988"/>
                    <a:pt x="2070" y="8815"/>
                    <a:pt x="2117" y="8533"/>
                  </a:cubicBezTo>
                  <a:lnTo>
                    <a:pt x="2117" y="8533"/>
                  </a:lnTo>
                  <a:lnTo>
                    <a:pt x="2258" y="8596"/>
                  </a:lnTo>
                  <a:cubicBezTo>
                    <a:pt x="2619" y="7969"/>
                    <a:pt x="2054" y="8298"/>
                    <a:pt x="2430" y="7750"/>
                  </a:cubicBezTo>
                  <a:lnTo>
                    <a:pt x="2430" y="7750"/>
                  </a:lnTo>
                  <a:lnTo>
                    <a:pt x="2493" y="8079"/>
                  </a:lnTo>
                  <a:lnTo>
                    <a:pt x="2587" y="7765"/>
                  </a:lnTo>
                  <a:lnTo>
                    <a:pt x="2713" y="7891"/>
                  </a:lnTo>
                  <a:cubicBezTo>
                    <a:pt x="2760" y="7530"/>
                    <a:pt x="2854" y="7436"/>
                    <a:pt x="3073" y="7154"/>
                  </a:cubicBezTo>
                  <a:lnTo>
                    <a:pt x="3073" y="7154"/>
                  </a:lnTo>
                  <a:cubicBezTo>
                    <a:pt x="3068" y="7155"/>
                    <a:pt x="3062" y="7155"/>
                    <a:pt x="3057" y="7155"/>
                  </a:cubicBezTo>
                  <a:cubicBezTo>
                    <a:pt x="2928" y="7155"/>
                    <a:pt x="2876" y="6971"/>
                    <a:pt x="3042" y="6715"/>
                  </a:cubicBezTo>
                  <a:cubicBezTo>
                    <a:pt x="3082" y="6685"/>
                    <a:pt x="3107" y="6676"/>
                    <a:pt x="3124" y="6676"/>
                  </a:cubicBezTo>
                  <a:cubicBezTo>
                    <a:pt x="3152" y="6676"/>
                    <a:pt x="3157" y="6702"/>
                    <a:pt x="3170" y="6702"/>
                  </a:cubicBezTo>
                  <a:cubicBezTo>
                    <a:pt x="3186" y="6702"/>
                    <a:pt x="3214" y="6664"/>
                    <a:pt x="3308" y="6496"/>
                  </a:cubicBezTo>
                  <a:lnTo>
                    <a:pt x="3308" y="6496"/>
                  </a:lnTo>
                  <a:cubicBezTo>
                    <a:pt x="3324" y="6637"/>
                    <a:pt x="3371" y="6793"/>
                    <a:pt x="3152" y="6872"/>
                  </a:cubicBezTo>
                  <a:cubicBezTo>
                    <a:pt x="3183" y="6919"/>
                    <a:pt x="3183" y="7013"/>
                    <a:pt x="3199" y="7060"/>
                  </a:cubicBezTo>
                  <a:cubicBezTo>
                    <a:pt x="3418" y="6919"/>
                    <a:pt x="3528" y="6590"/>
                    <a:pt x="3637" y="6464"/>
                  </a:cubicBezTo>
                  <a:lnTo>
                    <a:pt x="3637" y="6464"/>
                  </a:lnTo>
                  <a:cubicBezTo>
                    <a:pt x="3590" y="6511"/>
                    <a:pt x="3543" y="6558"/>
                    <a:pt x="3496" y="6574"/>
                  </a:cubicBezTo>
                  <a:lnTo>
                    <a:pt x="3731" y="5947"/>
                  </a:lnTo>
                  <a:cubicBezTo>
                    <a:pt x="3752" y="5938"/>
                    <a:pt x="3767" y="5934"/>
                    <a:pt x="3779" y="5934"/>
                  </a:cubicBezTo>
                  <a:cubicBezTo>
                    <a:pt x="3831" y="5934"/>
                    <a:pt x="3810" y="6009"/>
                    <a:pt x="3810" y="6072"/>
                  </a:cubicBezTo>
                  <a:cubicBezTo>
                    <a:pt x="3873" y="5963"/>
                    <a:pt x="3888" y="5853"/>
                    <a:pt x="3998" y="5696"/>
                  </a:cubicBezTo>
                  <a:cubicBezTo>
                    <a:pt x="4061" y="5822"/>
                    <a:pt x="4155" y="5884"/>
                    <a:pt x="4029" y="6119"/>
                  </a:cubicBezTo>
                  <a:lnTo>
                    <a:pt x="4327" y="5587"/>
                  </a:lnTo>
                  <a:cubicBezTo>
                    <a:pt x="4375" y="5587"/>
                    <a:pt x="4532" y="5514"/>
                    <a:pt x="4590" y="5514"/>
                  </a:cubicBezTo>
                  <a:cubicBezTo>
                    <a:pt x="4608" y="5514"/>
                    <a:pt x="4617" y="5521"/>
                    <a:pt x="4609" y="5539"/>
                  </a:cubicBezTo>
                  <a:cubicBezTo>
                    <a:pt x="4766" y="5445"/>
                    <a:pt x="4860" y="5257"/>
                    <a:pt x="4985" y="5069"/>
                  </a:cubicBezTo>
                  <a:cubicBezTo>
                    <a:pt x="5111" y="4881"/>
                    <a:pt x="5252" y="4677"/>
                    <a:pt x="5440" y="4568"/>
                  </a:cubicBezTo>
                  <a:cubicBezTo>
                    <a:pt x="5456" y="4536"/>
                    <a:pt x="5471" y="4489"/>
                    <a:pt x="5534" y="4411"/>
                  </a:cubicBezTo>
                  <a:cubicBezTo>
                    <a:pt x="5706" y="4301"/>
                    <a:pt x="5895" y="4207"/>
                    <a:pt x="6067" y="4097"/>
                  </a:cubicBezTo>
                  <a:cubicBezTo>
                    <a:pt x="6255" y="3988"/>
                    <a:pt x="6427" y="3862"/>
                    <a:pt x="6600" y="3643"/>
                  </a:cubicBezTo>
                  <a:cubicBezTo>
                    <a:pt x="6600" y="3643"/>
                    <a:pt x="6678" y="3643"/>
                    <a:pt x="6772" y="3659"/>
                  </a:cubicBezTo>
                  <a:lnTo>
                    <a:pt x="6945" y="3674"/>
                  </a:lnTo>
                  <a:cubicBezTo>
                    <a:pt x="7258" y="3423"/>
                    <a:pt x="6474" y="3643"/>
                    <a:pt x="6992" y="3235"/>
                  </a:cubicBezTo>
                  <a:cubicBezTo>
                    <a:pt x="7106" y="3140"/>
                    <a:pt x="7175" y="3107"/>
                    <a:pt x="7219" y="3107"/>
                  </a:cubicBezTo>
                  <a:cubicBezTo>
                    <a:pt x="7316" y="3107"/>
                    <a:pt x="7296" y="3267"/>
                    <a:pt x="7404" y="3267"/>
                  </a:cubicBezTo>
                  <a:cubicBezTo>
                    <a:pt x="7408" y="3267"/>
                    <a:pt x="7411" y="3267"/>
                    <a:pt x="7415" y="3267"/>
                  </a:cubicBezTo>
                  <a:cubicBezTo>
                    <a:pt x="7478" y="3157"/>
                    <a:pt x="7587" y="3016"/>
                    <a:pt x="7713" y="2891"/>
                  </a:cubicBezTo>
                  <a:cubicBezTo>
                    <a:pt x="7854" y="2749"/>
                    <a:pt x="8042" y="2655"/>
                    <a:pt x="8277" y="2655"/>
                  </a:cubicBezTo>
                  <a:cubicBezTo>
                    <a:pt x="8167" y="2749"/>
                    <a:pt x="8042" y="2765"/>
                    <a:pt x="7932" y="2828"/>
                  </a:cubicBezTo>
                  <a:cubicBezTo>
                    <a:pt x="7932" y="2828"/>
                    <a:pt x="8026" y="2828"/>
                    <a:pt x="8105" y="2812"/>
                  </a:cubicBezTo>
                  <a:lnTo>
                    <a:pt x="8277" y="2812"/>
                  </a:lnTo>
                  <a:cubicBezTo>
                    <a:pt x="8011" y="3126"/>
                    <a:pt x="7760" y="3220"/>
                    <a:pt x="8073" y="3220"/>
                  </a:cubicBezTo>
                  <a:cubicBezTo>
                    <a:pt x="7995" y="3016"/>
                    <a:pt x="8277" y="2891"/>
                    <a:pt x="8559" y="2749"/>
                  </a:cubicBezTo>
                  <a:cubicBezTo>
                    <a:pt x="8841" y="2608"/>
                    <a:pt x="9123" y="2514"/>
                    <a:pt x="9076" y="2311"/>
                  </a:cubicBezTo>
                  <a:lnTo>
                    <a:pt x="9312" y="2311"/>
                  </a:lnTo>
                  <a:cubicBezTo>
                    <a:pt x="9249" y="2326"/>
                    <a:pt x="9249" y="2358"/>
                    <a:pt x="9186" y="2373"/>
                  </a:cubicBezTo>
                  <a:cubicBezTo>
                    <a:pt x="9210" y="2376"/>
                    <a:pt x="9232" y="2377"/>
                    <a:pt x="9252" y="2377"/>
                  </a:cubicBezTo>
                  <a:cubicBezTo>
                    <a:pt x="9617" y="2377"/>
                    <a:pt x="9419" y="1991"/>
                    <a:pt x="9938" y="1887"/>
                  </a:cubicBezTo>
                  <a:cubicBezTo>
                    <a:pt x="9970" y="1885"/>
                    <a:pt x="10000" y="1883"/>
                    <a:pt x="10028" y="1883"/>
                  </a:cubicBezTo>
                  <a:cubicBezTo>
                    <a:pt x="10167" y="1883"/>
                    <a:pt x="10249" y="1916"/>
                    <a:pt x="10158" y="1981"/>
                  </a:cubicBezTo>
                  <a:lnTo>
                    <a:pt x="10534" y="1793"/>
                  </a:lnTo>
                  <a:cubicBezTo>
                    <a:pt x="10555" y="1788"/>
                    <a:pt x="10571" y="1786"/>
                    <a:pt x="10585" y="1786"/>
                  </a:cubicBezTo>
                  <a:cubicBezTo>
                    <a:pt x="10633" y="1786"/>
                    <a:pt x="10633" y="1816"/>
                    <a:pt x="10595" y="1837"/>
                  </a:cubicBezTo>
                  <a:lnTo>
                    <a:pt x="10595" y="1837"/>
                  </a:lnTo>
                  <a:cubicBezTo>
                    <a:pt x="10650" y="1821"/>
                    <a:pt x="10738" y="1796"/>
                    <a:pt x="10832" y="1778"/>
                  </a:cubicBezTo>
                  <a:cubicBezTo>
                    <a:pt x="10989" y="1746"/>
                    <a:pt x="11145" y="1699"/>
                    <a:pt x="11145" y="1699"/>
                  </a:cubicBezTo>
                  <a:lnTo>
                    <a:pt x="11145" y="1715"/>
                  </a:lnTo>
                  <a:cubicBezTo>
                    <a:pt x="11224" y="1637"/>
                    <a:pt x="11428" y="1511"/>
                    <a:pt x="11522" y="1449"/>
                  </a:cubicBezTo>
                  <a:lnTo>
                    <a:pt x="11522" y="1449"/>
                  </a:lnTo>
                  <a:cubicBezTo>
                    <a:pt x="11694" y="1480"/>
                    <a:pt x="11443" y="1496"/>
                    <a:pt x="11490" y="1543"/>
                  </a:cubicBezTo>
                  <a:cubicBezTo>
                    <a:pt x="11490" y="1543"/>
                    <a:pt x="11584" y="1511"/>
                    <a:pt x="11663" y="1480"/>
                  </a:cubicBezTo>
                  <a:lnTo>
                    <a:pt x="11835" y="1401"/>
                  </a:lnTo>
                  <a:lnTo>
                    <a:pt x="11835" y="1401"/>
                  </a:lnTo>
                  <a:cubicBezTo>
                    <a:pt x="11992" y="1496"/>
                    <a:pt x="11710" y="1621"/>
                    <a:pt x="11459" y="1652"/>
                  </a:cubicBezTo>
                  <a:cubicBezTo>
                    <a:pt x="11565" y="1750"/>
                    <a:pt x="11634" y="1783"/>
                    <a:pt x="11694" y="1783"/>
                  </a:cubicBezTo>
                  <a:cubicBezTo>
                    <a:pt x="11821" y="1783"/>
                    <a:pt x="11904" y="1632"/>
                    <a:pt x="12207" y="1632"/>
                  </a:cubicBezTo>
                  <a:cubicBezTo>
                    <a:pt x="12286" y="1632"/>
                    <a:pt x="12380" y="1642"/>
                    <a:pt x="12493" y="1668"/>
                  </a:cubicBezTo>
                  <a:cubicBezTo>
                    <a:pt x="12493" y="1668"/>
                    <a:pt x="12415" y="1684"/>
                    <a:pt x="12321" y="1699"/>
                  </a:cubicBezTo>
                  <a:lnTo>
                    <a:pt x="12164" y="1746"/>
                  </a:lnTo>
                  <a:cubicBezTo>
                    <a:pt x="12399" y="1950"/>
                    <a:pt x="12650" y="1856"/>
                    <a:pt x="13026" y="1981"/>
                  </a:cubicBezTo>
                  <a:cubicBezTo>
                    <a:pt x="12948" y="1903"/>
                    <a:pt x="12258" y="1668"/>
                    <a:pt x="12634" y="1543"/>
                  </a:cubicBezTo>
                  <a:lnTo>
                    <a:pt x="12634" y="1543"/>
                  </a:lnTo>
                  <a:cubicBezTo>
                    <a:pt x="12666" y="1547"/>
                    <a:pt x="12701" y="1550"/>
                    <a:pt x="12739" y="1550"/>
                  </a:cubicBezTo>
                  <a:cubicBezTo>
                    <a:pt x="12831" y="1550"/>
                    <a:pt x="12944" y="1531"/>
                    <a:pt x="13089" y="1464"/>
                  </a:cubicBezTo>
                  <a:cubicBezTo>
                    <a:pt x="13099" y="1564"/>
                    <a:pt x="13185" y="1587"/>
                    <a:pt x="13310" y="1587"/>
                  </a:cubicBezTo>
                  <a:cubicBezTo>
                    <a:pt x="13383" y="1587"/>
                    <a:pt x="13468" y="1580"/>
                    <a:pt x="13559" y="1574"/>
                  </a:cubicBezTo>
                  <a:lnTo>
                    <a:pt x="13559" y="1574"/>
                  </a:lnTo>
                  <a:lnTo>
                    <a:pt x="13544" y="1778"/>
                  </a:lnTo>
                  <a:cubicBezTo>
                    <a:pt x="13810" y="1715"/>
                    <a:pt x="13794" y="1621"/>
                    <a:pt x="13967" y="1527"/>
                  </a:cubicBezTo>
                  <a:cubicBezTo>
                    <a:pt x="14265" y="1558"/>
                    <a:pt x="14327" y="1699"/>
                    <a:pt x="14390" y="1825"/>
                  </a:cubicBezTo>
                  <a:cubicBezTo>
                    <a:pt x="14436" y="1830"/>
                    <a:pt x="14470" y="1833"/>
                    <a:pt x="14496" y="1833"/>
                  </a:cubicBezTo>
                  <a:cubicBezTo>
                    <a:pt x="14752" y="1833"/>
                    <a:pt x="14115" y="1574"/>
                    <a:pt x="14656" y="1574"/>
                  </a:cubicBezTo>
                  <a:cubicBezTo>
                    <a:pt x="14814" y="1616"/>
                    <a:pt x="14955" y="1633"/>
                    <a:pt x="15098" y="1633"/>
                  </a:cubicBezTo>
                  <a:cubicBezTo>
                    <a:pt x="15326" y="1633"/>
                    <a:pt x="15561" y="1591"/>
                    <a:pt x="15879" y="1543"/>
                  </a:cubicBezTo>
                  <a:lnTo>
                    <a:pt x="15879" y="1543"/>
                  </a:lnTo>
                  <a:cubicBezTo>
                    <a:pt x="16161" y="1637"/>
                    <a:pt x="15816" y="1652"/>
                    <a:pt x="15910" y="1715"/>
                  </a:cubicBezTo>
                  <a:lnTo>
                    <a:pt x="16193" y="1590"/>
                  </a:lnTo>
                  <a:cubicBezTo>
                    <a:pt x="16255" y="1605"/>
                    <a:pt x="16240" y="1652"/>
                    <a:pt x="16224" y="1668"/>
                  </a:cubicBezTo>
                  <a:cubicBezTo>
                    <a:pt x="16443" y="1637"/>
                    <a:pt x="16255" y="1480"/>
                    <a:pt x="16616" y="1464"/>
                  </a:cubicBezTo>
                  <a:cubicBezTo>
                    <a:pt x="16635" y="1434"/>
                    <a:pt x="16663" y="1421"/>
                    <a:pt x="16700" y="1421"/>
                  </a:cubicBezTo>
                  <a:cubicBezTo>
                    <a:pt x="16871" y="1421"/>
                    <a:pt x="17217" y="1695"/>
                    <a:pt x="17550" y="1695"/>
                  </a:cubicBezTo>
                  <a:cubicBezTo>
                    <a:pt x="17621" y="1695"/>
                    <a:pt x="17692" y="1683"/>
                    <a:pt x="17760" y="1652"/>
                  </a:cubicBezTo>
                  <a:lnTo>
                    <a:pt x="17760" y="1652"/>
                  </a:lnTo>
                  <a:cubicBezTo>
                    <a:pt x="17870" y="1731"/>
                    <a:pt x="17697" y="1778"/>
                    <a:pt x="17729" y="1856"/>
                  </a:cubicBezTo>
                  <a:cubicBezTo>
                    <a:pt x="18356" y="1746"/>
                    <a:pt x="18262" y="1778"/>
                    <a:pt x="18779" y="1621"/>
                  </a:cubicBezTo>
                  <a:lnTo>
                    <a:pt x="19171" y="1778"/>
                  </a:lnTo>
                  <a:cubicBezTo>
                    <a:pt x="18889" y="1605"/>
                    <a:pt x="19280" y="1464"/>
                    <a:pt x="19641" y="1370"/>
                  </a:cubicBezTo>
                  <a:cubicBezTo>
                    <a:pt x="19547" y="1292"/>
                    <a:pt x="19453" y="1213"/>
                    <a:pt x="19390" y="1182"/>
                  </a:cubicBezTo>
                  <a:cubicBezTo>
                    <a:pt x="19390" y="1182"/>
                    <a:pt x="19547" y="1166"/>
                    <a:pt x="19688" y="1151"/>
                  </a:cubicBezTo>
                  <a:cubicBezTo>
                    <a:pt x="19829" y="1151"/>
                    <a:pt x="19970" y="1135"/>
                    <a:pt x="19970" y="1135"/>
                  </a:cubicBezTo>
                  <a:lnTo>
                    <a:pt x="19970" y="1135"/>
                  </a:lnTo>
                  <a:cubicBezTo>
                    <a:pt x="20033" y="1182"/>
                    <a:pt x="19954" y="1245"/>
                    <a:pt x="19860" y="1307"/>
                  </a:cubicBezTo>
                  <a:cubicBezTo>
                    <a:pt x="19907" y="1292"/>
                    <a:pt x="19939" y="1292"/>
                    <a:pt x="19970" y="1276"/>
                  </a:cubicBezTo>
                  <a:lnTo>
                    <a:pt x="19970" y="1276"/>
                  </a:lnTo>
                  <a:cubicBezTo>
                    <a:pt x="20158" y="1386"/>
                    <a:pt x="20033" y="1480"/>
                    <a:pt x="19876" y="1558"/>
                  </a:cubicBezTo>
                  <a:cubicBezTo>
                    <a:pt x="19813" y="1511"/>
                    <a:pt x="19766" y="1464"/>
                    <a:pt x="19704" y="1417"/>
                  </a:cubicBezTo>
                  <a:cubicBezTo>
                    <a:pt x="19547" y="1511"/>
                    <a:pt x="19421" y="1637"/>
                    <a:pt x="19437" y="1746"/>
                  </a:cubicBezTo>
                  <a:cubicBezTo>
                    <a:pt x="19468" y="1731"/>
                    <a:pt x="19531" y="1715"/>
                    <a:pt x="19610" y="1715"/>
                  </a:cubicBezTo>
                  <a:cubicBezTo>
                    <a:pt x="19578" y="1746"/>
                    <a:pt x="19547" y="1762"/>
                    <a:pt x="19563" y="1793"/>
                  </a:cubicBezTo>
                  <a:cubicBezTo>
                    <a:pt x="19565" y="1796"/>
                    <a:pt x="19570" y="1797"/>
                    <a:pt x="19575" y="1797"/>
                  </a:cubicBezTo>
                  <a:cubicBezTo>
                    <a:pt x="19601" y="1797"/>
                    <a:pt x="19658" y="1769"/>
                    <a:pt x="19735" y="1731"/>
                  </a:cubicBezTo>
                  <a:lnTo>
                    <a:pt x="19813" y="1966"/>
                  </a:lnTo>
                  <a:lnTo>
                    <a:pt x="19860" y="1887"/>
                  </a:lnTo>
                  <a:cubicBezTo>
                    <a:pt x="19860" y="1887"/>
                    <a:pt x="20017" y="1950"/>
                    <a:pt x="20174" y="2013"/>
                  </a:cubicBezTo>
                  <a:lnTo>
                    <a:pt x="20487" y="2138"/>
                  </a:lnTo>
                  <a:cubicBezTo>
                    <a:pt x="20613" y="2122"/>
                    <a:pt x="20738" y="2091"/>
                    <a:pt x="20879" y="2060"/>
                  </a:cubicBezTo>
                  <a:cubicBezTo>
                    <a:pt x="21005" y="2028"/>
                    <a:pt x="21146" y="2013"/>
                    <a:pt x="21287" y="2013"/>
                  </a:cubicBezTo>
                  <a:cubicBezTo>
                    <a:pt x="21328" y="2008"/>
                    <a:pt x="21371" y="2006"/>
                    <a:pt x="21414" y="2006"/>
                  </a:cubicBezTo>
                  <a:cubicBezTo>
                    <a:pt x="21520" y="2006"/>
                    <a:pt x="21630" y="2017"/>
                    <a:pt x="21741" y="2028"/>
                  </a:cubicBezTo>
                  <a:cubicBezTo>
                    <a:pt x="21914" y="2060"/>
                    <a:pt x="22086" y="2107"/>
                    <a:pt x="22274" y="2185"/>
                  </a:cubicBezTo>
                  <a:cubicBezTo>
                    <a:pt x="22023" y="2232"/>
                    <a:pt x="22102" y="2389"/>
                    <a:pt x="22008" y="2546"/>
                  </a:cubicBezTo>
                  <a:cubicBezTo>
                    <a:pt x="21961" y="2405"/>
                    <a:pt x="21820" y="2358"/>
                    <a:pt x="21647" y="2311"/>
                  </a:cubicBezTo>
                  <a:cubicBezTo>
                    <a:pt x="21482" y="2296"/>
                    <a:pt x="21302" y="2266"/>
                    <a:pt x="21136" y="2195"/>
                  </a:cubicBezTo>
                  <a:lnTo>
                    <a:pt x="21136" y="2195"/>
                  </a:lnTo>
                  <a:cubicBezTo>
                    <a:pt x="21296" y="2270"/>
                    <a:pt x="21221" y="2343"/>
                    <a:pt x="21161" y="2358"/>
                  </a:cubicBezTo>
                  <a:lnTo>
                    <a:pt x="21271" y="2358"/>
                  </a:lnTo>
                  <a:cubicBezTo>
                    <a:pt x="21334" y="2373"/>
                    <a:pt x="21428" y="2389"/>
                    <a:pt x="21506" y="2405"/>
                  </a:cubicBezTo>
                  <a:cubicBezTo>
                    <a:pt x="21600" y="2405"/>
                    <a:pt x="21679" y="2436"/>
                    <a:pt x="21741" y="2452"/>
                  </a:cubicBezTo>
                  <a:cubicBezTo>
                    <a:pt x="21804" y="2467"/>
                    <a:pt x="21851" y="2467"/>
                    <a:pt x="21851" y="2467"/>
                  </a:cubicBezTo>
                  <a:cubicBezTo>
                    <a:pt x="21757" y="2593"/>
                    <a:pt x="21914" y="2640"/>
                    <a:pt x="22055" y="2796"/>
                  </a:cubicBezTo>
                  <a:cubicBezTo>
                    <a:pt x="22063" y="2704"/>
                    <a:pt x="22110" y="2669"/>
                    <a:pt x="22180" y="2669"/>
                  </a:cubicBezTo>
                  <a:cubicBezTo>
                    <a:pt x="22370" y="2669"/>
                    <a:pt x="22730" y="2927"/>
                    <a:pt x="22948" y="2985"/>
                  </a:cubicBezTo>
                  <a:cubicBezTo>
                    <a:pt x="22925" y="3032"/>
                    <a:pt x="22885" y="3071"/>
                    <a:pt x="22815" y="3071"/>
                  </a:cubicBezTo>
                  <a:cubicBezTo>
                    <a:pt x="22744" y="3071"/>
                    <a:pt x="22643" y="3032"/>
                    <a:pt x="22494" y="2922"/>
                  </a:cubicBezTo>
                  <a:lnTo>
                    <a:pt x="22494" y="2922"/>
                  </a:lnTo>
                  <a:cubicBezTo>
                    <a:pt x="22581" y="3083"/>
                    <a:pt x="22700" y="3112"/>
                    <a:pt x="22825" y="3112"/>
                  </a:cubicBezTo>
                  <a:cubicBezTo>
                    <a:pt x="22894" y="3112"/>
                    <a:pt x="22964" y="3103"/>
                    <a:pt x="23033" y="3103"/>
                  </a:cubicBezTo>
                  <a:cubicBezTo>
                    <a:pt x="23155" y="3103"/>
                    <a:pt x="23271" y="3131"/>
                    <a:pt x="23356" y="3282"/>
                  </a:cubicBezTo>
                  <a:cubicBezTo>
                    <a:pt x="23295" y="3246"/>
                    <a:pt x="23263" y="3210"/>
                    <a:pt x="23222" y="3210"/>
                  </a:cubicBezTo>
                  <a:cubicBezTo>
                    <a:pt x="23210" y="3210"/>
                    <a:pt x="23197" y="3213"/>
                    <a:pt x="23183" y="3220"/>
                  </a:cubicBezTo>
                  <a:cubicBezTo>
                    <a:pt x="23403" y="3251"/>
                    <a:pt x="23779" y="3612"/>
                    <a:pt x="23638" y="3612"/>
                  </a:cubicBezTo>
                  <a:lnTo>
                    <a:pt x="23559" y="3565"/>
                  </a:lnTo>
                  <a:lnTo>
                    <a:pt x="23559" y="3565"/>
                  </a:lnTo>
                  <a:cubicBezTo>
                    <a:pt x="23969" y="3872"/>
                    <a:pt x="24774" y="4643"/>
                    <a:pt x="25084" y="4643"/>
                  </a:cubicBezTo>
                  <a:cubicBezTo>
                    <a:pt x="25106" y="4643"/>
                    <a:pt x="25126" y="4639"/>
                    <a:pt x="25143" y="4630"/>
                  </a:cubicBezTo>
                  <a:lnTo>
                    <a:pt x="25143" y="4630"/>
                  </a:lnTo>
                  <a:cubicBezTo>
                    <a:pt x="25111" y="4646"/>
                    <a:pt x="24860" y="4787"/>
                    <a:pt x="24798" y="4803"/>
                  </a:cubicBezTo>
                  <a:cubicBezTo>
                    <a:pt x="24798" y="4803"/>
                    <a:pt x="25143" y="4834"/>
                    <a:pt x="25487" y="4866"/>
                  </a:cubicBezTo>
                  <a:cubicBezTo>
                    <a:pt x="25848" y="4897"/>
                    <a:pt x="26193" y="4944"/>
                    <a:pt x="26193" y="4944"/>
                  </a:cubicBezTo>
                  <a:cubicBezTo>
                    <a:pt x="26000" y="5021"/>
                    <a:pt x="25892" y="5455"/>
                    <a:pt x="25609" y="5455"/>
                  </a:cubicBezTo>
                  <a:cubicBezTo>
                    <a:pt x="25547" y="5455"/>
                    <a:pt x="25476" y="5434"/>
                    <a:pt x="25393" y="5383"/>
                  </a:cubicBezTo>
                  <a:lnTo>
                    <a:pt x="25393" y="5383"/>
                  </a:lnTo>
                  <a:cubicBezTo>
                    <a:pt x="25472" y="5508"/>
                    <a:pt x="25581" y="5665"/>
                    <a:pt x="25848" y="5837"/>
                  </a:cubicBezTo>
                  <a:cubicBezTo>
                    <a:pt x="25806" y="5754"/>
                    <a:pt x="25889" y="5496"/>
                    <a:pt x="25985" y="5496"/>
                  </a:cubicBezTo>
                  <a:cubicBezTo>
                    <a:pt x="25996" y="5496"/>
                    <a:pt x="26008" y="5500"/>
                    <a:pt x="26020" y="5508"/>
                  </a:cubicBezTo>
                  <a:cubicBezTo>
                    <a:pt x="26098" y="5943"/>
                    <a:pt x="26099" y="5793"/>
                    <a:pt x="26267" y="6263"/>
                  </a:cubicBezTo>
                  <a:lnTo>
                    <a:pt x="26267" y="6263"/>
                  </a:lnTo>
                  <a:cubicBezTo>
                    <a:pt x="26243" y="6176"/>
                    <a:pt x="26377" y="6091"/>
                    <a:pt x="26516" y="6091"/>
                  </a:cubicBezTo>
                  <a:cubicBezTo>
                    <a:pt x="26593" y="6091"/>
                    <a:pt x="26672" y="6117"/>
                    <a:pt x="26726" y="6182"/>
                  </a:cubicBezTo>
                  <a:cubicBezTo>
                    <a:pt x="26667" y="6182"/>
                    <a:pt x="26510" y="6404"/>
                    <a:pt x="26427" y="6404"/>
                  </a:cubicBezTo>
                  <a:cubicBezTo>
                    <a:pt x="26425" y="6404"/>
                    <a:pt x="26423" y="6404"/>
                    <a:pt x="26421" y="6404"/>
                  </a:cubicBezTo>
                  <a:lnTo>
                    <a:pt x="26421" y="6404"/>
                  </a:lnTo>
                  <a:lnTo>
                    <a:pt x="27019" y="6564"/>
                  </a:lnTo>
                  <a:lnTo>
                    <a:pt x="27019" y="6564"/>
                  </a:lnTo>
                  <a:cubicBezTo>
                    <a:pt x="27017" y="6564"/>
                    <a:pt x="27014" y="6564"/>
                    <a:pt x="27011" y="6564"/>
                  </a:cubicBezTo>
                  <a:cubicBezTo>
                    <a:pt x="26898" y="6564"/>
                    <a:pt x="26835" y="6777"/>
                    <a:pt x="26835" y="6903"/>
                  </a:cubicBezTo>
                  <a:cubicBezTo>
                    <a:pt x="26835" y="6898"/>
                    <a:pt x="26837" y="6896"/>
                    <a:pt x="26841" y="6896"/>
                  </a:cubicBezTo>
                  <a:cubicBezTo>
                    <a:pt x="26859" y="6896"/>
                    <a:pt x="26926" y="6965"/>
                    <a:pt x="26992" y="7044"/>
                  </a:cubicBezTo>
                  <a:cubicBezTo>
                    <a:pt x="27086" y="7154"/>
                    <a:pt x="27165" y="7295"/>
                    <a:pt x="27212" y="7342"/>
                  </a:cubicBezTo>
                  <a:lnTo>
                    <a:pt x="27149" y="7107"/>
                  </a:lnTo>
                  <a:lnTo>
                    <a:pt x="27149" y="7107"/>
                  </a:lnTo>
                  <a:cubicBezTo>
                    <a:pt x="27306" y="7373"/>
                    <a:pt x="27494" y="7405"/>
                    <a:pt x="27666" y="7483"/>
                  </a:cubicBezTo>
                  <a:cubicBezTo>
                    <a:pt x="27854" y="7561"/>
                    <a:pt x="28058" y="7624"/>
                    <a:pt x="28168" y="7938"/>
                  </a:cubicBezTo>
                  <a:cubicBezTo>
                    <a:pt x="28149" y="7928"/>
                    <a:pt x="28120" y="7923"/>
                    <a:pt x="28086" y="7923"/>
                  </a:cubicBezTo>
                  <a:cubicBezTo>
                    <a:pt x="27944" y="7923"/>
                    <a:pt x="27713" y="8008"/>
                    <a:pt x="27776" y="8235"/>
                  </a:cubicBezTo>
                  <a:cubicBezTo>
                    <a:pt x="27901" y="8267"/>
                    <a:pt x="28136" y="8345"/>
                    <a:pt x="28403" y="8486"/>
                  </a:cubicBezTo>
                  <a:cubicBezTo>
                    <a:pt x="28544" y="8549"/>
                    <a:pt x="28669" y="8643"/>
                    <a:pt x="28779" y="8768"/>
                  </a:cubicBezTo>
                  <a:cubicBezTo>
                    <a:pt x="28889" y="8878"/>
                    <a:pt x="28998" y="9004"/>
                    <a:pt x="29061" y="9145"/>
                  </a:cubicBezTo>
                  <a:lnTo>
                    <a:pt x="28983" y="9270"/>
                  </a:lnTo>
                  <a:cubicBezTo>
                    <a:pt x="28983" y="9270"/>
                    <a:pt x="29030" y="9380"/>
                    <a:pt x="29093" y="9489"/>
                  </a:cubicBezTo>
                  <a:cubicBezTo>
                    <a:pt x="29133" y="9584"/>
                    <a:pt x="29162" y="9679"/>
                    <a:pt x="29179" y="9703"/>
                  </a:cubicBezTo>
                  <a:lnTo>
                    <a:pt x="29179" y="9703"/>
                  </a:lnTo>
                  <a:cubicBezTo>
                    <a:pt x="29022" y="9576"/>
                    <a:pt x="28775" y="9345"/>
                    <a:pt x="28528" y="9129"/>
                  </a:cubicBezTo>
                  <a:cubicBezTo>
                    <a:pt x="28262" y="8894"/>
                    <a:pt x="28011" y="8674"/>
                    <a:pt x="27839" y="8533"/>
                  </a:cubicBezTo>
                  <a:lnTo>
                    <a:pt x="27839" y="8533"/>
                  </a:lnTo>
                  <a:cubicBezTo>
                    <a:pt x="27839" y="8768"/>
                    <a:pt x="27760" y="8627"/>
                    <a:pt x="27854" y="8941"/>
                  </a:cubicBezTo>
                  <a:cubicBezTo>
                    <a:pt x="27842" y="8968"/>
                    <a:pt x="27828" y="8980"/>
                    <a:pt x="27813" y="8980"/>
                  </a:cubicBezTo>
                  <a:cubicBezTo>
                    <a:pt x="27751" y="8980"/>
                    <a:pt x="27673" y="8784"/>
                    <a:pt x="27635" y="8721"/>
                  </a:cubicBezTo>
                  <a:lnTo>
                    <a:pt x="27635" y="8721"/>
                  </a:lnTo>
                  <a:cubicBezTo>
                    <a:pt x="27635" y="8721"/>
                    <a:pt x="27650" y="8768"/>
                    <a:pt x="27666" y="8831"/>
                  </a:cubicBezTo>
                  <a:cubicBezTo>
                    <a:pt x="27682" y="8909"/>
                    <a:pt x="27697" y="9004"/>
                    <a:pt x="27713" y="9098"/>
                  </a:cubicBezTo>
                  <a:cubicBezTo>
                    <a:pt x="27729" y="9192"/>
                    <a:pt x="27745" y="9286"/>
                    <a:pt x="27760" y="9348"/>
                  </a:cubicBezTo>
                  <a:cubicBezTo>
                    <a:pt x="27760" y="9427"/>
                    <a:pt x="27776" y="9474"/>
                    <a:pt x="27776" y="9474"/>
                  </a:cubicBezTo>
                  <a:cubicBezTo>
                    <a:pt x="27786" y="9470"/>
                    <a:pt x="27795" y="9469"/>
                    <a:pt x="27805" y="9469"/>
                  </a:cubicBezTo>
                  <a:cubicBezTo>
                    <a:pt x="27886" y="9469"/>
                    <a:pt x="27956" y="9584"/>
                    <a:pt x="28027" y="9725"/>
                  </a:cubicBezTo>
                  <a:cubicBezTo>
                    <a:pt x="28086" y="9858"/>
                    <a:pt x="28146" y="9992"/>
                    <a:pt x="28218" y="9992"/>
                  </a:cubicBezTo>
                  <a:cubicBezTo>
                    <a:pt x="28222" y="9992"/>
                    <a:pt x="28226" y="9992"/>
                    <a:pt x="28230" y="9991"/>
                  </a:cubicBezTo>
                  <a:cubicBezTo>
                    <a:pt x="28230" y="9991"/>
                    <a:pt x="28152" y="9772"/>
                    <a:pt x="28058" y="9568"/>
                  </a:cubicBezTo>
                  <a:cubicBezTo>
                    <a:pt x="28011" y="9458"/>
                    <a:pt x="27964" y="9364"/>
                    <a:pt x="27933" y="9286"/>
                  </a:cubicBezTo>
                  <a:cubicBezTo>
                    <a:pt x="27901" y="9223"/>
                    <a:pt x="27870" y="9176"/>
                    <a:pt x="27870" y="9176"/>
                  </a:cubicBezTo>
                  <a:cubicBezTo>
                    <a:pt x="27888" y="9167"/>
                    <a:pt x="27908" y="9163"/>
                    <a:pt x="27931" y="9163"/>
                  </a:cubicBezTo>
                  <a:cubicBezTo>
                    <a:pt x="28029" y="9163"/>
                    <a:pt x="28166" y="9243"/>
                    <a:pt x="28293" y="9395"/>
                  </a:cubicBezTo>
                  <a:cubicBezTo>
                    <a:pt x="28356" y="9489"/>
                    <a:pt x="28434" y="9599"/>
                    <a:pt x="28497" y="9725"/>
                  </a:cubicBezTo>
                  <a:cubicBezTo>
                    <a:pt x="28544" y="9850"/>
                    <a:pt x="28575" y="10007"/>
                    <a:pt x="28591" y="10148"/>
                  </a:cubicBezTo>
                  <a:cubicBezTo>
                    <a:pt x="28574" y="10189"/>
                    <a:pt x="28540" y="10204"/>
                    <a:pt x="28497" y="10204"/>
                  </a:cubicBezTo>
                  <a:cubicBezTo>
                    <a:pt x="28385" y="10204"/>
                    <a:pt x="28215" y="10100"/>
                    <a:pt x="28160" y="10100"/>
                  </a:cubicBezTo>
                  <a:cubicBezTo>
                    <a:pt x="28157" y="10100"/>
                    <a:pt x="28154" y="10100"/>
                    <a:pt x="28152" y="10101"/>
                  </a:cubicBezTo>
                  <a:cubicBezTo>
                    <a:pt x="28246" y="10163"/>
                    <a:pt x="28340" y="10634"/>
                    <a:pt x="28293" y="10696"/>
                  </a:cubicBezTo>
                  <a:lnTo>
                    <a:pt x="28168" y="10461"/>
                  </a:lnTo>
                  <a:lnTo>
                    <a:pt x="28168" y="10461"/>
                  </a:lnTo>
                  <a:cubicBezTo>
                    <a:pt x="28105" y="10775"/>
                    <a:pt x="28481" y="10963"/>
                    <a:pt x="28293" y="11355"/>
                  </a:cubicBezTo>
                  <a:cubicBezTo>
                    <a:pt x="28277" y="11496"/>
                    <a:pt x="28011" y="11747"/>
                    <a:pt x="28136" y="11778"/>
                  </a:cubicBezTo>
                  <a:cubicBezTo>
                    <a:pt x="28277" y="11656"/>
                    <a:pt x="28590" y="11591"/>
                    <a:pt x="28856" y="11591"/>
                  </a:cubicBezTo>
                  <a:cubicBezTo>
                    <a:pt x="29037" y="11591"/>
                    <a:pt x="29195" y="11621"/>
                    <a:pt x="29265" y="11684"/>
                  </a:cubicBezTo>
                  <a:cubicBezTo>
                    <a:pt x="29249" y="11715"/>
                    <a:pt x="29202" y="11903"/>
                    <a:pt x="29124" y="12107"/>
                  </a:cubicBezTo>
                  <a:cubicBezTo>
                    <a:pt x="29045" y="12295"/>
                    <a:pt x="28936" y="12515"/>
                    <a:pt x="28873" y="12577"/>
                  </a:cubicBezTo>
                  <a:cubicBezTo>
                    <a:pt x="28841" y="12612"/>
                    <a:pt x="28809" y="12626"/>
                    <a:pt x="28777" y="12626"/>
                  </a:cubicBezTo>
                  <a:cubicBezTo>
                    <a:pt x="28635" y="12626"/>
                    <a:pt x="28500" y="12342"/>
                    <a:pt x="28366" y="12342"/>
                  </a:cubicBezTo>
                  <a:cubicBezTo>
                    <a:pt x="28342" y="12342"/>
                    <a:pt x="28317" y="12351"/>
                    <a:pt x="28293" y="12374"/>
                  </a:cubicBezTo>
                  <a:cubicBezTo>
                    <a:pt x="28356" y="12389"/>
                    <a:pt x="28403" y="12515"/>
                    <a:pt x="28434" y="12577"/>
                  </a:cubicBezTo>
                  <a:cubicBezTo>
                    <a:pt x="28413" y="12624"/>
                    <a:pt x="28387" y="12631"/>
                    <a:pt x="28362" y="12631"/>
                  </a:cubicBezTo>
                  <a:cubicBezTo>
                    <a:pt x="28351" y="12631"/>
                    <a:pt x="28340" y="12630"/>
                    <a:pt x="28330" y="12630"/>
                  </a:cubicBezTo>
                  <a:cubicBezTo>
                    <a:pt x="28292" y="12630"/>
                    <a:pt x="28262" y="12647"/>
                    <a:pt x="28262" y="12812"/>
                  </a:cubicBezTo>
                  <a:cubicBezTo>
                    <a:pt x="28406" y="12868"/>
                    <a:pt x="28291" y="13151"/>
                    <a:pt x="28306" y="13151"/>
                  </a:cubicBezTo>
                  <a:cubicBezTo>
                    <a:pt x="28312" y="13151"/>
                    <a:pt x="28341" y="13102"/>
                    <a:pt x="28419" y="12969"/>
                  </a:cubicBezTo>
                  <a:lnTo>
                    <a:pt x="28419" y="12969"/>
                  </a:lnTo>
                  <a:cubicBezTo>
                    <a:pt x="28434" y="13283"/>
                    <a:pt x="28309" y="13283"/>
                    <a:pt x="28262" y="13643"/>
                  </a:cubicBezTo>
                  <a:cubicBezTo>
                    <a:pt x="28274" y="13635"/>
                    <a:pt x="28286" y="13632"/>
                    <a:pt x="28299" y="13632"/>
                  </a:cubicBezTo>
                  <a:cubicBezTo>
                    <a:pt x="28443" y="13632"/>
                    <a:pt x="28651" y="14078"/>
                    <a:pt x="28622" y="14380"/>
                  </a:cubicBezTo>
                  <a:cubicBezTo>
                    <a:pt x="28611" y="14373"/>
                    <a:pt x="28598" y="14369"/>
                    <a:pt x="28583" y="14369"/>
                  </a:cubicBezTo>
                  <a:cubicBezTo>
                    <a:pt x="28535" y="14369"/>
                    <a:pt x="28474" y="14403"/>
                    <a:pt x="28450" y="14427"/>
                  </a:cubicBezTo>
                  <a:cubicBezTo>
                    <a:pt x="28356" y="14725"/>
                    <a:pt x="28262" y="14960"/>
                    <a:pt x="28152" y="15179"/>
                  </a:cubicBezTo>
                  <a:cubicBezTo>
                    <a:pt x="28042" y="15399"/>
                    <a:pt x="27964" y="15602"/>
                    <a:pt x="27839" y="15885"/>
                  </a:cubicBezTo>
                  <a:cubicBezTo>
                    <a:pt x="27790" y="15909"/>
                    <a:pt x="27676" y="16055"/>
                    <a:pt x="27612" y="16055"/>
                  </a:cubicBezTo>
                  <a:cubicBezTo>
                    <a:pt x="27594" y="16055"/>
                    <a:pt x="27579" y="16042"/>
                    <a:pt x="27572" y="16010"/>
                  </a:cubicBezTo>
                  <a:lnTo>
                    <a:pt x="27572" y="16010"/>
                  </a:lnTo>
                  <a:cubicBezTo>
                    <a:pt x="27572" y="16104"/>
                    <a:pt x="27603" y="16198"/>
                    <a:pt x="27541" y="16370"/>
                  </a:cubicBezTo>
                  <a:cubicBezTo>
                    <a:pt x="27491" y="16412"/>
                    <a:pt x="27462" y="16429"/>
                    <a:pt x="27446" y="16429"/>
                  </a:cubicBezTo>
                  <a:cubicBezTo>
                    <a:pt x="27380" y="16429"/>
                    <a:pt x="27561" y="16121"/>
                    <a:pt x="27452" y="16121"/>
                  </a:cubicBezTo>
                  <a:cubicBezTo>
                    <a:pt x="27433" y="16121"/>
                    <a:pt x="27406" y="16130"/>
                    <a:pt x="27368" y="16151"/>
                  </a:cubicBezTo>
                  <a:cubicBezTo>
                    <a:pt x="27478" y="16214"/>
                    <a:pt x="27353" y="16637"/>
                    <a:pt x="27290" y="16903"/>
                  </a:cubicBezTo>
                  <a:cubicBezTo>
                    <a:pt x="27384" y="16903"/>
                    <a:pt x="27462" y="16778"/>
                    <a:pt x="27525" y="16606"/>
                  </a:cubicBezTo>
                  <a:cubicBezTo>
                    <a:pt x="27572" y="16449"/>
                    <a:pt x="27588" y="16245"/>
                    <a:pt x="27603" y="16104"/>
                  </a:cubicBezTo>
                  <a:cubicBezTo>
                    <a:pt x="27839" y="16198"/>
                    <a:pt x="27933" y="16747"/>
                    <a:pt x="27729" y="17358"/>
                  </a:cubicBezTo>
                  <a:cubicBezTo>
                    <a:pt x="27655" y="17566"/>
                    <a:pt x="27599" y="17619"/>
                    <a:pt x="27558" y="17619"/>
                  </a:cubicBezTo>
                  <a:cubicBezTo>
                    <a:pt x="27516" y="17619"/>
                    <a:pt x="27491" y="17561"/>
                    <a:pt x="27482" y="17561"/>
                  </a:cubicBezTo>
                  <a:cubicBezTo>
                    <a:pt x="27479" y="17561"/>
                    <a:pt x="27478" y="17566"/>
                    <a:pt x="27478" y="17577"/>
                  </a:cubicBezTo>
                  <a:cubicBezTo>
                    <a:pt x="27227" y="17985"/>
                    <a:pt x="27227" y="18220"/>
                    <a:pt x="27212" y="18424"/>
                  </a:cubicBezTo>
                  <a:cubicBezTo>
                    <a:pt x="27196" y="18628"/>
                    <a:pt x="27180" y="18816"/>
                    <a:pt x="26882" y="19098"/>
                  </a:cubicBezTo>
                  <a:cubicBezTo>
                    <a:pt x="26823" y="19132"/>
                    <a:pt x="26776" y="19146"/>
                    <a:pt x="26738" y="19146"/>
                  </a:cubicBezTo>
                  <a:cubicBezTo>
                    <a:pt x="26585" y="19146"/>
                    <a:pt x="26575" y="18925"/>
                    <a:pt x="26475" y="18925"/>
                  </a:cubicBezTo>
                  <a:cubicBezTo>
                    <a:pt x="26647" y="18549"/>
                    <a:pt x="26898" y="18455"/>
                    <a:pt x="27024" y="18204"/>
                  </a:cubicBezTo>
                  <a:lnTo>
                    <a:pt x="27024" y="18204"/>
                  </a:lnTo>
                  <a:lnTo>
                    <a:pt x="26788" y="18471"/>
                  </a:lnTo>
                  <a:cubicBezTo>
                    <a:pt x="26804" y="18330"/>
                    <a:pt x="26914" y="18079"/>
                    <a:pt x="27024" y="17969"/>
                  </a:cubicBezTo>
                  <a:lnTo>
                    <a:pt x="27024" y="17969"/>
                  </a:lnTo>
                  <a:cubicBezTo>
                    <a:pt x="26898" y="18048"/>
                    <a:pt x="26694" y="18377"/>
                    <a:pt x="26444" y="18753"/>
                  </a:cubicBezTo>
                  <a:cubicBezTo>
                    <a:pt x="26193" y="19129"/>
                    <a:pt x="25895" y="19552"/>
                    <a:pt x="25628" y="19787"/>
                  </a:cubicBezTo>
                  <a:cubicBezTo>
                    <a:pt x="25586" y="19901"/>
                    <a:pt x="25505" y="20092"/>
                    <a:pt x="25583" y="20092"/>
                  </a:cubicBezTo>
                  <a:cubicBezTo>
                    <a:pt x="25591" y="20092"/>
                    <a:pt x="25601" y="20090"/>
                    <a:pt x="25613" y="20085"/>
                  </a:cubicBezTo>
                  <a:lnTo>
                    <a:pt x="25738" y="19897"/>
                  </a:lnTo>
                  <a:cubicBezTo>
                    <a:pt x="25757" y="19890"/>
                    <a:pt x="25772" y="19886"/>
                    <a:pt x="25784" y="19886"/>
                  </a:cubicBezTo>
                  <a:cubicBezTo>
                    <a:pt x="25896" y="19886"/>
                    <a:pt x="25702" y="20203"/>
                    <a:pt x="25764" y="20203"/>
                  </a:cubicBezTo>
                  <a:cubicBezTo>
                    <a:pt x="25776" y="20203"/>
                    <a:pt x="25797" y="20192"/>
                    <a:pt x="25832" y="20164"/>
                  </a:cubicBezTo>
                  <a:lnTo>
                    <a:pt x="25832" y="20164"/>
                  </a:lnTo>
                  <a:cubicBezTo>
                    <a:pt x="25707" y="20461"/>
                    <a:pt x="25597" y="20822"/>
                    <a:pt x="25221" y="21104"/>
                  </a:cubicBezTo>
                  <a:lnTo>
                    <a:pt x="25043" y="21045"/>
                  </a:lnTo>
                  <a:lnTo>
                    <a:pt x="25043" y="21045"/>
                  </a:lnTo>
                  <a:cubicBezTo>
                    <a:pt x="25045" y="21045"/>
                    <a:pt x="25046" y="21045"/>
                    <a:pt x="25048" y="21045"/>
                  </a:cubicBezTo>
                  <a:cubicBezTo>
                    <a:pt x="25113" y="21045"/>
                    <a:pt x="25296" y="20907"/>
                    <a:pt x="25353" y="20795"/>
                  </a:cubicBezTo>
                  <a:lnTo>
                    <a:pt x="25353" y="20795"/>
                  </a:lnTo>
                  <a:cubicBezTo>
                    <a:pt x="25306" y="20880"/>
                    <a:pt x="25148" y="20954"/>
                    <a:pt x="25017" y="21041"/>
                  </a:cubicBezTo>
                  <a:cubicBezTo>
                    <a:pt x="24860" y="21135"/>
                    <a:pt x="24735" y="21245"/>
                    <a:pt x="24735" y="21402"/>
                  </a:cubicBezTo>
                  <a:cubicBezTo>
                    <a:pt x="24735" y="21402"/>
                    <a:pt x="24813" y="21371"/>
                    <a:pt x="24892" y="21339"/>
                  </a:cubicBezTo>
                  <a:lnTo>
                    <a:pt x="25049" y="21277"/>
                  </a:lnTo>
                  <a:lnTo>
                    <a:pt x="25049" y="21277"/>
                  </a:lnTo>
                  <a:cubicBezTo>
                    <a:pt x="24892" y="21559"/>
                    <a:pt x="24735" y="21982"/>
                    <a:pt x="24375" y="22201"/>
                  </a:cubicBezTo>
                  <a:cubicBezTo>
                    <a:pt x="24395" y="22202"/>
                    <a:pt x="24412" y="22203"/>
                    <a:pt x="24428" y="22203"/>
                  </a:cubicBezTo>
                  <a:cubicBezTo>
                    <a:pt x="24613" y="22203"/>
                    <a:pt x="24465" y="22121"/>
                    <a:pt x="24798" y="22092"/>
                  </a:cubicBezTo>
                  <a:cubicBezTo>
                    <a:pt x="24457" y="22077"/>
                    <a:pt x="25449" y="21458"/>
                    <a:pt x="25145" y="21458"/>
                  </a:cubicBezTo>
                  <a:cubicBezTo>
                    <a:pt x="25140" y="21458"/>
                    <a:pt x="25136" y="21459"/>
                    <a:pt x="25131" y="21459"/>
                  </a:cubicBezTo>
                  <a:lnTo>
                    <a:pt x="25131" y="21459"/>
                  </a:lnTo>
                  <a:cubicBezTo>
                    <a:pt x="25463" y="21410"/>
                    <a:pt x="25538" y="21175"/>
                    <a:pt x="25926" y="21026"/>
                  </a:cubicBezTo>
                  <a:cubicBezTo>
                    <a:pt x="25879" y="20994"/>
                    <a:pt x="25754" y="21057"/>
                    <a:pt x="25989" y="20806"/>
                  </a:cubicBezTo>
                  <a:cubicBezTo>
                    <a:pt x="25989" y="20791"/>
                    <a:pt x="26005" y="20744"/>
                    <a:pt x="26005" y="20728"/>
                  </a:cubicBezTo>
                  <a:cubicBezTo>
                    <a:pt x="26005" y="20712"/>
                    <a:pt x="26020" y="20712"/>
                    <a:pt x="26020" y="20712"/>
                  </a:cubicBezTo>
                  <a:lnTo>
                    <a:pt x="26005" y="20712"/>
                  </a:lnTo>
                  <a:cubicBezTo>
                    <a:pt x="25926" y="20759"/>
                    <a:pt x="25864" y="20791"/>
                    <a:pt x="25817" y="20791"/>
                  </a:cubicBezTo>
                  <a:cubicBezTo>
                    <a:pt x="25817" y="20571"/>
                    <a:pt x="26161" y="20164"/>
                    <a:pt x="26208" y="19976"/>
                  </a:cubicBezTo>
                  <a:cubicBezTo>
                    <a:pt x="26240" y="19944"/>
                    <a:pt x="26258" y="19932"/>
                    <a:pt x="26267" y="19932"/>
                  </a:cubicBezTo>
                  <a:cubicBezTo>
                    <a:pt x="26295" y="19932"/>
                    <a:pt x="26247" y="20044"/>
                    <a:pt x="26295" y="20044"/>
                  </a:cubicBezTo>
                  <a:cubicBezTo>
                    <a:pt x="26301" y="20044"/>
                    <a:pt x="26309" y="20042"/>
                    <a:pt x="26318" y="20038"/>
                  </a:cubicBezTo>
                  <a:lnTo>
                    <a:pt x="26397" y="19756"/>
                  </a:lnTo>
                  <a:cubicBezTo>
                    <a:pt x="26407" y="19761"/>
                    <a:pt x="26419" y="19764"/>
                    <a:pt x="26433" y="19764"/>
                  </a:cubicBezTo>
                  <a:cubicBezTo>
                    <a:pt x="26518" y="19764"/>
                    <a:pt x="26650" y="19672"/>
                    <a:pt x="26709" y="19672"/>
                  </a:cubicBezTo>
                  <a:cubicBezTo>
                    <a:pt x="26752" y="19672"/>
                    <a:pt x="26757" y="19719"/>
                    <a:pt x="26679" y="19882"/>
                  </a:cubicBezTo>
                  <a:lnTo>
                    <a:pt x="26929" y="19537"/>
                  </a:lnTo>
                  <a:cubicBezTo>
                    <a:pt x="27133" y="19380"/>
                    <a:pt x="27337" y="19098"/>
                    <a:pt x="27400" y="18894"/>
                  </a:cubicBezTo>
                  <a:cubicBezTo>
                    <a:pt x="27510" y="18771"/>
                    <a:pt x="27534" y="18534"/>
                    <a:pt x="27539" y="18534"/>
                  </a:cubicBezTo>
                  <a:cubicBezTo>
                    <a:pt x="27541" y="18534"/>
                    <a:pt x="27541" y="18552"/>
                    <a:pt x="27541" y="18596"/>
                  </a:cubicBezTo>
                  <a:cubicBezTo>
                    <a:pt x="27541" y="18596"/>
                    <a:pt x="27603" y="18439"/>
                    <a:pt x="27666" y="18283"/>
                  </a:cubicBezTo>
                  <a:lnTo>
                    <a:pt x="27792" y="17969"/>
                  </a:lnTo>
                  <a:lnTo>
                    <a:pt x="27823" y="17985"/>
                  </a:lnTo>
                  <a:cubicBezTo>
                    <a:pt x="27980" y="17703"/>
                    <a:pt x="28089" y="17374"/>
                    <a:pt x="28215" y="17060"/>
                  </a:cubicBezTo>
                  <a:cubicBezTo>
                    <a:pt x="28340" y="16731"/>
                    <a:pt x="28466" y="16402"/>
                    <a:pt x="28732" y="16088"/>
                  </a:cubicBezTo>
                  <a:cubicBezTo>
                    <a:pt x="28779" y="15869"/>
                    <a:pt x="28810" y="15649"/>
                    <a:pt x="28967" y="15305"/>
                  </a:cubicBezTo>
                  <a:lnTo>
                    <a:pt x="29108" y="15273"/>
                  </a:lnTo>
                  <a:cubicBezTo>
                    <a:pt x="29155" y="14991"/>
                    <a:pt x="29453" y="14474"/>
                    <a:pt x="29359" y="14317"/>
                  </a:cubicBezTo>
                  <a:cubicBezTo>
                    <a:pt x="29563" y="14207"/>
                    <a:pt x="29641" y="13863"/>
                    <a:pt x="29704" y="13486"/>
                  </a:cubicBezTo>
                  <a:cubicBezTo>
                    <a:pt x="29735" y="13298"/>
                    <a:pt x="29735" y="13095"/>
                    <a:pt x="29735" y="12906"/>
                  </a:cubicBezTo>
                  <a:cubicBezTo>
                    <a:pt x="29751" y="12734"/>
                    <a:pt x="29767" y="12562"/>
                    <a:pt x="29798" y="12436"/>
                  </a:cubicBezTo>
                  <a:lnTo>
                    <a:pt x="29641" y="12405"/>
                  </a:lnTo>
                  <a:cubicBezTo>
                    <a:pt x="29688" y="12060"/>
                    <a:pt x="29625" y="11715"/>
                    <a:pt x="29578" y="11292"/>
                  </a:cubicBezTo>
                  <a:lnTo>
                    <a:pt x="29453" y="11323"/>
                  </a:lnTo>
                  <a:cubicBezTo>
                    <a:pt x="29406" y="11135"/>
                    <a:pt x="29390" y="10900"/>
                    <a:pt x="29422" y="10634"/>
                  </a:cubicBezTo>
                  <a:cubicBezTo>
                    <a:pt x="29437" y="10367"/>
                    <a:pt x="29469" y="10069"/>
                    <a:pt x="29406" y="9787"/>
                  </a:cubicBezTo>
                  <a:lnTo>
                    <a:pt x="29406" y="9787"/>
                  </a:lnTo>
                  <a:cubicBezTo>
                    <a:pt x="29469" y="9819"/>
                    <a:pt x="29469" y="9960"/>
                    <a:pt x="29453" y="10069"/>
                  </a:cubicBezTo>
                  <a:cubicBezTo>
                    <a:pt x="29516" y="9881"/>
                    <a:pt x="29516" y="9709"/>
                    <a:pt x="29484" y="9521"/>
                  </a:cubicBezTo>
                  <a:cubicBezTo>
                    <a:pt x="29437" y="9348"/>
                    <a:pt x="29375" y="9160"/>
                    <a:pt x="29312" y="8988"/>
                  </a:cubicBezTo>
                  <a:cubicBezTo>
                    <a:pt x="29234" y="8815"/>
                    <a:pt x="29155" y="8643"/>
                    <a:pt x="29093" y="8486"/>
                  </a:cubicBezTo>
                  <a:cubicBezTo>
                    <a:pt x="29030" y="8314"/>
                    <a:pt x="28983" y="8157"/>
                    <a:pt x="28983" y="7969"/>
                  </a:cubicBezTo>
                  <a:cubicBezTo>
                    <a:pt x="28889" y="7828"/>
                    <a:pt x="28842" y="7718"/>
                    <a:pt x="28826" y="7609"/>
                  </a:cubicBezTo>
                  <a:lnTo>
                    <a:pt x="28826" y="7609"/>
                  </a:lnTo>
                  <a:cubicBezTo>
                    <a:pt x="28842" y="7609"/>
                    <a:pt x="28842" y="7624"/>
                    <a:pt x="28857" y="7640"/>
                  </a:cubicBezTo>
                  <a:cubicBezTo>
                    <a:pt x="28842" y="7624"/>
                    <a:pt x="28842" y="7593"/>
                    <a:pt x="28826" y="7577"/>
                  </a:cubicBezTo>
                  <a:cubicBezTo>
                    <a:pt x="28810" y="7499"/>
                    <a:pt x="28810" y="7420"/>
                    <a:pt x="28795" y="7326"/>
                  </a:cubicBezTo>
                  <a:lnTo>
                    <a:pt x="28795" y="7326"/>
                  </a:lnTo>
                  <a:cubicBezTo>
                    <a:pt x="28795" y="7405"/>
                    <a:pt x="28795" y="7483"/>
                    <a:pt x="28810" y="7546"/>
                  </a:cubicBezTo>
                  <a:cubicBezTo>
                    <a:pt x="28779" y="7483"/>
                    <a:pt x="28748" y="7405"/>
                    <a:pt x="28701" y="7326"/>
                  </a:cubicBezTo>
                  <a:cubicBezTo>
                    <a:pt x="28654" y="7264"/>
                    <a:pt x="28591" y="7170"/>
                    <a:pt x="28528" y="7107"/>
                  </a:cubicBezTo>
                  <a:lnTo>
                    <a:pt x="28607" y="6950"/>
                  </a:lnTo>
                  <a:cubicBezTo>
                    <a:pt x="28607" y="6950"/>
                    <a:pt x="28591" y="6935"/>
                    <a:pt x="28591" y="6919"/>
                  </a:cubicBezTo>
                  <a:cubicBezTo>
                    <a:pt x="28572" y="6838"/>
                    <a:pt x="28546" y="6807"/>
                    <a:pt x="28519" y="6807"/>
                  </a:cubicBezTo>
                  <a:cubicBezTo>
                    <a:pt x="28477" y="6807"/>
                    <a:pt x="28431" y="6881"/>
                    <a:pt x="28403" y="6966"/>
                  </a:cubicBezTo>
                  <a:cubicBezTo>
                    <a:pt x="28340" y="6887"/>
                    <a:pt x="28277" y="6840"/>
                    <a:pt x="28199" y="6809"/>
                  </a:cubicBezTo>
                  <a:cubicBezTo>
                    <a:pt x="28293" y="6543"/>
                    <a:pt x="27854" y="6449"/>
                    <a:pt x="27901" y="6135"/>
                  </a:cubicBezTo>
                  <a:cubicBezTo>
                    <a:pt x="27807" y="6135"/>
                    <a:pt x="27619" y="5947"/>
                    <a:pt x="27447" y="5837"/>
                  </a:cubicBezTo>
                  <a:cubicBezTo>
                    <a:pt x="27309" y="5737"/>
                    <a:pt x="27161" y="5647"/>
                    <a:pt x="27043" y="5647"/>
                  </a:cubicBezTo>
                  <a:cubicBezTo>
                    <a:pt x="27036" y="5647"/>
                    <a:pt x="27029" y="5647"/>
                    <a:pt x="27022" y="5648"/>
                  </a:cubicBezTo>
                  <a:lnTo>
                    <a:pt x="27022" y="5648"/>
                  </a:lnTo>
                  <a:cubicBezTo>
                    <a:pt x="26913" y="5491"/>
                    <a:pt x="26803" y="5335"/>
                    <a:pt x="26632" y="5257"/>
                  </a:cubicBezTo>
                  <a:lnTo>
                    <a:pt x="26710" y="5069"/>
                  </a:lnTo>
                  <a:lnTo>
                    <a:pt x="26240" y="4960"/>
                  </a:lnTo>
                  <a:cubicBezTo>
                    <a:pt x="26164" y="4746"/>
                    <a:pt x="26129" y="4623"/>
                    <a:pt x="26264" y="4623"/>
                  </a:cubicBezTo>
                  <a:cubicBezTo>
                    <a:pt x="26297" y="4623"/>
                    <a:pt x="26341" y="4631"/>
                    <a:pt x="26397" y="4646"/>
                  </a:cubicBezTo>
                  <a:cubicBezTo>
                    <a:pt x="25801" y="4380"/>
                    <a:pt x="25973" y="4364"/>
                    <a:pt x="25440" y="4160"/>
                  </a:cubicBezTo>
                  <a:lnTo>
                    <a:pt x="25550" y="4082"/>
                  </a:lnTo>
                  <a:cubicBezTo>
                    <a:pt x="25409" y="3956"/>
                    <a:pt x="25080" y="3862"/>
                    <a:pt x="25064" y="3721"/>
                  </a:cubicBezTo>
                  <a:cubicBezTo>
                    <a:pt x="25033" y="3596"/>
                    <a:pt x="24923" y="3455"/>
                    <a:pt x="24766" y="3282"/>
                  </a:cubicBezTo>
                  <a:cubicBezTo>
                    <a:pt x="24594" y="3126"/>
                    <a:pt x="24359" y="2922"/>
                    <a:pt x="24124" y="2734"/>
                  </a:cubicBezTo>
                  <a:cubicBezTo>
                    <a:pt x="23622" y="2373"/>
                    <a:pt x="23027" y="2013"/>
                    <a:pt x="22619" y="1652"/>
                  </a:cubicBezTo>
                  <a:cubicBezTo>
                    <a:pt x="22619" y="1738"/>
                    <a:pt x="22605" y="1771"/>
                    <a:pt x="22580" y="1771"/>
                  </a:cubicBezTo>
                  <a:cubicBezTo>
                    <a:pt x="22545" y="1771"/>
                    <a:pt x="22488" y="1709"/>
                    <a:pt x="22415" y="1637"/>
                  </a:cubicBezTo>
                  <a:cubicBezTo>
                    <a:pt x="22320" y="1541"/>
                    <a:pt x="22206" y="1427"/>
                    <a:pt x="22122" y="1427"/>
                  </a:cubicBezTo>
                  <a:cubicBezTo>
                    <a:pt x="22096" y="1427"/>
                    <a:pt x="22073" y="1438"/>
                    <a:pt x="22055" y="1464"/>
                  </a:cubicBezTo>
                  <a:cubicBezTo>
                    <a:pt x="22040" y="1376"/>
                    <a:pt x="21916" y="1275"/>
                    <a:pt x="22066" y="1275"/>
                  </a:cubicBezTo>
                  <a:cubicBezTo>
                    <a:pt x="22077" y="1275"/>
                    <a:pt x="22089" y="1275"/>
                    <a:pt x="22102" y="1276"/>
                  </a:cubicBezTo>
                  <a:cubicBezTo>
                    <a:pt x="21961" y="1229"/>
                    <a:pt x="21835" y="1182"/>
                    <a:pt x="21726" y="1119"/>
                  </a:cubicBezTo>
                  <a:cubicBezTo>
                    <a:pt x="21616" y="1072"/>
                    <a:pt x="21522" y="1041"/>
                    <a:pt x="21428" y="994"/>
                  </a:cubicBezTo>
                  <a:cubicBezTo>
                    <a:pt x="21306" y="933"/>
                    <a:pt x="21185" y="899"/>
                    <a:pt x="21055" y="899"/>
                  </a:cubicBezTo>
                  <a:cubicBezTo>
                    <a:pt x="20984" y="899"/>
                    <a:pt x="20910" y="909"/>
                    <a:pt x="20832" y="931"/>
                  </a:cubicBezTo>
                  <a:cubicBezTo>
                    <a:pt x="20785" y="837"/>
                    <a:pt x="20989" y="837"/>
                    <a:pt x="20942" y="775"/>
                  </a:cubicBezTo>
                  <a:lnTo>
                    <a:pt x="20942" y="775"/>
                  </a:lnTo>
                  <a:cubicBezTo>
                    <a:pt x="20911" y="775"/>
                    <a:pt x="20860" y="782"/>
                    <a:pt x="20811" y="782"/>
                  </a:cubicBezTo>
                  <a:cubicBezTo>
                    <a:pt x="20762" y="782"/>
                    <a:pt x="20715" y="775"/>
                    <a:pt x="20691" y="743"/>
                  </a:cubicBezTo>
                  <a:cubicBezTo>
                    <a:pt x="20644" y="680"/>
                    <a:pt x="20785" y="696"/>
                    <a:pt x="20895" y="680"/>
                  </a:cubicBezTo>
                  <a:cubicBezTo>
                    <a:pt x="20786" y="658"/>
                    <a:pt x="20694" y="648"/>
                    <a:pt x="20615" y="648"/>
                  </a:cubicBezTo>
                  <a:cubicBezTo>
                    <a:pt x="20250" y="648"/>
                    <a:pt x="20173" y="861"/>
                    <a:pt x="20095" y="1041"/>
                  </a:cubicBezTo>
                  <a:cubicBezTo>
                    <a:pt x="19959" y="961"/>
                    <a:pt x="19855" y="921"/>
                    <a:pt x="19755" y="921"/>
                  </a:cubicBezTo>
                  <a:cubicBezTo>
                    <a:pt x="19659" y="921"/>
                    <a:pt x="19567" y="957"/>
                    <a:pt x="19453" y="1025"/>
                  </a:cubicBezTo>
                  <a:cubicBezTo>
                    <a:pt x="19374" y="931"/>
                    <a:pt x="19202" y="837"/>
                    <a:pt x="19563" y="837"/>
                  </a:cubicBezTo>
                  <a:cubicBezTo>
                    <a:pt x="19468" y="822"/>
                    <a:pt x="19155" y="775"/>
                    <a:pt x="18889" y="743"/>
                  </a:cubicBezTo>
                  <a:cubicBezTo>
                    <a:pt x="18791" y="732"/>
                    <a:pt x="18696" y="724"/>
                    <a:pt x="18613" y="724"/>
                  </a:cubicBezTo>
                  <a:cubicBezTo>
                    <a:pt x="18470" y="724"/>
                    <a:pt x="18366" y="746"/>
                    <a:pt x="18356" y="806"/>
                  </a:cubicBezTo>
                  <a:cubicBezTo>
                    <a:pt x="18324" y="782"/>
                    <a:pt x="18258" y="775"/>
                    <a:pt x="18193" y="775"/>
                  </a:cubicBezTo>
                  <a:cubicBezTo>
                    <a:pt x="18128" y="775"/>
                    <a:pt x="18066" y="782"/>
                    <a:pt x="18042" y="790"/>
                  </a:cubicBezTo>
                  <a:cubicBezTo>
                    <a:pt x="17603" y="743"/>
                    <a:pt x="17572" y="712"/>
                    <a:pt x="17149" y="696"/>
                  </a:cubicBezTo>
                  <a:lnTo>
                    <a:pt x="17149" y="696"/>
                  </a:lnTo>
                  <a:lnTo>
                    <a:pt x="17258" y="727"/>
                  </a:lnTo>
                  <a:cubicBezTo>
                    <a:pt x="17193" y="804"/>
                    <a:pt x="17129" y="829"/>
                    <a:pt x="17059" y="829"/>
                  </a:cubicBezTo>
                  <a:cubicBezTo>
                    <a:pt x="16928" y="829"/>
                    <a:pt x="16777" y="743"/>
                    <a:pt x="16553" y="743"/>
                  </a:cubicBezTo>
                  <a:lnTo>
                    <a:pt x="16569" y="712"/>
                  </a:lnTo>
                  <a:cubicBezTo>
                    <a:pt x="16297" y="623"/>
                    <a:pt x="16175" y="603"/>
                    <a:pt x="16095" y="603"/>
                  </a:cubicBezTo>
                  <a:cubicBezTo>
                    <a:pt x="16030" y="603"/>
                    <a:pt x="15995" y="617"/>
                    <a:pt x="15929" y="617"/>
                  </a:cubicBezTo>
                  <a:cubicBezTo>
                    <a:pt x="15850" y="617"/>
                    <a:pt x="15727" y="597"/>
                    <a:pt x="15456" y="508"/>
                  </a:cubicBezTo>
                  <a:lnTo>
                    <a:pt x="15456" y="508"/>
                  </a:lnTo>
                  <a:lnTo>
                    <a:pt x="15487" y="649"/>
                  </a:lnTo>
                  <a:cubicBezTo>
                    <a:pt x="15466" y="719"/>
                    <a:pt x="15421" y="745"/>
                    <a:pt x="15359" y="745"/>
                  </a:cubicBezTo>
                  <a:cubicBezTo>
                    <a:pt x="15166" y="745"/>
                    <a:pt x="14807" y="494"/>
                    <a:pt x="14473" y="494"/>
                  </a:cubicBezTo>
                  <a:cubicBezTo>
                    <a:pt x="14429" y="494"/>
                    <a:pt x="14386" y="498"/>
                    <a:pt x="14343" y="508"/>
                  </a:cubicBezTo>
                  <a:lnTo>
                    <a:pt x="14515" y="586"/>
                  </a:lnTo>
                  <a:cubicBezTo>
                    <a:pt x="14492" y="597"/>
                    <a:pt x="14467" y="601"/>
                    <a:pt x="14441" y="601"/>
                  </a:cubicBezTo>
                  <a:cubicBezTo>
                    <a:pt x="14185" y="601"/>
                    <a:pt x="13801" y="159"/>
                    <a:pt x="13559" y="116"/>
                  </a:cubicBezTo>
                  <a:cubicBezTo>
                    <a:pt x="13497" y="85"/>
                    <a:pt x="13638" y="69"/>
                    <a:pt x="13716" y="53"/>
                  </a:cubicBezTo>
                  <a:cubicBezTo>
                    <a:pt x="13583" y="16"/>
                    <a:pt x="13499" y="1"/>
                    <a:pt x="13447" y="1"/>
                  </a:cubicBezTo>
                  <a:cubicBezTo>
                    <a:pt x="13235" y="1"/>
                    <a:pt x="13539" y="251"/>
                    <a:pt x="13136" y="289"/>
                  </a:cubicBezTo>
                  <a:cubicBezTo>
                    <a:pt x="13042" y="179"/>
                    <a:pt x="13246" y="22"/>
                    <a:pt x="12901" y="6"/>
                  </a:cubicBezTo>
                  <a:cubicBezTo>
                    <a:pt x="12890" y="2"/>
                    <a:pt x="12877" y="0"/>
                    <a:pt x="12861" y="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46" name="Google Shape;2446;p36"/>
            <p:cNvSpPr/>
            <p:nvPr/>
          </p:nvSpPr>
          <p:spPr>
            <a:xfrm>
              <a:off x="5038939" y="1315750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47" y="0"/>
                  </a:moveTo>
                  <a:lnTo>
                    <a:pt x="47" y="0"/>
                  </a:lnTo>
                  <a:cubicBezTo>
                    <a:pt x="0" y="16"/>
                    <a:pt x="0" y="47"/>
                    <a:pt x="78" y="79"/>
                  </a:cubicBezTo>
                  <a:cubicBezTo>
                    <a:pt x="47" y="63"/>
                    <a:pt x="47" y="32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47" name="Google Shape;2447;p36"/>
            <p:cNvSpPr/>
            <p:nvPr/>
          </p:nvSpPr>
          <p:spPr>
            <a:xfrm>
              <a:off x="4729920" y="1377903"/>
              <a:ext cx="377" cy="1063"/>
            </a:xfrm>
            <a:custGeom>
              <a:avLst/>
              <a:gdLst/>
              <a:ahLst/>
              <a:cxnLst/>
              <a:rect l="l" t="t" r="r" b="b"/>
              <a:pathLst>
                <a:path w="17" h="48" extrusionOk="0">
                  <a:moveTo>
                    <a:pt x="17" y="0"/>
                  </a:moveTo>
                  <a:lnTo>
                    <a:pt x="1" y="16"/>
                  </a:lnTo>
                  <a:cubicBezTo>
                    <a:pt x="1" y="31"/>
                    <a:pt x="1" y="31"/>
                    <a:pt x="17" y="4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48" name="Google Shape;2448;p36"/>
            <p:cNvSpPr/>
            <p:nvPr/>
          </p:nvSpPr>
          <p:spPr>
            <a:xfrm>
              <a:off x="5167389" y="1753197"/>
              <a:ext cx="5227" cy="5582"/>
            </a:xfrm>
            <a:custGeom>
              <a:avLst/>
              <a:gdLst/>
              <a:ahLst/>
              <a:cxnLst/>
              <a:rect l="l" t="t" r="r" b="b"/>
              <a:pathLst>
                <a:path w="236" h="252" extrusionOk="0">
                  <a:moveTo>
                    <a:pt x="236" y="1"/>
                  </a:moveTo>
                  <a:lnTo>
                    <a:pt x="236" y="1"/>
                  </a:lnTo>
                  <a:cubicBezTo>
                    <a:pt x="142" y="111"/>
                    <a:pt x="79" y="126"/>
                    <a:pt x="1" y="158"/>
                  </a:cubicBezTo>
                  <a:cubicBezTo>
                    <a:pt x="30" y="187"/>
                    <a:pt x="102" y="175"/>
                    <a:pt x="57" y="239"/>
                  </a:cubicBezTo>
                  <a:lnTo>
                    <a:pt x="57" y="239"/>
                  </a:lnTo>
                  <a:cubicBezTo>
                    <a:pt x="73" y="218"/>
                    <a:pt x="107" y="172"/>
                    <a:pt x="142" y="126"/>
                  </a:cubicBezTo>
                  <a:cubicBezTo>
                    <a:pt x="189" y="64"/>
                    <a:pt x="236" y="1"/>
                    <a:pt x="236" y="1"/>
                  </a:cubicBezTo>
                  <a:close/>
                  <a:moveTo>
                    <a:pt x="57" y="239"/>
                  </a:moveTo>
                  <a:cubicBezTo>
                    <a:pt x="51" y="247"/>
                    <a:pt x="48" y="252"/>
                    <a:pt x="48" y="252"/>
                  </a:cubicBezTo>
                  <a:cubicBezTo>
                    <a:pt x="51" y="247"/>
                    <a:pt x="54" y="243"/>
                    <a:pt x="57" y="239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49" name="Google Shape;2449;p36"/>
            <p:cNvSpPr/>
            <p:nvPr/>
          </p:nvSpPr>
          <p:spPr>
            <a:xfrm>
              <a:off x="5106631" y="1778315"/>
              <a:ext cx="5338" cy="3389"/>
            </a:xfrm>
            <a:custGeom>
              <a:avLst/>
              <a:gdLst/>
              <a:ahLst/>
              <a:cxnLst/>
              <a:rect l="l" t="t" r="r" b="b"/>
              <a:pathLst>
                <a:path w="241" h="153" extrusionOk="0">
                  <a:moveTo>
                    <a:pt x="193" y="0"/>
                  </a:moveTo>
                  <a:cubicBezTo>
                    <a:pt x="178" y="0"/>
                    <a:pt x="152" y="8"/>
                    <a:pt x="110" y="27"/>
                  </a:cubicBezTo>
                  <a:cubicBezTo>
                    <a:pt x="79" y="58"/>
                    <a:pt x="32" y="74"/>
                    <a:pt x="1" y="105"/>
                  </a:cubicBezTo>
                  <a:lnTo>
                    <a:pt x="48" y="152"/>
                  </a:lnTo>
                  <a:cubicBezTo>
                    <a:pt x="167" y="81"/>
                    <a:pt x="241" y="0"/>
                    <a:pt x="19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50" name="Google Shape;2450;p36"/>
            <p:cNvSpPr/>
            <p:nvPr/>
          </p:nvSpPr>
          <p:spPr>
            <a:xfrm>
              <a:off x="5148296" y="1754858"/>
              <a:ext cx="8018" cy="6822"/>
            </a:xfrm>
            <a:custGeom>
              <a:avLst/>
              <a:gdLst/>
              <a:ahLst/>
              <a:cxnLst/>
              <a:rect l="l" t="t" r="r" b="b"/>
              <a:pathLst>
                <a:path w="362" h="308" extrusionOk="0">
                  <a:moveTo>
                    <a:pt x="20" y="249"/>
                  </a:moveTo>
                  <a:lnTo>
                    <a:pt x="20" y="249"/>
                  </a:lnTo>
                  <a:cubicBezTo>
                    <a:pt x="9" y="256"/>
                    <a:pt x="1" y="259"/>
                    <a:pt x="1" y="271"/>
                  </a:cubicBezTo>
                  <a:cubicBezTo>
                    <a:pt x="7" y="264"/>
                    <a:pt x="13" y="256"/>
                    <a:pt x="20" y="249"/>
                  </a:cubicBezTo>
                  <a:close/>
                  <a:moveTo>
                    <a:pt x="304" y="0"/>
                  </a:moveTo>
                  <a:cubicBezTo>
                    <a:pt x="218" y="0"/>
                    <a:pt x="128" y="126"/>
                    <a:pt x="20" y="249"/>
                  </a:cubicBezTo>
                  <a:lnTo>
                    <a:pt x="20" y="249"/>
                  </a:lnTo>
                  <a:cubicBezTo>
                    <a:pt x="24" y="247"/>
                    <a:pt x="28" y="244"/>
                    <a:pt x="32" y="239"/>
                  </a:cubicBezTo>
                  <a:cubicBezTo>
                    <a:pt x="49" y="287"/>
                    <a:pt x="72" y="307"/>
                    <a:pt x="100" y="307"/>
                  </a:cubicBezTo>
                  <a:cubicBezTo>
                    <a:pt x="171" y="307"/>
                    <a:pt x="270" y="168"/>
                    <a:pt x="361" y="20"/>
                  </a:cubicBezTo>
                  <a:cubicBezTo>
                    <a:pt x="342" y="7"/>
                    <a:pt x="323" y="0"/>
                    <a:pt x="30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51" name="Google Shape;2451;p36"/>
            <p:cNvSpPr/>
            <p:nvPr/>
          </p:nvSpPr>
          <p:spPr>
            <a:xfrm>
              <a:off x="5144131" y="1761547"/>
              <a:ext cx="3500" cy="3389"/>
            </a:xfrm>
            <a:custGeom>
              <a:avLst/>
              <a:gdLst/>
              <a:ahLst/>
              <a:cxnLst/>
              <a:rect l="l" t="t" r="r" b="b"/>
              <a:pathLst>
                <a:path w="158" h="153" extrusionOk="0">
                  <a:moveTo>
                    <a:pt x="157" y="0"/>
                  </a:moveTo>
                  <a:lnTo>
                    <a:pt x="157" y="0"/>
                  </a:lnTo>
                  <a:cubicBezTo>
                    <a:pt x="110" y="47"/>
                    <a:pt x="47" y="94"/>
                    <a:pt x="0" y="126"/>
                  </a:cubicBezTo>
                  <a:cubicBezTo>
                    <a:pt x="4" y="144"/>
                    <a:pt x="10" y="152"/>
                    <a:pt x="17" y="152"/>
                  </a:cubicBezTo>
                  <a:cubicBezTo>
                    <a:pt x="41" y="152"/>
                    <a:pt x="86" y="72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52" name="Google Shape;2452;p36"/>
            <p:cNvSpPr/>
            <p:nvPr/>
          </p:nvSpPr>
          <p:spPr>
            <a:xfrm>
              <a:off x="5147254" y="1748700"/>
              <a:ext cx="3832" cy="3832"/>
            </a:xfrm>
            <a:custGeom>
              <a:avLst/>
              <a:gdLst/>
              <a:ahLst/>
              <a:cxnLst/>
              <a:rect l="l" t="t" r="r" b="b"/>
              <a:pathLst>
                <a:path w="173" h="173" extrusionOk="0">
                  <a:moveTo>
                    <a:pt x="173" y="0"/>
                  </a:moveTo>
                  <a:lnTo>
                    <a:pt x="0" y="110"/>
                  </a:lnTo>
                  <a:lnTo>
                    <a:pt x="157" y="173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53" name="Google Shape;2453;p36"/>
            <p:cNvSpPr/>
            <p:nvPr/>
          </p:nvSpPr>
          <p:spPr>
            <a:xfrm>
              <a:off x="5168430" y="1726483"/>
              <a:ext cx="6977" cy="7310"/>
            </a:xfrm>
            <a:custGeom>
              <a:avLst/>
              <a:gdLst/>
              <a:ahLst/>
              <a:cxnLst/>
              <a:rect l="l" t="t" r="r" b="b"/>
              <a:pathLst>
                <a:path w="315" h="330" extrusionOk="0">
                  <a:moveTo>
                    <a:pt x="267" y="0"/>
                  </a:moveTo>
                  <a:lnTo>
                    <a:pt x="267" y="0"/>
                  </a:lnTo>
                  <a:cubicBezTo>
                    <a:pt x="267" y="0"/>
                    <a:pt x="220" y="63"/>
                    <a:pt x="157" y="125"/>
                  </a:cubicBezTo>
                  <a:lnTo>
                    <a:pt x="16" y="235"/>
                  </a:lnTo>
                  <a:cubicBezTo>
                    <a:pt x="48" y="251"/>
                    <a:pt x="32" y="282"/>
                    <a:pt x="1" y="329"/>
                  </a:cubicBezTo>
                  <a:cubicBezTo>
                    <a:pt x="142" y="188"/>
                    <a:pt x="314" y="31"/>
                    <a:pt x="26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54" name="Google Shape;2454;p36"/>
            <p:cNvSpPr/>
            <p:nvPr/>
          </p:nvSpPr>
          <p:spPr>
            <a:xfrm>
              <a:off x="5164953" y="1733771"/>
              <a:ext cx="3500" cy="4873"/>
            </a:xfrm>
            <a:custGeom>
              <a:avLst/>
              <a:gdLst/>
              <a:ahLst/>
              <a:cxnLst/>
              <a:rect l="l" t="t" r="r" b="b"/>
              <a:pathLst>
                <a:path w="158" h="220" extrusionOk="0">
                  <a:moveTo>
                    <a:pt x="158" y="0"/>
                  </a:moveTo>
                  <a:lnTo>
                    <a:pt x="158" y="0"/>
                  </a:lnTo>
                  <a:cubicBezTo>
                    <a:pt x="79" y="79"/>
                    <a:pt x="17" y="157"/>
                    <a:pt x="1" y="220"/>
                  </a:cubicBezTo>
                  <a:cubicBezTo>
                    <a:pt x="32" y="188"/>
                    <a:pt x="111" y="79"/>
                    <a:pt x="15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55" name="Google Shape;2455;p36"/>
            <p:cNvSpPr/>
            <p:nvPr/>
          </p:nvSpPr>
          <p:spPr>
            <a:xfrm>
              <a:off x="5154188" y="1738976"/>
              <a:ext cx="5582" cy="4873"/>
            </a:xfrm>
            <a:custGeom>
              <a:avLst/>
              <a:gdLst/>
              <a:ahLst/>
              <a:cxnLst/>
              <a:rect l="l" t="t" r="r" b="b"/>
              <a:pathLst>
                <a:path w="252" h="220" extrusionOk="0">
                  <a:moveTo>
                    <a:pt x="252" y="0"/>
                  </a:moveTo>
                  <a:cubicBezTo>
                    <a:pt x="252" y="1"/>
                    <a:pt x="1" y="220"/>
                    <a:pt x="1" y="220"/>
                  </a:cubicBezTo>
                  <a:lnTo>
                    <a:pt x="79" y="173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56" name="Google Shape;2456;p36"/>
            <p:cNvSpPr/>
            <p:nvPr/>
          </p:nvSpPr>
          <p:spPr>
            <a:xfrm>
              <a:off x="4856997" y="1844855"/>
              <a:ext cx="6977" cy="2126"/>
            </a:xfrm>
            <a:custGeom>
              <a:avLst/>
              <a:gdLst/>
              <a:ahLst/>
              <a:cxnLst/>
              <a:rect l="l" t="t" r="r" b="b"/>
              <a:pathLst>
                <a:path w="315" h="96" extrusionOk="0">
                  <a:moveTo>
                    <a:pt x="110" y="1"/>
                  </a:moveTo>
                  <a:cubicBezTo>
                    <a:pt x="110" y="1"/>
                    <a:pt x="1" y="48"/>
                    <a:pt x="1" y="48"/>
                  </a:cubicBezTo>
                  <a:cubicBezTo>
                    <a:pt x="1" y="48"/>
                    <a:pt x="314" y="95"/>
                    <a:pt x="314" y="95"/>
                  </a:cubicBezTo>
                  <a:lnTo>
                    <a:pt x="11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57" name="Google Shape;2457;p36"/>
            <p:cNvSpPr/>
            <p:nvPr/>
          </p:nvSpPr>
          <p:spPr>
            <a:xfrm>
              <a:off x="4869844" y="1840358"/>
              <a:ext cx="5582" cy="4186"/>
            </a:xfrm>
            <a:custGeom>
              <a:avLst/>
              <a:gdLst/>
              <a:ahLst/>
              <a:cxnLst/>
              <a:rect l="l" t="t" r="r" b="b"/>
              <a:pathLst>
                <a:path w="252" h="189" extrusionOk="0">
                  <a:moveTo>
                    <a:pt x="252" y="0"/>
                  </a:moveTo>
                  <a:lnTo>
                    <a:pt x="252" y="0"/>
                  </a:lnTo>
                  <a:cubicBezTo>
                    <a:pt x="206" y="9"/>
                    <a:pt x="145" y="18"/>
                    <a:pt x="93" y="18"/>
                  </a:cubicBezTo>
                  <a:cubicBezTo>
                    <a:pt x="54" y="18"/>
                    <a:pt x="21" y="13"/>
                    <a:pt x="1" y="0"/>
                  </a:cubicBezTo>
                  <a:lnTo>
                    <a:pt x="1" y="0"/>
                  </a:lnTo>
                  <a:lnTo>
                    <a:pt x="79" y="18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58" name="Google Shape;2458;p36"/>
            <p:cNvSpPr/>
            <p:nvPr/>
          </p:nvSpPr>
          <p:spPr>
            <a:xfrm>
              <a:off x="4901098" y="1316791"/>
              <a:ext cx="4873" cy="2459"/>
            </a:xfrm>
            <a:custGeom>
              <a:avLst/>
              <a:gdLst/>
              <a:ahLst/>
              <a:cxnLst/>
              <a:rect l="l" t="t" r="r" b="b"/>
              <a:pathLst>
                <a:path w="220" h="111" extrusionOk="0">
                  <a:moveTo>
                    <a:pt x="0" y="0"/>
                  </a:moveTo>
                  <a:lnTo>
                    <a:pt x="204" y="110"/>
                  </a:lnTo>
                  <a:lnTo>
                    <a:pt x="220" y="63"/>
                  </a:lnTo>
                  <a:cubicBezTo>
                    <a:pt x="173" y="16"/>
                    <a:pt x="110" y="0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59" name="Google Shape;2459;p36"/>
            <p:cNvSpPr/>
            <p:nvPr/>
          </p:nvSpPr>
          <p:spPr>
            <a:xfrm>
              <a:off x="4826451" y="1323724"/>
              <a:ext cx="3500" cy="3145"/>
            </a:xfrm>
            <a:custGeom>
              <a:avLst/>
              <a:gdLst/>
              <a:ahLst/>
              <a:cxnLst/>
              <a:rect l="l" t="t" r="r" b="b"/>
              <a:pathLst>
                <a:path w="158" h="142" extrusionOk="0">
                  <a:moveTo>
                    <a:pt x="0" y="1"/>
                  </a:moveTo>
                  <a:lnTo>
                    <a:pt x="94" y="142"/>
                  </a:lnTo>
                  <a:lnTo>
                    <a:pt x="157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60" name="Google Shape;2460;p36"/>
            <p:cNvSpPr/>
            <p:nvPr/>
          </p:nvSpPr>
          <p:spPr>
            <a:xfrm>
              <a:off x="4769148" y="1352209"/>
              <a:ext cx="9768" cy="4519"/>
            </a:xfrm>
            <a:custGeom>
              <a:avLst/>
              <a:gdLst/>
              <a:ahLst/>
              <a:cxnLst/>
              <a:rect l="l" t="t" r="r" b="b"/>
              <a:pathLst>
                <a:path w="441" h="204" extrusionOk="0">
                  <a:moveTo>
                    <a:pt x="440" y="0"/>
                  </a:moveTo>
                  <a:cubicBezTo>
                    <a:pt x="421" y="10"/>
                    <a:pt x="401" y="21"/>
                    <a:pt x="381" y="34"/>
                  </a:cubicBezTo>
                  <a:lnTo>
                    <a:pt x="381" y="34"/>
                  </a:lnTo>
                  <a:cubicBezTo>
                    <a:pt x="401" y="25"/>
                    <a:pt x="421" y="14"/>
                    <a:pt x="440" y="0"/>
                  </a:cubicBezTo>
                  <a:close/>
                  <a:moveTo>
                    <a:pt x="381" y="34"/>
                  </a:moveTo>
                  <a:cubicBezTo>
                    <a:pt x="192" y="123"/>
                    <a:pt x="0" y="48"/>
                    <a:pt x="142" y="204"/>
                  </a:cubicBezTo>
                  <a:cubicBezTo>
                    <a:pt x="217" y="154"/>
                    <a:pt x="302" y="84"/>
                    <a:pt x="381" y="34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61" name="Google Shape;2461;p36"/>
            <p:cNvSpPr/>
            <p:nvPr/>
          </p:nvSpPr>
          <p:spPr>
            <a:xfrm>
              <a:off x="4856310" y="1436558"/>
              <a:ext cx="189936" cy="636082"/>
            </a:xfrm>
            <a:custGeom>
              <a:avLst/>
              <a:gdLst/>
              <a:ahLst/>
              <a:cxnLst/>
              <a:rect l="l" t="t" r="r" b="b"/>
              <a:pathLst>
                <a:path w="8575" h="28717" extrusionOk="0">
                  <a:moveTo>
                    <a:pt x="3339" y="5863"/>
                  </a:moveTo>
                  <a:cubicBezTo>
                    <a:pt x="3386" y="4609"/>
                    <a:pt x="3417" y="3355"/>
                    <a:pt x="3464" y="2086"/>
                  </a:cubicBezTo>
                  <a:cubicBezTo>
                    <a:pt x="3480" y="1615"/>
                    <a:pt x="3543" y="1145"/>
                    <a:pt x="3606" y="675"/>
                  </a:cubicBezTo>
                  <a:cubicBezTo>
                    <a:pt x="3637" y="361"/>
                    <a:pt x="3684" y="1"/>
                    <a:pt x="4154" y="17"/>
                  </a:cubicBezTo>
                  <a:cubicBezTo>
                    <a:pt x="4640" y="48"/>
                    <a:pt x="4577" y="424"/>
                    <a:pt x="4562" y="753"/>
                  </a:cubicBezTo>
                  <a:cubicBezTo>
                    <a:pt x="4515" y="2117"/>
                    <a:pt x="4468" y="3496"/>
                    <a:pt x="4405" y="4860"/>
                  </a:cubicBezTo>
                  <a:cubicBezTo>
                    <a:pt x="4327" y="7290"/>
                    <a:pt x="4232" y="9703"/>
                    <a:pt x="4123" y="12415"/>
                  </a:cubicBezTo>
                  <a:cubicBezTo>
                    <a:pt x="5627" y="11239"/>
                    <a:pt x="6584" y="9766"/>
                    <a:pt x="8088" y="8998"/>
                  </a:cubicBezTo>
                  <a:cubicBezTo>
                    <a:pt x="8574" y="9625"/>
                    <a:pt x="8559" y="9750"/>
                    <a:pt x="8041" y="10252"/>
                  </a:cubicBezTo>
                  <a:cubicBezTo>
                    <a:pt x="7007" y="11255"/>
                    <a:pt x="5988" y="12290"/>
                    <a:pt x="4954" y="13293"/>
                  </a:cubicBezTo>
                  <a:cubicBezTo>
                    <a:pt x="4374" y="13857"/>
                    <a:pt x="4138" y="14484"/>
                    <a:pt x="4138" y="15315"/>
                  </a:cubicBezTo>
                  <a:cubicBezTo>
                    <a:pt x="4138" y="19124"/>
                    <a:pt x="4044" y="22933"/>
                    <a:pt x="3997" y="26726"/>
                  </a:cubicBezTo>
                  <a:cubicBezTo>
                    <a:pt x="3997" y="27086"/>
                    <a:pt x="4029" y="27447"/>
                    <a:pt x="4076" y="27807"/>
                  </a:cubicBezTo>
                  <a:cubicBezTo>
                    <a:pt x="4138" y="28293"/>
                    <a:pt x="3950" y="28607"/>
                    <a:pt x="3464" y="28669"/>
                  </a:cubicBezTo>
                  <a:cubicBezTo>
                    <a:pt x="2963" y="28716"/>
                    <a:pt x="2869" y="28309"/>
                    <a:pt x="2869" y="27933"/>
                  </a:cubicBezTo>
                  <a:cubicBezTo>
                    <a:pt x="2884" y="27149"/>
                    <a:pt x="2994" y="26350"/>
                    <a:pt x="2994" y="25550"/>
                  </a:cubicBezTo>
                  <a:cubicBezTo>
                    <a:pt x="3026" y="22102"/>
                    <a:pt x="3026" y="18669"/>
                    <a:pt x="3057" y="15221"/>
                  </a:cubicBezTo>
                  <a:cubicBezTo>
                    <a:pt x="3073" y="13152"/>
                    <a:pt x="3120" y="11083"/>
                    <a:pt x="3198" y="9029"/>
                  </a:cubicBezTo>
                  <a:cubicBezTo>
                    <a:pt x="3229" y="8402"/>
                    <a:pt x="3057" y="7901"/>
                    <a:pt x="2712" y="7399"/>
                  </a:cubicBezTo>
                  <a:cubicBezTo>
                    <a:pt x="1897" y="6208"/>
                    <a:pt x="1082" y="5001"/>
                    <a:pt x="283" y="3810"/>
                  </a:cubicBezTo>
                  <a:cubicBezTo>
                    <a:pt x="189" y="3684"/>
                    <a:pt x="47" y="3575"/>
                    <a:pt x="47" y="3449"/>
                  </a:cubicBezTo>
                  <a:cubicBezTo>
                    <a:pt x="32" y="3214"/>
                    <a:pt x="0" y="2901"/>
                    <a:pt x="141" y="2775"/>
                  </a:cubicBezTo>
                  <a:cubicBezTo>
                    <a:pt x="361" y="2572"/>
                    <a:pt x="659" y="2603"/>
                    <a:pt x="878" y="2901"/>
                  </a:cubicBezTo>
                  <a:cubicBezTo>
                    <a:pt x="1489" y="3763"/>
                    <a:pt x="2116" y="4609"/>
                    <a:pt x="2743" y="5456"/>
                  </a:cubicBezTo>
                  <a:cubicBezTo>
                    <a:pt x="2869" y="5612"/>
                    <a:pt x="2994" y="5785"/>
                    <a:pt x="3120" y="5957"/>
                  </a:cubicBezTo>
                  <a:cubicBezTo>
                    <a:pt x="3182" y="5926"/>
                    <a:pt x="3261" y="5895"/>
                    <a:pt x="3339" y="5863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62" name="Google Shape;2462;p36"/>
            <p:cNvSpPr/>
            <p:nvPr/>
          </p:nvSpPr>
          <p:spPr>
            <a:xfrm>
              <a:off x="4856310" y="1436558"/>
              <a:ext cx="189936" cy="636082"/>
            </a:xfrm>
            <a:custGeom>
              <a:avLst/>
              <a:gdLst/>
              <a:ahLst/>
              <a:cxnLst/>
              <a:rect l="l" t="t" r="r" b="b"/>
              <a:pathLst>
                <a:path w="8575" h="28717" fill="none" extrusionOk="0">
                  <a:moveTo>
                    <a:pt x="3339" y="5863"/>
                  </a:moveTo>
                  <a:cubicBezTo>
                    <a:pt x="3386" y="4609"/>
                    <a:pt x="3417" y="3355"/>
                    <a:pt x="3464" y="2086"/>
                  </a:cubicBezTo>
                  <a:cubicBezTo>
                    <a:pt x="3480" y="1615"/>
                    <a:pt x="3543" y="1145"/>
                    <a:pt x="3606" y="675"/>
                  </a:cubicBezTo>
                  <a:cubicBezTo>
                    <a:pt x="3637" y="361"/>
                    <a:pt x="3684" y="1"/>
                    <a:pt x="4154" y="17"/>
                  </a:cubicBezTo>
                  <a:cubicBezTo>
                    <a:pt x="4640" y="48"/>
                    <a:pt x="4577" y="424"/>
                    <a:pt x="4562" y="753"/>
                  </a:cubicBezTo>
                  <a:cubicBezTo>
                    <a:pt x="4515" y="2117"/>
                    <a:pt x="4468" y="3496"/>
                    <a:pt x="4405" y="4860"/>
                  </a:cubicBezTo>
                  <a:cubicBezTo>
                    <a:pt x="4327" y="7290"/>
                    <a:pt x="4232" y="9703"/>
                    <a:pt x="4123" y="12415"/>
                  </a:cubicBezTo>
                  <a:cubicBezTo>
                    <a:pt x="5627" y="11239"/>
                    <a:pt x="6584" y="9766"/>
                    <a:pt x="8088" y="8998"/>
                  </a:cubicBezTo>
                  <a:cubicBezTo>
                    <a:pt x="8574" y="9625"/>
                    <a:pt x="8559" y="9750"/>
                    <a:pt x="8041" y="10252"/>
                  </a:cubicBezTo>
                  <a:cubicBezTo>
                    <a:pt x="7007" y="11255"/>
                    <a:pt x="5988" y="12290"/>
                    <a:pt x="4954" y="13293"/>
                  </a:cubicBezTo>
                  <a:cubicBezTo>
                    <a:pt x="4374" y="13857"/>
                    <a:pt x="4138" y="14484"/>
                    <a:pt x="4138" y="15315"/>
                  </a:cubicBezTo>
                  <a:cubicBezTo>
                    <a:pt x="4138" y="19124"/>
                    <a:pt x="4044" y="22933"/>
                    <a:pt x="3997" y="26726"/>
                  </a:cubicBezTo>
                  <a:cubicBezTo>
                    <a:pt x="3997" y="27086"/>
                    <a:pt x="4029" y="27447"/>
                    <a:pt x="4076" y="27807"/>
                  </a:cubicBezTo>
                  <a:cubicBezTo>
                    <a:pt x="4138" y="28293"/>
                    <a:pt x="3950" y="28607"/>
                    <a:pt x="3464" y="28669"/>
                  </a:cubicBezTo>
                  <a:cubicBezTo>
                    <a:pt x="2963" y="28716"/>
                    <a:pt x="2869" y="28309"/>
                    <a:pt x="2869" y="27933"/>
                  </a:cubicBezTo>
                  <a:cubicBezTo>
                    <a:pt x="2884" y="27149"/>
                    <a:pt x="2994" y="26350"/>
                    <a:pt x="2994" y="25550"/>
                  </a:cubicBezTo>
                  <a:cubicBezTo>
                    <a:pt x="3026" y="22102"/>
                    <a:pt x="3026" y="18669"/>
                    <a:pt x="3057" y="15221"/>
                  </a:cubicBezTo>
                  <a:cubicBezTo>
                    <a:pt x="3073" y="13152"/>
                    <a:pt x="3120" y="11083"/>
                    <a:pt x="3198" y="9029"/>
                  </a:cubicBezTo>
                  <a:cubicBezTo>
                    <a:pt x="3229" y="8402"/>
                    <a:pt x="3057" y="7901"/>
                    <a:pt x="2712" y="7399"/>
                  </a:cubicBezTo>
                  <a:cubicBezTo>
                    <a:pt x="1897" y="6208"/>
                    <a:pt x="1082" y="5001"/>
                    <a:pt x="283" y="3810"/>
                  </a:cubicBezTo>
                  <a:cubicBezTo>
                    <a:pt x="189" y="3684"/>
                    <a:pt x="47" y="3575"/>
                    <a:pt x="47" y="3449"/>
                  </a:cubicBezTo>
                  <a:cubicBezTo>
                    <a:pt x="32" y="3214"/>
                    <a:pt x="0" y="2901"/>
                    <a:pt x="141" y="2775"/>
                  </a:cubicBezTo>
                  <a:cubicBezTo>
                    <a:pt x="361" y="2572"/>
                    <a:pt x="659" y="2603"/>
                    <a:pt x="878" y="2901"/>
                  </a:cubicBezTo>
                  <a:cubicBezTo>
                    <a:pt x="1489" y="3763"/>
                    <a:pt x="2116" y="4609"/>
                    <a:pt x="2743" y="5456"/>
                  </a:cubicBezTo>
                  <a:cubicBezTo>
                    <a:pt x="2869" y="5612"/>
                    <a:pt x="2994" y="5785"/>
                    <a:pt x="3120" y="5957"/>
                  </a:cubicBezTo>
                  <a:cubicBezTo>
                    <a:pt x="3182" y="5926"/>
                    <a:pt x="3261" y="5895"/>
                    <a:pt x="3339" y="5863"/>
                  </a:cubicBezTo>
                  <a:close/>
                </a:path>
              </a:pathLst>
            </a:custGeom>
            <a:noFill/>
            <a:ln w="22725" cap="rnd" cmpd="sng">
              <a:solidFill>
                <a:srgbClr val="9973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63" name="Google Shape;2463;p36"/>
            <p:cNvSpPr/>
            <p:nvPr/>
          </p:nvSpPr>
          <p:spPr>
            <a:xfrm>
              <a:off x="4834425" y="1352541"/>
              <a:ext cx="43082" cy="33358"/>
            </a:xfrm>
            <a:custGeom>
              <a:avLst/>
              <a:gdLst/>
              <a:ahLst/>
              <a:cxnLst/>
              <a:rect l="l" t="t" r="r" b="b"/>
              <a:pathLst>
                <a:path w="1945" h="1506" extrusionOk="0">
                  <a:moveTo>
                    <a:pt x="973" y="1"/>
                  </a:moveTo>
                  <a:cubicBezTo>
                    <a:pt x="1" y="1"/>
                    <a:pt x="1" y="1506"/>
                    <a:pt x="973" y="1506"/>
                  </a:cubicBezTo>
                  <a:cubicBezTo>
                    <a:pt x="1945" y="1506"/>
                    <a:pt x="1945" y="1"/>
                    <a:pt x="973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64" name="Google Shape;2464;p36"/>
            <p:cNvSpPr/>
            <p:nvPr/>
          </p:nvSpPr>
          <p:spPr>
            <a:xfrm>
              <a:off x="4717095" y="1443513"/>
              <a:ext cx="43060" cy="33690"/>
            </a:xfrm>
            <a:custGeom>
              <a:avLst/>
              <a:gdLst/>
              <a:ahLst/>
              <a:cxnLst/>
              <a:rect l="l" t="t" r="r" b="b"/>
              <a:pathLst>
                <a:path w="1944" h="1521" extrusionOk="0">
                  <a:moveTo>
                    <a:pt x="972" y="0"/>
                  </a:moveTo>
                  <a:cubicBezTo>
                    <a:pt x="0" y="0"/>
                    <a:pt x="0" y="1521"/>
                    <a:pt x="972" y="1521"/>
                  </a:cubicBezTo>
                  <a:cubicBezTo>
                    <a:pt x="1944" y="1521"/>
                    <a:pt x="1944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65" name="Google Shape;2465;p36"/>
            <p:cNvSpPr/>
            <p:nvPr/>
          </p:nvSpPr>
          <p:spPr>
            <a:xfrm>
              <a:off x="4782018" y="1560865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88" y="0"/>
                  </a:moveTo>
                  <a:cubicBezTo>
                    <a:pt x="0" y="0"/>
                    <a:pt x="0" y="1521"/>
                    <a:pt x="988" y="1521"/>
                  </a:cubicBezTo>
                  <a:cubicBezTo>
                    <a:pt x="1959" y="1521"/>
                    <a:pt x="1959" y="0"/>
                    <a:pt x="988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66" name="Google Shape;2466;p36"/>
            <p:cNvSpPr/>
            <p:nvPr/>
          </p:nvSpPr>
          <p:spPr>
            <a:xfrm>
              <a:off x="4664998" y="1580646"/>
              <a:ext cx="43082" cy="33358"/>
            </a:xfrm>
            <a:custGeom>
              <a:avLst/>
              <a:gdLst/>
              <a:ahLst/>
              <a:cxnLst/>
              <a:rect l="l" t="t" r="r" b="b"/>
              <a:pathLst>
                <a:path w="1945" h="1506" extrusionOk="0">
                  <a:moveTo>
                    <a:pt x="973" y="1"/>
                  </a:moveTo>
                  <a:cubicBezTo>
                    <a:pt x="1" y="1"/>
                    <a:pt x="1" y="1506"/>
                    <a:pt x="973" y="1506"/>
                  </a:cubicBezTo>
                  <a:cubicBezTo>
                    <a:pt x="1944" y="1506"/>
                    <a:pt x="1944" y="1"/>
                    <a:pt x="973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67" name="Google Shape;2467;p36"/>
            <p:cNvSpPr/>
            <p:nvPr/>
          </p:nvSpPr>
          <p:spPr>
            <a:xfrm>
              <a:off x="4757365" y="1704245"/>
              <a:ext cx="43060" cy="33712"/>
            </a:xfrm>
            <a:custGeom>
              <a:avLst/>
              <a:gdLst/>
              <a:ahLst/>
              <a:cxnLst/>
              <a:rect l="l" t="t" r="r" b="b"/>
              <a:pathLst>
                <a:path w="1944" h="1522" extrusionOk="0">
                  <a:moveTo>
                    <a:pt x="972" y="1"/>
                  </a:moveTo>
                  <a:cubicBezTo>
                    <a:pt x="0" y="1"/>
                    <a:pt x="0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68" name="Google Shape;2468;p36"/>
            <p:cNvSpPr/>
            <p:nvPr/>
          </p:nvSpPr>
          <p:spPr>
            <a:xfrm>
              <a:off x="5029902" y="1541417"/>
              <a:ext cx="43082" cy="33712"/>
            </a:xfrm>
            <a:custGeom>
              <a:avLst/>
              <a:gdLst/>
              <a:ahLst/>
              <a:cxnLst/>
              <a:rect l="l" t="t" r="r" b="b"/>
              <a:pathLst>
                <a:path w="1945" h="1522" extrusionOk="0">
                  <a:moveTo>
                    <a:pt x="972" y="1"/>
                  </a:moveTo>
                  <a:cubicBezTo>
                    <a:pt x="1" y="1"/>
                    <a:pt x="1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69" name="Google Shape;2469;p36"/>
            <p:cNvSpPr/>
            <p:nvPr/>
          </p:nvSpPr>
          <p:spPr>
            <a:xfrm>
              <a:off x="4977827" y="1365388"/>
              <a:ext cx="43082" cy="33712"/>
            </a:xfrm>
            <a:custGeom>
              <a:avLst/>
              <a:gdLst/>
              <a:ahLst/>
              <a:cxnLst/>
              <a:rect l="l" t="t" r="r" b="b"/>
              <a:pathLst>
                <a:path w="1945" h="1522" extrusionOk="0">
                  <a:moveTo>
                    <a:pt x="972" y="1"/>
                  </a:moveTo>
                  <a:cubicBezTo>
                    <a:pt x="0" y="1"/>
                    <a:pt x="0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70" name="Google Shape;2470;p36"/>
            <p:cNvSpPr/>
            <p:nvPr/>
          </p:nvSpPr>
          <p:spPr>
            <a:xfrm>
              <a:off x="5114627" y="1437266"/>
              <a:ext cx="43060" cy="33358"/>
            </a:xfrm>
            <a:custGeom>
              <a:avLst/>
              <a:gdLst/>
              <a:ahLst/>
              <a:cxnLst/>
              <a:rect l="l" t="t" r="r" b="b"/>
              <a:pathLst>
                <a:path w="1944" h="1506" extrusionOk="0">
                  <a:moveTo>
                    <a:pt x="972" y="0"/>
                  </a:moveTo>
                  <a:cubicBezTo>
                    <a:pt x="0" y="0"/>
                    <a:pt x="0" y="1505"/>
                    <a:pt x="972" y="1505"/>
                  </a:cubicBezTo>
                  <a:cubicBezTo>
                    <a:pt x="1944" y="1505"/>
                    <a:pt x="1944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71" name="Google Shape;2471;p36"/>
            <p:cNvSpPr/>
            <p:nvPr/>
          </p:nvSpPr>
          <p:spPr>
            <a:xfrm>
              <a:off x="5160102" y="1560865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72" y="0"/>
                  </a:moveTo>
                  <a:cubicBezTo>
                    <a:pt x="0" y="0"/>
                    <a:pt x="0" y="1521"/>
                    <a:pt x="972" y="1521"/>
                  </a:cubicBezTo>
                  <a:cubicBezTo>
                    <a:pt x="1960" y="1521"/>
                    <a:pt x="1960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72" name="Google Shape;2472;p36"/>
            <p:cNvSpPr/>
            <p:nvPr/>
          </p:nvSpPr>
          <p:spPr>
            <a:xfrm>
              <a:off x="5101425" y="1671617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88" y="0"/>
                  </a:moveTo>
                  <a:cubicBezTo>
                    <a:pt x="0" y="0"/>
                    <a:pt x="0" y="1521"/>
                    <a:pt x="988" y="1521"/>
                  </a:cubicBezTo>
                  <a:cubicBezTo>
                    <a:pt x="1960" y="1521"/>
                    <a:pt x="1960" y="0"/>
                    <a:pt x="988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  <p:sp>
        <p:nvSpPr>
          <p:cNvPr id="2473" name="Google Shape;2473;p36"/>
          <p:cNvSpPr/>
          <p:nvPr/>
        </p:nvSpPr>
        <p:spPr>
          <a:xfrm>
            <a:off x="4786141" y="10225049"/>
            <a:ext cx="7323" cy="6268"/>
          </a:xfrm>
          <a:custGeom>
            <a:avLst/>
            <a:gdLst/>
            <a:ahLst/>
            <a:cxnLst/>
            <a:rect l="l" t="t" r="r" b="b"/>
            <a:pathLst>
              <a:path w="111" h="95" extrusionOk="0">
                <a:moveTo>
                  <a:pt x="110" y="1"/>
                </a:moveTo>
                <a:lnTo>
                  <a:pt x="38" y="62"/>
                </a:lnTo>
                <a:lnTo>
                  <a:pt x="38" y="62"/>
                </a:lnTo>
                <a:cubicBezTo>
                  <a:pt x="71" y="38"/>
                  <a:pt x="99" y="23"/>
                  <a:pt x="110" y="1"/>
                </a:cubicBezTo>
                <a:close/>
                <a:moveTo>
                  <a:pt x="38" y="62"/>
                </a:moveTo>
                <a:lnTo>
                  <a:pt x="38" y="62"/>
                </a:lnTo>
                <a:cubicBezTo>
                  <a:pt x="26" y="71"/>
                  <a:pt x="13" y="82"/>
                  <a:pt x="0" y="95"/>
                </a:cubicBezTo>
                <a:lnTo>
                  <a:pt x="38" y="62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474" name="Google Shape;2474;p36"/>
          <p:cNvSpPr/>
          <p:nvPr/>
        </p:nvSpPr>
        <p:spPr>
          <a:xfrm>
            <a:off x="4854362" y="10197138"/>
            <a:ext cx="3167" cy="4223"/>
          </a:xfrm>
          <a:custGeom>
            <a:avLst/>
            <a:gdLst/>
            <a:ahLst/>
            <a:cxnLst/>
            <a:rect l="l" t="t" r="r" b="b"/>
            <a:pathLst>
              <a:path w="48" h="64" extrusionOk="0">
                <a:moveTo>
                  <a:pt x="48" y="0"/>
                </a:moveTo>
                <a:cubicBezTo>
                  <a:pt x="17" y="47"/>
                  <a:pt x="1" y="63"/>
                  <a:pt x="48" y="63"/>
                </a:cubicBezTo>
                <a:lnTo>
                  <a:pt x="48" y="0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475" name="Google Shape;2475;p36"/>
          <p:cNvSpPr/>
          <p:nvPr/>
        </p:nvSpPr>
        <p:spPr>
          <a:xfrm>
            <a:off x="4227971" y="10375269"/>
            <a:ext cx="16428" cy="5974"/>
          </a:xfrm>
          <a:custGeom>
            <a:avLst/>
            <a:gdLst/>
            <a:ahLst/>
            <a:cxnLst/>
            <a:rect l="l" t="t" r="r" b="b"/>
            <a:pathLst>
              <a:path w="220" h="80" extrusionOk="0">
                <a:moveTo>
                  <a:pt x="220" y="1"/>
                </a:moveTo>
                <a:cubicBezTo>
                  <a:pt x="157" y="1"/>
                  <a:pt x="79" y="16"/>
                  <a:pt x="0" y="16"/>
                </a:cubicBezTo>
                <a:cubicBezTo>
                  <a:pt x="16" y="32"/>
                  <a:pt x="31" y="48"/>
                  <a:pt x="47" y="79"/>
                </a:cubicBezTo>
                <a:cubicBezTo>
                  <a:pt x="110" y="48"/>
                  <a:pt x="173" y="16"/>
                  <a:pt x="220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476" name="Google Shape;2476;p36"/>
          <p:cNvSpPr/>
          <p:nvPr/>
        </p:nvSpPr>
        <p:spPr>
          <a:xfrm>
            <a:off x="4557184" y="10401030"/>
            <a:ext cx="17622" cy="11797"/>
          </a:xfrm>
          <a:custGeom>
            <a:avLst/>
            <a:gdLst/>
            <a:ahLst/>
            <a:cxnLst/>
            <a:rect l="l" t="t" r="r" b="b"/>
            <a:pathLst>
              <a:path w="236" h="158" extrusionOk="0">
                <a:moveTo>
                  <a:pt x="0" y="1"/>
                </a:moveTo>
                <a:cubicBezTo>
                  <a:pt x="47" y="48"/>
                  <a:pt x="126" y="95"/>
                  <a:pt x="235" y="157"/>
                </a:cubicBezTo>
                <a:lnTo>
                  <a:pt x="0" y="1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477" name="Google Shape;2477;p36"/>
          <p:cNvSpPr/>
          <p:nvPr/>
        </p:nvSpPr>
        <p:spPr>
          <a:xfrm>
            <a:off x="6202982" y="10987244"/>
            <a:ext cx="15569" cy="31075"/>
          </a:xfrm>
          <a:custGeom>
            <a:avLst/>
            <a:gdLst/>
            <a:ahLst/>
            <a:cxnLst/>
            <a:rect l="l" t="t" r="r" b="b"/>
            <a:pathLst>
              <a:path w="236" h="471" extrusionOk="0">
                <a:moveTo>
                  <a:pt x="235" y="1"/>
                </a:moveTo>
                <a:cubicBezTo>
                  <a:pt x="126" y="236"/>
                  <a:pt x="0" y="392"/>
                  <a:pt x="94" y="471"/>
                </a:cubicBezTo>
                <a:cubicBezTo>
                  <a:pt x="173" y="283"/>
                  <a:pt x="204" y="142"/>
                  <a:pt x="23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478" name="Google Shape;2478;p36"/>
          <p:cNvSpPr/>
          <p:nvPr/>
        </p:nvSpPr>
        <p:spPr>
          <a:xfrm>
            <a:off x="4777826" y="10129905"/>
            <a:ext cx="9435" cy="8313"/>
          </a:xfrm>
          <a:custGeom>
            <a:avLst/>
            <a:gdLst/>
            <a:ahLst/>
            <a:cxnLst/>
            <a:rect l="l" t="t" r="r" b="b"/>
            <a:pathLst>
              <a:path w="143" h="126" extrusionOk="0">
                <a:moveTo>
                  <a:pt x="111" y="0"/>
                </a:moveTo>
                <a:lnTo>
                  <a:pt x="111" y="0"/>
                </a:lnTo>
                <a:cubicBezTo>
                  <a:pt x="32" y="48"/>
                  <a:pt x="1" y="95"/>
                  <a:pt x="17" y="126"/>
                </a:cubicBezTo>
                <a:cubicBezTo>
                  <a:pt x="95" y="63"/>
                  <a:pt x="142" y="16"/>
                  <a:pt x="111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479" name="Google Shape;2479;p36"/>
          <p:cNvSpPr/>
          <p:nvPr/>
        </p:nvSpPr>
        <p:spPr>
          <a:xfrm>
            <a:off x="5165432" y="11417588"/>
            <a:ext cx="8214" cy="39872"/>
          </a:xfrm>
          <a:custGeom>
            <a:avLst/>
            <a:gdLst/>
            <a:ahLst/>
            <a:cxnLst/>
            <a:rect l="l" t="t" r="r" b="b"/>
            <a:pathLst>
              <a:path w="110" h="534" extrusionOk="0">
                <a:moveTo>
                  <a:pt x="47" y="1"/>
                </a:moveTo>
                <a:cubicBezTo>
                  <a:pt x="32" y="32"/>
                  <a:pt x="16" y="63"/>
                  <a:pt x="0" y="95"/>
                </a:cubicBezTo>
                <a:cubicBezTo>
                  <a:pt x="16" y="236"/>
                  <a:pt x="16" y="377"/>
                  <a:pt x="0" y="534"/>
                </a:cubicBezTo>
                <a:cubicBezTo>
                  <a:pt x="63" y="377"/>
                  <a:pt x="110" y="189"/>
                  <a:pt x="47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480" name="Google Shape;2480;p36"/>
          <p:cNvSpPr/>
          <p:nvPr/>
        </p:nvSpPr>
        <p:spPr>
          <a:xfrm>
            <a:off x="5111298" y="11311112"/>
            <a:ext cx="1493" cy="2389"/>
          </a:xfrm>
          <a:custGeom>
            <a:avLst/>
            <a:gdLst/>
            <a:ahLst/>
            <a:cxnLst/>
            <a:rect l="l" t="t" r="r" b="b"/>
            <a:pathLst>
              <a:path w="20" h="32" extrusionOk="0">
                <a:moveTo>
                  <a:pt x="20" y="0"/>
                </a:moveTo>
                <a:cubicBezTo>
                  <a:pt x="4" y="24"/>
                  <a:pt x="0" y="32"/>
                  <a:pt x="2" y="32"/>
                </a:cubicBezTo>
                <a:cubicBezTo>
                  <a:pt x="4" y="32"/>
                  <a:pt x="12" y="24"/>
                  <a:pt x="20" y="16"/>
                </a:cubicBezTo>
                <a:cubicBezTo>
                  <a:pt x="20" y="16"/>
                  <a:pt x="20" y="0"/>
                  <a:pt x="20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481" name="Google Shape;2481;p36"/>
          <p:cNvSpPr/>
          <p:nvPr/>
        </p:nvSpPr>
        <p:spPr>
          <a:xfrm>
            <a:off x="4203331" y="10402225"/>
            <a:ext cx="5974" cy="5900"/>
          </a:xfrm>
          <a:custGeom>
            <a:avLst/>
            <a:gdLst/>
            <a:ahLst/>
            <a:cxnLst/>
            <a:rect l="l" t="t" r="r" b="b"/>
            <a:pathLst>
              <a:path w="80" h="79" extrusionOk="0">
                <a:moveTo>
                  <a:pt x="64" y="0"/>
                </a:moveTo>
                <a:cubicBezTo>
                  <a:pt x="17" y="0"/>
                  <a:pt x="1" y="32"/>
                  <a:pt x="79" y="79"/>
                </a:cubicBezTo>
                <a:cubicBezTo>
                  <a:pt x="48" y="47"/>
                  <a:pt x="48" y="16"/>
                  <a:pt x="64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482" name="Google Shape;2482;p36"/>
          <p:cNvSpPr/>
          <p:nvPr/>
        </p:nvSpPr>
        <p:spPr>
          <a:xfrm>
            <a:off x="6159501" y="11031914"/>
            <a:ext cx="6268" cy="25335"/>
          </a:xfrm>
          <a:custGeom>
            <a:avLst/>
            <a:gdLst/>
            <a:ahLst/>
            <a:cxnLst/>
            <a:rect l="l" t="t" r="r" b="b"/>
            <a:pathLst>
              <a:path w="95" h="384" extrusionOk="0">
                <a:moveTo>
                  <a:pt x="70" y="1"/>
                </a:moveTo>
                <a:cubicBezTo>
                  <a:pt x="33" y="1"/>
                  <a:pt x="1" y="85"/>
                  <a:pt x="1" y="201"/>
                </a:cubicBezTo>
                <a:cubicBezTo>
                  <a:pt x="28" y="281"/>
                  <a:pt x="31" y="384"/>
                  <a:pt x="61" y="384"/>
                </a:cubicBezTo>
                <a:cubicBezTo>
                  <a:pt x="66" y="384"/>
                  <a:pt x="72" y="381"/>
                  <a:pt x="79" y="374"/>
                </a:cubicBezTo>
                <a:lnTo>
                  <a:pt x="95" y="13"/>
                </a:lnTo>
                <a:cubicBezTo>
                  <a:pt x="87" y="5"/>
                  <a:pt x="78" y="1"/>
                  <a:pt x="70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grpSp>
        <p:nvGrpSpPr>
          <p:cNvPr id="2483" name="Google Shape;2483;p36"/>
          <p:cNvGrpSpPr/>
          <p:nvPr/>
        </p:nvGrpSpPr>
        <p:grpSpPr>
          <a:xfrm>
            <a:off x="20662646" y="6430269"/>
            <a:ext cx="849824" cy="1741269"/>
            <a:chOff x="1701548" y="3416733"/>
            <a:chExt cx="252089" cy="516524"/>
          </a:xfrm>
        </p:grpSpPr>
        <p:sp>
          <p:nvSpPr>
            <p:cNvPr id="2484" name="Google Shape;2484;p36"/>
            <p:cNvSpPr/>
            <p:nvPr/>
          </p:nvSpPr>
          <p:spPr>
            <a:xfrm>
              <a:off x="1701548" y="3416733"/>
              <a:ext cx="252089" cy="500679"/>
            </a:xfrm>
            <a:custGeom>
              <a:avLst/>
              <a:gdLst/>
              <a:ahLst/>
              <a:cxnLst/>
              <a:rect l="l" t="t" r="r" b="b"/>
              <a:pathLst>
                <a:path w="11381" h="22604" extrusionOk="0">
                  <a:moveTo>
                    <a:pt x="6145" y="12540"/>
                  </a:moveTo>
                  <a:cubicBezTo>
                    <a:pt x="7054" y="12399"/>
                    <a:pt x="7838" y="12242"/>
                    <a:pt x="8637" y="12148"/>
                  </a:cubicBezTo>
                  <a:cubicBezTo>
                    <a:pt x="8872" y="12117"/>
                    <a:pt x="9139" y="12195"/>
                    <a:pt x="9358" y="12274"/>
                  </a:cubicBezTo>
                  <a:cubicBezTo>
                    <a:pt x="9719" y="12415"/>
                    <a:pt x="9797" y="12681"/>
                    <a:pt x="9640" y="13042"/>
                  </a:cubicBezTo>
                  <a:cubicBezTo>
                    <a:pt x="9437" y="13481"/>
                    <a:pt x="9092" y="13716"/>
                    <a:pt x="8653" y="13857"/>
                  </a:cubicBezTo>
                  <a:cubicBezTo>
                    <a:pt x="7712" y="14170"/>
                    <a:pt x="6741" y="14092"/>
                    <a:pt x="5706" y="13935"/>
                  </a:cubicBezTo>
                  <a:cubicBezTo>
                    <a:pt x="5534" y="14421"/>
                    <a:pt x="5361" y="14907"/>
                    <a:pt x="5158" y="15503"/>
                  </a:cubicBezTo>
                  <a:cubicBezTo>
                    <a:pt x="5753" y="15424"/>
                    <a:pt x="6302" y="15330"/>
                    <a:pt x="6835" y="15299"/>
                  </a:cubicBezTo>
                  <a:cubicBezTo>
                    <a:pt x="7305" y="15267"/>
                    <a:pt x="7775" y="15252"/>
                    <a:pt x="8230" y="15314"/>
                  </a:cubicBezTo>
                  <a:cubicBezTo>
                    <a:pt x="8575" y="15361"/>
                    <a:pt x="8966" y="15597"/>
                    <a:pt x="8919" y="15973"/>
                  </a:cubicBezTo>
                  <a:cubicBezTo>
                    <a:pt x="8888" y="16224"/>
                    <a:pt x="8606" y="16521"/>
                    <a:pt x="8355" y="16647"/>
                  </a:cubicBezTo>
                  <a:cubicBezTo>
                    <a:pt x="8073" y="16804"/>
                    <a:pt x="7712" y="16866"/>
                    <a:pt x="7368" y="16851"/>
                  </a:cubicBezTo>
                  <a:cubicBezTo>
                    <a:pt x="6505" y="16835"/>
                    <a:pt x="5643" y="16772"/>
                    <a:pt x="4672" y="16709"/>
                  </a:cubicBezTo>
                  <a:cubicBezTo>
                    <a:pt x="4499" y="17054"/>
                    <a:pt x="4280" y="17462"/>
                    <a:pt x="4029" y="17932"/>
                  </a:cubicBezTo>
                  <a:cubicBezTo>
                    <a:pt x="4421" y="17932"/>
                    <a:pt x="4687" y="17948"/>
                    <a:pt x="4954" y="17932"/>
                  </a:cubicBezTo>
                  <a:cubicBezTo>
                    <a:pt x="5847" y="17885"/>
                    <a:pt x="6631" y="18199"/>
                    <a:pt x="7368" y="18606"/>
                  </a:cubicBezTo>
                  <a:cubicBezTo>
                    <a:pt x="7540" y="18700"/>
                    <a:pt x="7728" y="18998"/>
                    <a:pt x="7712" y="19186"/>
                  </a:cubicBezTo>
                  <a:cubicBezTo>
                    <a:pt x="7697" y="19374"/>
                    <a:pt x="7462" y="19672"/>
                    <a:pt x="7274" y="19703"/>
                  </a:cubicBezTo>
                  <a:cubicBezTo>
                    <a:pt x="6819" y="19782"/>
                    <a:pt x="6333" y="19829"/>
                    <a:pt x="5894" y="19735"/>
                  </a:cubicBezTo>
                  <a:cubicBezTo>
                    <a:pt x="5079" y="19547"/>
                    <a:pt x="4280" y="19249"/>
                    <a:pt x="3496" y="19014"/>
                  </a:cubicBezTo>
                  <a:cubicBezTo>
                    <a:pt x="2900" y="19985"/>
                    <a:pt x="2258" y="20942"/>
                    <a:pt x="1709" y="21960"/>
                  </a:cubicBezTo>
                  <a:cubicBezTo>
                    <a:pt x="1458" y="22431"/>
                    <a:pt x="1192" y="22603"/>
                    <a:pt x="690" y="22493"/>
                  </a:cubicBezTo>
                  <a:cubicBezTo>
                    <a:pt x="377" y="22117"/>
                    <a:pt x="659" y="21866"/>
                    <a:pt x="847" y="21584"/>
                  </a:cubicBezTo>
                  <a:cubicBezTo>
                    <a:pt x="1349" y="20863"/>
                    <a:pt x="1850" y="20142"/>
                    <a:pt x="2336" y="19421"/>
                  </a:cubicBezTo>
                  <a:cubicBezTo>
                    <a:pt x="2493" y="19186"/>
                    <a:pt x="2618" y="18935"/>
                    <a:pt x="2791" y="18622"/>
                  </a:cubicBezTo>
                  <a:cubicBezTo>
                    <a:pt x="2226" y="18449"/>
                    <a:pt x="1709" y="18324"/>
                    <a:pt x="1239" y="18136"/>
                  </a:cubicBezTo>
                  <a:cubicBezTo>
                    <a:pt x="894" y="17995"/>
                    <a:pt x="565" y="17807"/>
                    <a:pt x="298" y="17556"/>
                  </a:cubicBezTo>
                  <a:cubicBezTo>
                    <a:pt x="1" y="17305"/>
                    <a:pt x="32" y="16929"/>
                    <a:pt x="236" y="16615"/>
                  </a:cubicBezTo>
                  <a:cubicBezTo>
                    <a:pt x="408" y="16318"/>
                    <a:pt x="706" y="16192"/>
                    <a:pt x="1035" y="16349"/>
                  </a:cubicBezTo>
                  <a:cubicBezTo>
                    <a:pt x="1490" y="16553"/>
                    <a:pt x="1929" y="16772"/>
                    <a:pt x="2352" y="17039"/>
                  </a:cubicBezTo>
                  <a:cubicBezTo>
                    <a:pt x="2634" y="17227"/>
                    <a:pt x="2853" y="17493"/>
                    <a:pt x="3198" y="17791"/>
                  </a:cubicBezTo>
                  <a:cubicBezTo>
                    <a:pt x="3402" y="17289"/>
                    <a:pt x="3590" y="16835"/>
                    <a:pt x="3794" y="16349"/>
                  </a:cubicBezTo>
                  <a:cubicBezTo>
                    <a:pt x="2728" y="15706"/>
                    <a:pt x="816" y="15691"/>
                    <a:pt x="784" y="14264"/>
                  </a:cubicBezTo>
                  <a:cubicBezTo>
                    <a:pt x="1035" y="13308"/>
                    <a:pt x="1866" y="13700"/>
                    <a:pt x="2415" y="13982"/>
                  </a:cubicBezTo>
                  <a:cubicBezTo>
                    <a:pt x="2775" y="14170"/>
                    <a:pt x="3073" y="14452"/>
                    <a:pt x="3402" y="14703"/>
                  </a:cubicBezTo>
                  <a:cubicBezTo>
                    <a:pt x="3668" y="14907"/>
                    <a:pt x="3935" y="15111"/>
                    <a:pt x="4280" y="15361"/>
                  </a:cubicBezTo>
                  <a:cubicBezTo>
                    <a:pt x="4531" y="14672"/>
                    <a:pt x="4766" y="14061"/>
                    <a:pt x="5016" y="13387"/>
                  </a:cubicBezTo>
                  <a:cubicBezTo>
                    <a:pt x="4609" y="13198"/>
                    <a:pt x="4264" y="13042"/>
                    <a:pt x="3935" y="12901"/>
                  </a:cubicBezTo>
                  <a:cubicBezTo>
                    <a:pt x="3261" y="12603"/>
                    <a:pt x="2681" y="12164"/>
                    <a:pt x="2320" y="11506"/>
                  </a:cubicBezTo>
                  <a:cubicBezTo>
                    <a:pt x="2038" y="10988"/>
                    <a:pt x="2336" y="10502"/>
                    <a:pt x="2916" y="10628"/>
                  </a:cubicBezTo>
                  <a:cubicBezTo>
                    <a:pt x="3339" y="10706"/>
                    <a:pt x="3747" y="11004"/>
                    <a:pt x="4139" y="11255"/>
                  </a:cubicBezTo>
                  <a:cubicBezTo>
                    <a:pt x="4374" y="11396"/>
                    <a:pt x="4546" y="11631"/>
                    <a:pt x="4750" y="11819"/>
                  </a:cubicBezTo>
                  <a:cubicBezTo>
                    <a:pt x="4922" y="11992"/>
                    <a:pt x="5110" y="12148"/>
                    <a:pt x="5408" y="12415"/>
                  </a:cubicBezTo>
                  <a:cubicBezTo>
                    <a:pt x="5596" y="11553"/>
                    <a:pt x="5769" y="10816"/>
                    <a:pt x="5926" y="10095"/>
                  </a:cubicBezTo>
                  <a:cubicBezTo>
                    <a:pt x="5267" y="9781"/>
                    <a:pt x="4687" y="9562"/>
                    <a:pt x="4139" y="9248"/>
                  </a:cubicBezTo>
                  <a:cubicBezTo>
                    <a:pt x="3621" y="8951"/>
                    <a:pt x="3167" y="8559"/>
                    <a:pt x="2963" y="7963"/>
                  </a:cubicBezTo>
                  <a:cubicBezTo>
                    <a:pt x="2775" y="7430"/>
                    <a:pt x="3073" y="7038"/>
                    <a:pt x="3606" y="7227"/>
                  </a:cubicBezTo>
                  <a:cubicBezTo>
                    <a:pt x="4092" y="7383"/>
                    <a:pt x="4562" y="7665"/>
                    <a:pt x="5001" y="7948"/>
                  </a:cubicBezTo>
                  <a:cubicBezTo>
                    <a:pt x="5440" y="8245"/>
                    <a:pt x="5816" y="8606"/>
                    <a:pt x="6317" y="9013"/>
                  </a:cubicBezTo>
                  <a:cubicBezTo>
                    <a:pt x="6427" y="8371"/>
                    <a:pt x="6521" y="7853"/>
                    <a:pt x="6600" y="7430"/>
                  </a:cubicBezTo>
                  <a:cubicBezTo>
                    <a:pt x="5800" y="7085"/>
                    <a:pt x="5063" y="6772"/>
                    <a:pt x="4327" y="6427"/>
                  </a:cubicBezTo>
                  <a:cubicBezTo>
                    <a:pt x="4107" y="6333"/>
                    <a:pt x="3857" y="6161"/>
                    <a:pt x="3762" y="5957"/>
                  </a:cubicBezTo>
                  <a:cubicBezTo>
                    <a:pt x="3637" y="5706"/>
                    <a:pt x="3543" y="5346"/>
                    <a:pt x="3637" y="5110"/>
                  </a:cubicBezTo>
                  <a:cubicBezTo>
                    <a:pt x="3700" y="4954"/>
                    <a:pt x="4123" y="4813"/>
                    <a:pt x="4358" y="4844"/>
                  </a:cubicBezTo>
                  <a:cubicBezTo>
                    <a:pt x="4734" y="4922"/>
                    <a:pt x="5110" y="5126"/>
                    <a:pt x="5471" y="5314"/>
                  </a:cubicBezTo>
                  <a:cubicBezTo>
                    <a:pt x="5847" y="5502"/>
                    <a:pt x="6223" y="5722"/>
                    <a:pt x="6678" y="5988"/>
                  </a:cubicBezTo>
                  <a:cubicBezTo>
                    <a:pt x="6803" y="5283"/>
                    <a:pt x="6631" y="4766"/>
                    <a:pt x="6286" y="4264"/>
                  </a:cubicBezTo>
                  <a:cubicBezTo>
                    <a:pt x="5628" y="3230"/>
                    <a:pt x="5205" y="2148"/>
                    <a:pt x="5565" y="894"/>
                  </a:cubicBezTo>
                  <a:cubicBezTo>
                    <a:pt x="5753" y="204"/>
                    <a:pt x="6161" y="1"/>
                    <a:pt x="6803" y="267"/>
                  </a:cubicBezTo>
                  <a:cubicBezTo>
                    <a:pt x="7430" y="549"/>
                    <a:pt x="7697" y="1082"/>
                    <a:pt x="7744" y="1693"/>
                  </a:cubicBezTo>
                  <a:cubicBezTo>
                    <a:pt x="7791" y="2367"/>
                    <a:pt x="7759" y="3073"/>
                    <a:pt x="7650" y="3731"/>
                  </a:cubicBezTo>
                  <a:cubicBezTo>
                    <a:pt x="7524" y="4499"/>
                    <a:pt x="7493" y="5220"/>
                    <a:pt x="7759" y="6020"/>
                  </a:cubicBezTo>
                  <a:cubicBezTo>
                    <a:pt x="8042" y="5784"/>
                    <a:pt x="8277" y="5534"/>
                    <a:pt x="8559" y="5377"/>
                  </a:cubicBezTo>
                  <a:cubicBezTo>
                    <a:pt x="9045" y="5110"/>
                    <a:pt x="9546" y="4813"/>
                    <a:pt x="10064" y="4672"/>
                  </a:cubicBezTo>
                  <a:cubicBezTo>
                    <a:pt x="10628" y="4515"/>
                    <a:pt x="11176" y="4875"/>
                    <a:pt x="11286" y="5299"/>
                  </a:cubicBezTo>
                  <a:cubicBezTo>
                    <a:pt x="11380" y="5706"/>
                    <a:pt x="11145" y="6208"/>
                    <a:pt x="10612" y="6411"/>
                  </a:cubicBezTo>
                  <a:cubicBezTo>
                    <a:pt x="9954" y="6678"/>
                    <a:pt x="9264" y="6929"/>
                    <a:pt x="8559" y="7054"/>
                  </a:cubicBezTo>
                  <a:cubicBezTo>
                    <a:pt x="7618" y="7211"/>
                    <a:pt x="7603" y="7148"/>
                    <a:pt x="7415" y="8057"/>
                  </a:cubicBezTo>
                  <a:cubicBezTo>
                    <a:pt x="7336" y="8449"/>
                    <a:pt x="7274" y="8841"/>
                    <a:pt x="7179" y="9296"/>
                  </a:cubicBezTo>
                  <a:cubicBezTo>
                    <a:pt x="7791" y="9029"/>
                    <a:pt x="8324" y="8731"/>
                    <a:pt x="8872" y="8590"/>
                  </a:cubicBezTo>
                  <a:cubicBezTo>
                    <a:pt x="9343" y="8465"/>
                    <a:pt x="9875" y="8449"/>
                    <a:pt x="10346" y="8559"/>
                  </a:cubicBezTo>
                  <a:cubicBezTo>
                    <a:pt x="10894" y="8684"/>
                    <a:pt x="11020" y="9264"/>
                    <a:pt x="10581" y="9640"/>
                  </a:cubicBezTo>
                  <a:cubicBezTo>
                    <a:pt x="10283" y="9891"/>
                    <a:pt x="9907" y="10111"/>
                    <a:pt x="9531" y="10205"/>
                  </a:cubicBezTo>
                  <a:cubicBezTo>
                    <a:pt x="8857" y="10346"/>
                    <a:pt x="8167" y="10408"/>
                    <a:pt x="7477" y="10455"/>
                  </a:cubicBezTo>
                  <a:cubicBezTo>
                    <a:pt x="6929" y="10471"/>
                    <a:pt x="6615" y="10675"/>
                    <a:pt x="6505" y="11239"/>
                  </a:cubicBezTo>
                  <a:cubicBezTo>
                    <a:pt x="6411" y="11694"/>
                    <a:pt x="6270" y="12133"/>
                    <a:pt x="6145" y="12540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85" name="Google Shape;2485;p36"/>
            <p:cNvSpPr/>
            <p:nvPr/>
          </p:nvSpPr>
          <p:spPr>
            <a:xfrm>
              <a:off x="1902808" y="3904417"/>
              <a:ext cx="665" cy="1728"/>
            </a:xfrm>
            <a:custGeom>
              <a:avLst/>
              <a:gdLst/>
              <a:ahLst/>
              <a:cxnLst/>
              <a:rect l="l" t="t" r="r" b="b"/>
              <a:pathLst>
                <a:path w="30" h="78" extrusionOk="0">
                  <a:moveTo>
                    <a:pt x="29" y="0"/>
                  </a:moveTo>
                  <a:lnTo>
                    <a:pt x="29" y="0"/>
                  </a:lnTo>
                  <a:cubicBezTo>
                    <a:pt x="6" y="58"/>
                    <a:pt x="0" y="77"/>
                    <a:pt x="2" y="77"/>
                  </a:cubicBezTo>
                  <a:cubicBezTo>
                    <a:pt x="4" y="77"/>
                    <a:pt x="29" y="20"/>
                    <a:pt x="2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86" name="Google Shape;2486;p36"/>
            <p:cNvSpPr/>
            <p:nvPr/>
          </p:nvSpPr>
          <p:spPr>
            <a:xfrm>
              <a:off x="1884689" y="3910309"/>
              <a:ext cx="377" cy="1750"/>
            </a:xfrm>
            <a:custGeom>
              <a:avLst/>
              <a:gdLst/>
              <a:ahLst/>
              <a:cxnLst/>
              <a:rect l="l" t="t" r="r" b="b"/>
              <a:pathLst>
                <a:path w="17" h="79" extrusionOk="0">
                  <a:moveTo>
                    <a:pt x="1" y="1"/>
                  </a:moveTo>
                  <a:cubicBezTo>
                    <a:pt x="17" y="32"/>
                    <a:pt x="17" y="63"/>
                    <a:pt x="17" y="79"/>
                  </a:cubicBezTo>
                  <a:cubicBezTo>
                    <a:pt x="17" y="48"/>
                    <a:pt x="17" y="32"/>
                    <a:pt x="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87" name="Google Shape;2487;p36"/>
            <p:cNvSpPr/>
            <p:nvPr/>
          </p:nvSpPr>
          <p:spPr>
            <a:xfrm>
              <a:off x="1899619" y="3905104"/>
              <a:ext cx="3145" cy="3500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6" y="32"/>
                    <a:pt x="79" y="79"/>
                    <a:pt x="1" y="157"/>
                  </a:cubicBezTo>
                  <a:cubicBezTo>
                    <a:pt x="48" y="110"/>
                    <a:pt x="111" y="63"/>
                    <a:pt x="14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88" name="Google Shape;2488;p36"/>
            <p:cNvSpPr/>
            <p:nvPr/>
          </p:nvSpPr>
          <p:spPr>
            <a:xfrm>
              <a:off x="1899286" y="3908581"/>
              <a:ext cx="2104" cy="3101"/>
            </a:xfrm>
            <a:custGeom>
              <a:avLst/>
              <a:gdLst/>
              <a:ahLst/>
              <a:cxnLst/>
              <a:rect l="l" t="t" r="r" b="b"/>
              <a:pathLst>
                <a:path w="95" h="140" extrusionOk="0">
                  <a:moveTo>
                    <a:pt x="94" y="0"/>
                  </a:moveTo>
                  <a:lnTo>
                    <a:pt x="94" y="0"/>
                  </a:lnTo>
                  <a:cubicBezTo>
                    <a:pt x="63" y="47"/>
                    <a:pt x="32" y="94"/>
                    <a:pt x="0" y="126"/>
                  </a:cubicBezTo>
                  <a:cubicBezTo>
                    <a:pt x="4" y="134"/>
                    <a:pt x="9" y="139"/>
                    <a:pt x="14" y="139"/>
                  </a:cubicBezTo>
                  <a:cubicBezTo>
                    <a:pt x="28" y="139"/>
                    <a:pt x="49" y="103"/>
                    <a:pt x="9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89" name="Google Shape;2489;p36"/>
            <p:cNvSpPr/>
            <p:nvPr/>
          </p:nvSpPr>
          <p:spPr>
            <a:xfrm>
              <a:off x="1902742" y="3900230"/>
              <a:ext cx="2813" cy="4895"/>
            </a:xfrm>
            <a:custGeom>
              <a:avLst/>
              <a:gdLst/>
              <a:ahLst/>
              <a:cxnLst/>
              <a:rect l="l" t="t" r="r" b="b"/>
              <a:pathLst>
                <a:path w="127" h="221" extrusionOk="0">
                  <a:moveTo>
                    <a:pt x="126" y="1"/>
                  </a:moveTo>
                  <a:cubicBezTo>
                    <a:pt x="112" y="29"/>
                    <a:pt x="101" y="54"/>
                    <a:pt x="91" y="77"/>
                  </a:cubicBezTo>
                  <a:lnTo>
                    <a:pt x="91" y="77"/>
                  </a:lnTo>
                  <a:cubicBezTo>
                    <a:pt x="104" y="52"/>
                    <a:pt x="116" y="26"/>
                    <a:pt x="126" y="1"/>
                  </a:cubicBezTo>
                  <a:close/>
                  <a:moveTo>
                    <a:pt x="91" y="77"/>
                  </a:moveTo>
                  <a:cubicBezTo>
                    <a:pt x="64" y="129"/>
                    <a:pt x="33" y="178"/>
                    <a:pt x="1" y="22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54" y="167"/>
                    <a:pt x="69" y="130"/>
                    <a:pt x="91" y="77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90" name="Google Shape;2490;p36"/>
            <p:cNvSpPr/>
            <p:nvPr/>
          </p:nvSpPr>
          <p:spPr>
            <a:xfrm>
              <a:off x="1901701" y="3718664"/>
              <a:ext cx="1063" cy="3832"/>
            </a:xfrm>
            <a:custGeom>
              <a:avLst/>
              <a:gdLst/>
              <a:ahLst/>
              <a:cxnLst/>
              <a:rect l="l" t="t" r="r" b="b"/>
              <a:pathLst>
                <a:path w="48" h="173" extrusionOk="0">
                  <a:moveTo>
                    <a:pt x="48" y="0"/>
                  </a:moveTo>
                  <a:cubicBezTo>
                    <a:pt x="17" y="0"/>
                    <a:pt x="1" y="47"/>
                    <a:pt x="17" y="173"/>
                  </a:cubicBezTo>
                  <a:cubicBezTo>
                    <a:pt x="17" y="79"/>
                    <a:pt x="32" y="32"/>
                    <a:pt x="4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91" name="Google Shape;2491;p36"/>
            <p:cNvSpPr/>
            <p:nvPr/>
          </p:nvSpPr>
          <p:spPr>
            <a:xfrm>
              <a:off x="1884357" y="3927675"/>
              <a:ext cx="4519" cy="5582"/>
            </a:xfrm>
            <a:custGeom>
              <a:avLst/>
              <a:gdLst/>
              <a:ahLst/>
              <a:cxnLst/>
              <a:rect l="l" t="t" r="r" b="b"/>
              <a:pathLst>
                <a:path w="204" h="252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10" y="110"/>
                    <a:pt x="63" y="141"/>
                    <a:pt x="0" y="173"/>
                  </a:cubicBezTo>
                  <a:cubicBezTo>
                    <a:pt x="32" y="188"/>
                    <a:pt x="94" y="173"/>
                    <a:pt x="47" y="251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92" name="Google Shape;2492;p36"/>
            <p:cNvSpPr/>
            <p:nvPr/>
          </p:nvSpPr>
          <p:spPr>
            <a:xfrm>
              <a:off x="1904846" y="3889598"/>
              <a:ext cx="4585" cy="8040"/>
            </a:xfrm>
            <a:custGeom>
              <a:avLst/>
              <a:gdLst/>
              <a:ahLst/>
              <a:cxnLst/>
              <a:rect l="l" t="t" r="r" b="b"/>
              <a:pathLst>
                <a:path w="207" h="363" extrusionOk="0">
                  <a:moveTo>
                    <a:pt x="157" y="0"/>
                  </a:moveTo>
                  <a:cubicBezTo>
                    <a:pt x="139" y="0"/>
                    <a:pt x="113" y="49"/>
                    <a:pt x="78" y="183"/>
                  </a:cubicBezTo>
                  <a:cubicBezTo>
                    <a:pt x="0" y="262"/>
                    <a:pt x="188" y="309"/>
                    <a:pt x="125" y="340"/>
                  </a:cubicBezTo>
                  <a:cubicBezTo>
                    <a:pt x="134" y="356"/>
                    <a:pt x="142" y="363"/>
                    <a:pt x="149" y="363"/>
                  </a:cubicBezTo>
                  <a:cubicBezTo>
                    <a:pt x="200" y="363"/>
                    <a:pt x="207" y="0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93" name="Google Shape;2493;p36"/>
            <p:cNvSpPr/>
            <p:nvPr/>
          </p:nvSpPr>
          <p:spPr>
            <a:xfrm>
              <a:off x="1881920" y="3901271"/>
              <a:ext cx="6268" cy="8018"/>
            </a:xfrm>
            <a:custGeom>
              <a:avLst/>
              <a:gdLst/>
              <a:ahLst/>
              <a:cxnLst/>
              <a:rect l="l" t="t" r="r" b="b"/>
              <a:pathLst>
                <a:path w="283" h="362" extrusionOk="0">
                  <a:moveTo>
                    <a:pt x="236" y="1"/>
                  </a:moveTo>
                  <a:cubicBezTo>
                    <a:pt x="236" y="1"/>
                    <a:pt x="32" y="267"/>
                    <a:pt x="16" y="267"/>
                  </a:cubicBezTo>
                  <a:cubicBezTo>
                    <a:pt x="48" y="267"/>
                    <a:pt x="32" y="314"/>
                    <a:pt x="1" y="362"/>
                  </a:cubicBezTo>
                  <a:cubicBezTo>
                    <a:pt x="142" y="205"/>
                    <a:pt x="283" y="17"/>
                    <a:pt x="23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94" name="Google Shape;2494;p36"/>
            <p:cNvSpPr/>
            <p:nvPr/>
          </p:nvSpPr>
          <p:spPr>
            <a:xfrm>
              <a:off x="1879152" y="3909268"/>
              <a:ext cx="2791" cy="5227"/>
            </a:xfrm>
            <a:custGeom>
              <a:avLst/>
              <a:gdLst/>
              <a:ahLst/>
              <a:cxnLst/>
              <a:rect l="l" t="t" r="r" b="b"/>
              <a:pathLst>
                <a:path w="126" h="236" extrusionOk="0">
                  <a:moveTo>
                    <a:pt x="126" y="1"/>
                  </a:moveTo>
                  <a:lnTo>
                    <a:pt x="126" y="1"/>
                  </a:lnTo>
                  <a:cubicBezTo>
                    <a:pt x="63" y="79"/>
                    <a:pt x="16" y="173"/>
                    <a:pt x="0" y="236"/>
                  </a:cubicBezTo>
                  <a:cubicBezTo>
                    <a:pt x="31" y="189"/>
                    <a:pt x="94" y="79"/>
                    <a:pt x="12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95" name="Google Shape;2495;p36"/>
            <p:cNvSpPr/>
            <p:nvPr/>
          </p:nvSpPr>
          <p:spPr>
            <a:xfrm>
              <a:off x="1899619" y="3844345"/>
              <a:ext cx="3854" cy="383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1" y="0"/>
                  </a:moveTo>
                  <a:lnTo>
                    <a:pt x="17" y="173"/>
                  </a:lnTo>
                  <a:cubicBezTo>
                    <a:pt x="79" y="94"/>
                    <a:pt x="111" y="94"/>
                    <a:pt x="173" y="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96" name="Google Shape;2496;p36"/>
            <p:cNvSpPr/>
            <p:nvPr/>
          </p:nvSpPr>
          <p:spPr>
            <a:xfrm>
              <a:off x="1901368" y="3820179"/>
              <a:ext cx="2791" cy="8794"/>
            </a:xfrm>
            <a:custGeom>
              <a:avLst/>
              <a:gdLst/>
              <a:ahLst/>
              <a:cxnLst/>
              <a:rect l="l" t="t" r="r" b="b"/>
              <a:pathLst>
                <a:path w="126" h="397" extrusionOk="0">
                  <a:moveTo>
                    <a:pt x="47" y="0"/>
                  </a:moveTo>
                  <a:cubicBezTo>
                    <a:pt x="34" y="0"/>
                    <a:pt x="19" y="48"/>
                    <a:pt x="0" y="182"/>
                  </a:cubicBezTo>
                  <a:cubicBezTo>
                    <a:pt x="33" y="215"/>
                    <a:pt x="35" y="396"/>
                    <a:pt x="67" y="396"/>
                  </a:cubicBezTo>
                  <a:cubicBezTo>
                    <a:pt x="80" y="396"/>
                    <a:pt x="98" y="364"/>
                    <a:pt x="126" y="276"/>
                  </a:cubicBezTo>
                  <a:cubicBezTo>
                    <a:pt x="93" y="244"/>
                    <a:pt x="76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97" name="Google Shape;2497;p36"/>
            <p:cNvSpPr/>
            <p:nvPr/>
          </p:nvSpPr>
          <p:spPr>
            <a:xfrm>
              <a:off x="1910738" y="3708586"/>
              <a:ext cx="6955" cy="2104"/>
            </a:xfrm>
            <a:custGeom>
              <a:avLst/>
              <a:gdLst/>
              <a:ahLst/>
              <a:cxnLst/>
              <a:rect l="l" t="t" r="r" b="b"/>
              <a:pathLst>
                <a:path w="314" h="95" extrusionOk="0">
                  <a:moveTo>
                    <a:pt x="0" y="1"/>
                  </a:moveTo>
                  <a:lnTo>
                    <a:pt x="16" y="9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  <p:sp>
        <p:nvSpPr>
          <p:cNvPr id="2498" name="Google Shape;2498;p36"/>
          <p:cNvSpPr/>
          <p:nvPr/>
        </p:nvSpPr>
        <p:spPr>
          <a:xfrm>
            <a:off x="4989884" y="10169099"/>
            <a:ext cx="15569" cy="5345"/>
          </a:xfrm>
          <a:custGeom>
            <a:avLst/>
            <a:gdLst/>
            <a:ahLst/>
            <a:cxnLst/>
            <a:rect l="l" t="t" r="r" b="b"/>
            <a:pathLst>
              <a:path w="236" h="81" extrusionOk="0">
                <a:moveTo>
                  <a:pt x="165" y="1"/>
                </a:moveTo>
                <a:cubicBezTo>
                  <a:pt x="125" y="1"/>
                  <a:pt x="78" y="14"/>
                  <a:pt x="0" y="33"/>
                </a:cubicBezTo>
                <a:lnTo>
                  <a:pt x="220" y="80"/>
                </a:lnTo>
                <a:lnTo>
                  <a:pt x="235" y="18"/>
                </a:lnTo>
                <a:cubicBezTo>
                  <a:pt x="211" y="6"/>
                  <a:pt x="190" y="1"/>
                  <a:pt x="16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499" name="Google Shape;2499;p36"/>
          <p:cNvSpPr/>
          <p:nvPr/>
        </p:nvSpPr>
        <p:spPr>
          <a:xfrm>
            <a:off x="5777487" y="6671742"/>
            <a:ext cx="199063" cy="181441"/>
          </a:xfrm>
          <a:custGeom>
            <a:avLst/>
            <a:gdLst/>
            <a:ahLst/>
            <a:cxnLst/>
            <a:rect l="l" t="t" r="r" b="b"/>
            <a:pathLst>
              <a:path w="2666" h="2430" extrusionOk="0">
                <a:moveTo>
                  <a:pt x="1380" y="16"/>
                </a:moveTo>
                <a:cubicBezTo>
                  <a:pt x="2039" y="47"/>
                  <a:pt x="2666" y="627"/>
                  <a:pt x="2650" y="1223"/>
                </a:cubicBezTo>
                <a:cubicBezTo>
                  <a:pt x="2634" y="1756"/>
                  <a:pt x="1835" y="2430"/>
                  <a:pt x="1208" y="2414"/>
                </a:cubicBezTo>
                <a:cubicBezTo>
                  <a:pt x="550" y="2398"/>
                  <a:pt x="1" y="1912"/>
                  <a:pt x="1" y="1348"/>
                </a:cubicBezTo>
                <a:cubicBezTo>
                  <a:pt x="1" y="643"/>
                  <a:pt x="675" y="0"/>
                  <a:pt x="1380" y="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grpSp>
        <p:nvGrpSpPr>
          <p:cNvPr id="2500" name="Google Shape;2500;p36"/>
          <p:cNvGrpSpPr/>
          <p:nvPr/>
        </p:nvGrpSpPr>
        <p:grpSpPr>
          <a:xfrm>
            <a:off x="3199381" y="3015153"/>
            <a:ext cx="3031410" cy="4598194"/>
            <a:chOff x="1348984" y="1749033"/>
            <a:chExt cx="899229" cy="1363995"/>
          </a:xfrm>
        </p:grpSpPr>
        <p:sp>
          <p:nvSpPr>
            <p:cNvPr id="2501" name="Google Shape;2501;p36"/>
            <p:cNvSpPr/>
            <p:nvPr/>
          </p:nvSpPr>
          <p:spPr>
            <a:xfrm>
              <a:off x="1438560" y="2796855"/>
              <a:ext cx="650988" cy="234391"/>
            </a:xfrm>
            <a:custGeom>
              <a:avLst/>
              <a:gdLst/>
              <a:ahLst/>
              <a:cxnLst/>
              <a:rect l="l" t="t" r="r" b="b"/>
              <a:pathLst>
                <a:path w="29390" h="10582" extrusionOk="0">
                  <a:moveTo>
                    <a:pt x="15675" y="1568"/>
                  </a:moveTo>
                  <a:cubicBezTo>
                    <a:pt x="12932" y="1568"/>
                    <a:pt x="4311" y="785"/>
                    <a:pt x="2743" y="4311"/>
                  </a:cubicBezTo>
                  <a:cubicBezTo>
                    <a:pt x="0" y="10189"/>
                    <a:pt x="13324" y="9797"/>
                    <a:pt x="16458" y="9797"/>
                  </a:cubicBezTo>
                  <a:cubicBezTo>
                    <a:pt x="20377" y="9797"/>
                    <a:pt x="29390" y="10581"/>
                    <a:pt x="28606" y="4311"/>
                  </a:cubicBezTo>
                  <a:cubicBezTo>
                    <a:pt x="28214" y="1"/>
                    <a:pt x="19593" y="1568"/>
                    <a:pt x="15675" y="1568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02" name="Google Shape;2502;p36"/>
            <p:cNvSpPr/>
            <p:nvPr/>
          </p:nvSpPr>
          <p:spPr>
            <a:xfrm>
              <a:off x="1866637" y="3041262"/>
              <a:ext cx="192727" cy="71766"/>
            </a:xfrm>
            <a:custGeom>
              <a:avLst/>
              <a:gdLst/>
              <a:ahLst/>
              <a:cxnLst/>
              <a:rect l="l" t="t" r="r" b="b"/>
              <a:pathLst>
                <a:path w="8701" h="3240" extrusionOk="0">
                  <a:moveTo>
                    <a:pt x="5562" y="0"/>
                  </a:moveTo>
                  <a:cubicBezTo>
                    <a:pt x="5156" y="0"/>
                    <a:pt x="4727" y="47"/>
                    <a:pt x="4311" y="111"/>
                  </a:cubicBezTo>
                  <a:cubicBezTo>
                    <a:pt x="3136" y="174"/>
                    <a:pt x="1" y="535"/>
                    <a:pt x="424" y="2353"/>
                  </a:cubicBezTo>
                  <a:cubicBezTo>
                    <a:pt x="608" y="3120"/>
                    <a:pt x="2221" y="3239"/>
                    <a:pt x="3571" y="3239"/>
                  </a:cubicBezTo>
                  <a:cubicBezTo>
                    <a:pt x="4179" y="3239"/>
                    <a:pt x="4734" y="3215"/>
                    <a:pt x="5079" y="3215"/>
                  </a:cubicBezTo>
                  <a:cubicBezTo>
                    <a:pt x="6459" y="3215"/>
                    <a:pt x="8700" y="2102"/>
                    <a:pt x="7242" y="535"/>
                  </a:cubicBezTo>
                  <a:cubicBezTo>
                    <a:pt x="6859" y="132"/>
                    <a:pt x="6243" y="0"/>
                    <a:pt x="556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03" name="Google Shape;2503;p36"/>
            <p:cNvSpPr/>
            <p:nvPr/>
          </p:nvSpPr>
          <p:spPr>
            <a:xfrm>
              <a:off x="1348984" y="1749033"/>
              <a:ext cx="899224" cy="924231"/>
            </a:xfrm>
            <a:custGeom>
              <a:avLst/>
              <a:gdLst/>
              <a:ahLst/>
              <a:cxnLst/>
              <a:rect l="l" t="t" r="r" b="b"/>
              <a:pathLst>
                <a:path w="40597" h="41726" extrusionOk="0">
                  <a:moveTo>
                    <a:pt x="16866" y="38231"/>
                  </a:moveTo>
                  <a:cubicBezTo>
                    <a:pt x="16694" y="38278"/>
                    <a:pt x="16631" y="38293"/>
                    <a:pt x="16584" y="38325"/>
                  </a:cubicBezTo>
                  <a:cubicBezTo>
                    <a:pt x="14656" y="39453"/>
                    <a:pt x="12524" y="39704"/>
                    <a:pt x="10361" y="39720"/>
                  </a:cubicBezTo>
                  <a:cubicBezTo>
                    <a:pt x="9327" y="39720"/>
                    <a:pt x="8292" y="39720"/>
                    <a:pt x="7258" y="39720"/>
                  </a:cubicBezTo>
                  <a:cubicBezTo>
                    <a:pt x="4405" y="39720"/>
                    <a:pt x="1584" y="37651"/>
                    <a:pt x="800" y="34563"/>
                  </a:cubicBezTo>
                  <a:cubicBezTo>
                    <a:pt x="63" y="31757"/>
                    <a:pt x="659" y="29312"/>
                    <a:pt x="2226" y="27008"/>
                  </a:cubicBezTo>
                  <a:cubicBezTo>
                    <a:pt x="2571" y="26506"/>
                    <a:pt x="3104" y="26130"/>
                    <a:pt x="3637" y="25628"/>
                  </a:cubicBezTo>
                  <a:cubicBezTo>
                    <a:pt x="1004" y="24124"/>
                    <a:pt x="0" y="21882"/>
                    <a:pt x="910" y="18967"/>
                  </a:cubicBezTo>
                  <a:cubicBezTo>
                    <a:pt x="1678" y="16459"/>
                    <a:pt x="3794" y="15785"/>
                    <a:pt x="6145" y="15456"/>
                  </a:cubicBezTo>
                  <a:cubicBezTo>
                    <a:pt x="5925" y="14813"/>
                    <a:pt x="5706" y="14217"/>
                    <a:pt x="5533" y="13606"/>
                  </a:cubicBezTo>
                  <a:cubicBezTo>
                    <a:pt x="5392" y="13136"/>
                    <a:pt x="5220" y="12634"/>
                    <a:pt x="5236" y="12148"/>
                  </a:cubicBezTo>
                  <a:cubicBezTo>
                    <a:pt x="5267" y="10706"/>
                    <a:pt x="5392" y="9280"/>
                    <a:pt x="6364" y="8089"/>
                  </a:cubicBezTo>
                  <a:cubicBezTo>
                    <a:pt x="7070" y="7211"/>
                    <a:pt x="7932" y="6553"/>
                    <a:pt x="8997" y="6224"/>
                  </a:cubicBezTo>
                  <a:cubicBezTo>
                    <a:pt x="10424" y="5785"/>
                    <a:pt x="11897" y="5675"/>
                    <a:pt x="13355" y="6098"/>
                  </a:cubicBezTo>
                  <a:cubicBezTo>
                    <a:pt x="13559" y="6161"/>
                    <a:pt x="13762" y="6192"/>
                    <a:pt x="13998" y="6239"/>
                  </a:cubicBezTo>
                  <a:cubicBezTo>
                    <a:pt x="14515" y="4515"/>
                    <a:pt x="15534" y="3120"/>
                    <a:pt x="16850" y="1992"/>
                  </a:cubicBezTo>
                  <a:cubicBezTo>
                    <a:pt x="18543" y="549"/>
                    <a:pt x="20549" y="1"/>
                    <a:pt x="22775" y="267"/>
                  </a:cubicBezTo>
                  <a:cubicBezTo>
                    <a:pt x="24358" y="455"/>
                    <a:pt x="25800" y="1004"/>
                    <a:pt x="27117" y="1913"/>
                  </a:cubicBezTo>
                  <a:cubicBezTo>
                    <a:pt x="28246" y="2697"/>
                    <a:pt x="28810" y="3778"/>
                    <a:pt x="29217" y="5032"/>
                  </a:cubicBezTo>
                  <a:cubicBezTo>
                    <a:pt x="29703" y="6584"/>
                    <a:pt x="29797" y="8152"/>
                    <a:pt x="29358" y="9860"/>
                  </a:cubicBezTo>
                  <a:cubicBezTo>
                    <a:pt x="29719" y="9750"/>
                    <a:pt x="29970" y="9688"/>
                    <a:pt x="30221" y="9609"/>
                  </a:cubicBezTo>
                  <a:cubicBezTo>
                    <a:pt x="31177" y="9296"/>
                    <a:pt x="32148" y="9076"/>
                    <a:pt x="33167" y="9327"/>
                  </a:cubicBezTo>
                  <a:cubicBezTo>
                    <a:pt x="35330" y="9844"/>
                    <a:pt x="36945" y="11051"/>
                    <a:pt x="37838" y="13120"/>
                  </a:cubicBezTo>
                  <a:cubicBezTo>
                    <a:pt x="38324" y="14280"/>
                    <a:pt x="38716" y="15471"/>
                    <a:pt x="38638" y="16741"/>
                  </a:cubicBezTo>
                  <a:cubicBezTo>
                    <a:pt x="38622" y="17055"/>
                    <a:pt x="38622" y="17384"/>
                    <a:pt x="38528" y="17666"/>
                  </a:cubicBezTo>
                  <a:cubicBezTo>
                    <a:pt x="38120" y="19077"/>
                    <a:pt x="37854" y="20550"/>
                    <a:pt x="36725" y="21616"/>
                  </a:cubicBezTo>
                  <a:cubicBezTo>
                    <a:pt x="36396" y="21945"/>
                    <a:pt x="36067" y="22274"/>
                    <a:pt x="35659" y="22666"/>
                  </a:cubicBezTo>
                  <a:cubicBezTo>
                    <a:pt x="35895" y="22744"/>
                    <a:pt x="36036" y="22791"/>
                    <a:pt x="36208" y="22823"/>
                  </a:cubicBezTo>
                  <a:cubicBezTo>
                    <a:pt x="38073" y="23105"/>
                    <a:pt x="39359" y="24265"/>
                    <a:pt x="40048" y="25911"/>
                  </a:cubicBezTo>
                  <a:cubicBezTo>
                    <a:pt x="40456" y="26882"/>
                    <a:pt x="40503" y="28042"/>
                    <a:pt x="40550" y="29124"/>
                  </a:cubicBezTo>
                  <a:cubicBezTo>
                    <a:pt x="40597" y="30738"/>
                    <a:pt x="39892" y="32118"/>
                    <a:pt x="38982" y="33434"/>
                  </a:cubicBezTo>
                  <a:cubicBezTo>
                    <a:pt x="38042" y="34814"/>
                    <a:pt x="36804" y="35582"/>
                    <a:pt x="35236" y="36036"/>
                  </a:cubicBezTo>
                  <a:cubicBezTo>
                    <a:pt x="34390" y="36271"/>
                    <a:pt x="33575" y="36585"/>
                    <a:pt x="32681" y="36569"/>
                  </a:cubicBezTo>
                  <a:cubicBezTo>
                    <a:pt x="32211" y="36569"/>
                    <a:pt x="31913" y="36773"/>
                    <a:pt x="31835" y="37259"/>
                  </a:cubicBezTo>
                  <a:cubicBezTo>
                    <a:pt x="31333" y="39939"/>
                    <a:pt x="28199" y="41365"/>
                    <a:pt x="26051" y="41569"/>
                  </a:cubicBezTo>
                  <a:cubicBezTo>
                    <a:pt x="25346" y="41632"/>
                    <a:pt x="24609" y="41726"/>
                    <a:pt x="23904" y="41663"/>
                  </a:cubicBezTo>
                  <a:cubicBezTo>
                    <a:pt x="21741" y="41475"/>
                    <a:pt x="19609" y="41177"/>
                    <a:pt x="17979" y="39532"/>
                  </a:cubicBezTo>
                  <a:cubicBezTo>
                    <a:pt x="17587" y="39124"/>
                    <a:pt x="17242" y="38669"/>
                    <a:pt x="16866" y="382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04" name="Google Shape;2504;p36"/>
            <p:cNvSpPr/>
            <p:nvPr/>
          </p:nvSpPr>
          <p:spPr>
            <a:xfrm>
              <a:off x="1686112" y="1753529"/>
              <a:ext cx="562101" cy="806570"/>
            </a:xfrm>
            <a:custGeom>
              <a:avLst/>
              <a:gdLst/>
              <a:ahLst/>
              <a:cxnLst/>
              <a:rect l="l" t="t" r="r" b="b"/>
              <a:pathLst>
                <a:path w="25377" h="36414" extrusionOk="0">
                  <a:moveTo>
                    <a:pt x="6492" y="0"/>
                  </a:moveTo>
                  <a:cubicBezTo>
                    <a:pt x="5430" y="0"/>
                    <a:pt x="4424" y="200"/>
                    <a:pt x="3480" y="613"/>
                  </a:cubicBezTo>
                  <a:cubicBezTo>
                    <a:pt x="941" y="3466"/>
                    <a:pt x="0" y="7651"/>
                    <a:pt x="2445" y="10958"/>
                  </a:cubicBezTo>
                  <a:cubicBezTo>
                    <a:pt x="3793" y="12792"/>
                    <a:pt x="5674" y="13795"/>
                    <a:pt x="7822" y="14438"/>
                  </a:cubicBezTo>
                  <a:cubicBezTo>
                    <a:pt x="8950" y="14783"/>
                    <a:pt x="10408" y="15190"/>
                    <a:pt x="10925" y="16381"/>
                  </a:cubicBezTo>
                  <a:cubicBezTo>
                    <a:pt x="11693" y="18200"/>
                    <a:pt x="11395" y="20864"/>
                    <a:pt x="9546" y="21930"/>
                  </a:cubicBezTo>
                  <a:cubicBezTo>
                    <a:pt x="8558" y="22494"/>
                    <a:pt x="7383" y="22776"/>
                    <a:pt x="6474" y="23482"/>
                  </a:cubicBezTo>
                  <a:cubicBezTo>
                    <a:pt x="5486" y="24234"/>
                    <a:pt x="4750" y="25441"/>
                    <a:pt x="4452" y="26632"/>
                  </a:cubicBezTo>
                  <a:cubicBezTo>
                    <a:pt x="3902" y="28774"/>
                    <a:pt x="5925" y="29237"/>
                    <a:pt x="8030" y="29237"/>
                  </a:cubicBezTo>
                  <a:cubicBezTo>
                    <a:pt x="9407" y="29237"/>
                    <a:pt x="10818" y="29039"/>
                    <a:pt x="11568" y="28983"/>
                  </a:cubicBezTo>
                  <a:cubicBezTo>
                    <a:pt x="12428" y="28925"/>
                    <a:pt x="13347" y="28814"/>
                    <a:pt x="14245" y="28814"/>
                  </a:cubicBezTo>
                  <a:cubicBezTo>
                    <a:pt x="14804" y="28814"/>
                    <a:pt x="15355" y="28857"/>
                    <a:pt x="15878" y="28983"/>
                  </a:cubicBezTo>
                  <a:cubicBezTo>
                    <a:pt x="17618" y="29407"/>
                    <a:pt x="17838" y="31241"/>
                    <a:pt x="17665" y="32777"/>
                  </a:cubicBezTo>
                  <a:cubicBezTo>
                    <a:pt x="17540" y="33968"/>
                    <a:pt x="17085" y="35206"/>
                    <a:pt x="17101" y="36413"/>
                  </a:cubicBezTo>
                  <a:cubicBezTo>
                    <a:pt x="17211" y="36382"/>
                    <a:pt x="17336" y="36366"/>
                    <a:pt x="17461" y="36366"/>
                  </a:cubicBezTo>
                  <a:cubicBezTo>
                    <a:pt x="17483" y="36366"/>
                    <a:pt x="17505" y="36367"/>
                    <a:pt x="17526" y="36367"/>
                  </a:cubicBezTo>
                  <a:cubicBezTo>
                    <a:pt x="18394" y="36367"/>
                    <a:pt x="19190" y="36063"/>
                    <a:pt x="20016" y="35833"/>
                  </a:cubicBezTo>
                  <a:cubicBezTo>
                    <a:pt x="21584" y="35379"/>
                    <a:pt x="22822" y="34611"/>
                    <a:pt x="23762" y="33231"/>
                  </a:cubicBezTo>
                  <a:cubicBezTo>
                    <a:pt x="24672" y="31915"/>
                    <a:pt x="25377" y="30535"/>
                    <a:pt x="25330" y="28921"/>
                  </a:cubicBezTo>
                  <a:cubicBezTo>
                    <a:pt x="25283" y="27839"/>
                    <a:pt x="25236" y="26679"/>
                    <a:pt x="24828" y="25708"/>
                  </a:cubicBezTo>
                  <a:cubicBezTo>
                    <a:pt x="24139" y="24062"/>
                    <a:pt x="22853" y="22902"/>
                    <a:pt x="20988" y="22620"/>
                  </a:cubicBezTo>
                  <a:cubicBezTo>
                    <a:pt x="20816" y="22588"/>
                    <a:pt x="20675" y="22541"/>
                    <a:pt x="20439" y="22463"/>
                  </a:cubicBezTo>
                  <a:cubicBezTo>
                    <a:pt x="20847" y="22071"/>
                    <a:pt x="21176" y="21742"/>
                    <a:pt x="21505" y="21413"/>
                  </a:cubicBezTo>
                  <a:cubicBezTo>
                    <a:pt x="22634" y="20347"/>
                    <a:pt x="22900" y="18874"/>
                    <a:pt x="23308" y="17463"/>
                  </a:cubicBezTo>
                  <a:cubicBezTo>
                    <a:pt x="23402" y="17181"/>
                    <a:pt x="23402" y="16852"/>
                    <a:pt x="23418" y="16538"/>
                  </a:cubicBezTo>
                  <a:cubicBezTo>
                    <a:pt x="23496" y="15268"/>
                    <a:pt x="23104" y="14077"/>
                    <a:pt x="22618" y="12917"/>
                  </a:cubicBezTo>
                  <a:cubicBezTo>
                    <a:pt x="21725" y="10848"/>
                    <a:pt x="20110" y="9641"/>
                    <a:pt x="17947" y="9124"/>
                  </a:cubicBezTo>
                  <a:cubicBezTo>
                    <a:pt x="17638" y="9048"/>
                    <a:pt x="17333" y="9015"/>
                    <a:pt x="17032" y="9015"/>
                  </a:cubicBezTo>
                  <a:cubicBezTo>
                    <a:pt x="16340" y="9015"/>
                    <a:pt x="15666" y="9188"/>
                    <a:pt x="15001" y="9406"/>
                  </a:cubicBezTo>
                  <a:cubicBezTo>
                    <a:pt x="14750" y="9485"/>
                    <a:pt x="14499" y="9547"/>
                    <a:pt x="14138" y="9657"/>
                  </a:cubicBezTo>
                  <a:cubicBezTo>
                    <a:pt x="14577" y="7949"/>
                    <a:pt x="14483" y="6381"/>
                    <a:pt x="13997" y="4829"/>
                  </a:cubicBezTo>
                  <a:cubicBezTo>
                    <a:pt x="13590" y="3575"/>
                    <a:pt x="13026" y="2494"/>
                    <a:pt x="11897" y="1710"/>
                  </a:cubicBezTo>
                  <a:cubicBezTo>
                    <a:pt x="10580" y="801"/>
                    <a:pt x="9138" y="252"/>
                    <a:pt x="7555" y="64"/>
                  </a:cubicBezTo>
                  <a:cubicBezTo>
                    <a:pt x="7195" y="22"/>
                    <a:pt x="6840" y="0"/>
                    <a:pt x="6492" y="0"/>
                  </a:cubicBezTo>
                  <a:close/>
                </a:path>
              </a:pathLst>
            </a:cu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05" name="Google Shape;2505;p36"/>
            <p:cNvSpPr/>
            <p:nvPr/>
          </p:nvSpPr>
          <p:spPr>
            <a:xfrm>
              <a:off x="1624644" y="1936114"/>
              <a:ext cx="335750" cy="993760"/>
            </a:xfrm>
            <a:custGeom>
              <a:avLst/>
              <a:gdLst/>
              <a:ahLst/>
              <a:cxnLst/>
              <a:rect l="l" t="t" r="r" b="b"/>
              <a:pathLst>
                <a:path w="15158" h="44865" extrusionOk="0">
                  <a:moveTo>
                    <a:pt x="8651" y="0"/>
                  </a:moveTo>
                  <a:cubicBezTo>
                    <a:pt x="8631" y="0"/>
                    <a:pt x="8611" y="1"/>
                    <a:pt x="8590" y="3"/>
                  </a:cubicBezTo>
                  <a:cubicBezTo>
                    <a:pt x="8230" y="35"/>
                    <a:pt x="7885" y="427"/>
                    <a:pt x="7556" y="693"/>
                  </a:cubicBezTo>
                  <a:cubicBezTo>
                    <a:pt x="7446" y="787"/>
                    <a:pt x="7368" y="944"/>
                    <a:pt x="7336" y="1101"/>
                  </a:cubicBezTo>
                  <a:cubicBezTo>
                    <a:pt x="7117" y="2229"/>
                    <a:pt x="6866" y="3358"/>
                    <a:pt x="6694" y="4502"/>
                  </a:cubicBezTo>
                  <a:cubicBezTo>
                    <a:pt x="6396" y="6477"/>
                    <a:pt x="6145" y="8452"/>
                    <a:pt x="5863" y="10442"/>
                  </a:cubicBezTo>
                  <a:cubicBezTo>
                    <a:pt x="5832" y="10693"/>
                    <a:pt x="5706" y="10944"/>
                    <a:pt x="5581" y="11320"/>
                  </a:cubicBezTo>
                  <a:cubicBezTo>
                    <a:pt x="4923" y="10568"/>
                    <a:pt x="4343" y="9909"/>
                    <a:pt x="3763" y="9267"/>
                  </a:cubicBezTo>
                  <a:cubicBezTo>
                    <a:pt x="3418" y="8906"/>
                    <a:pt x="3057" y="8546"/>
                    <a:pt x="2665" y="8232"/>
                  </a:cubicBezTo>
                  <a:cubicBezTo>
                    <a:pt x="2529" y="8119"/>
                    <a:pt x="2371" y="8064"/>
                    <a:pt x="2210" y="8064"/>
                  </a:cubicBezTo>
                  <a:cubicBezTo>
                    <a:pt x="2038" y="8064"/>
                    <a:pt x="1863" y="8127"/>
                    <a:pt x="1709" y="8248"/>
                  </a:cubicBezTo>
                  <a:cubicBezTo>
                    <a:pt x="1412" y="8499"/>
                    <a:pt x="1553" y="8781"/>
                    <a:pt x="1694" y="9094"/>
                  </a:cubicBezTo>
                  <a:cubicBezTo>
                    <a:pt x="2603" y="10975"/>
                    <a:pt x="3481" y="12872"/>
                    <a:pt x="4390" y="14769"/>
                  </a:cubicBezTo>
                  <a:cubicBezTo>
                    <a:pt x="4719" y="15490"/>
                    <a:pt x="4876" y="16211"/>
                    <a:pt x="4766" y="17026"/>
                  </a:cubicBezTo>
                  <a:cubicBezTo>
                    <a:pt x="4578" y="18452"/>
                    <a:pt x="4499" y="19894"/>
                    <a:pt x="4358" y="21320"/>
                  </a:cubicBezTo>
                  <a:cubicBezTo>
                    <a:pt x="4311" y="21932"/>
                    <a:pt x="4249" y="22527"/>
                    <a:pt x="4170" y="23280"/>
                  </a:cubicBezTo>
                  <a:cubicBezTo>
                    <a:pt x="3528" y="22559"/>
                    <a:pt x="3057" y="21947"/>
                    <a:pt x="2493" y="21414"/>
                  </a:cubicBezTo>
                  <a:cubicBezTo>
                    <a:pt x="2070" y="21023"/>
                    <a:pt x="1568" y="20678"/>
                    <a:pt x="1067" y="20396"/>
                  </a:cubicBezTo>
                  <a:cubicBezTo>
                    <a:pt x="998" y="20355"/>
                    <a:pt x="903" y="20338"/>
                    <a:pt x="801" y="20338"/>
                  </a:cubicBezTo>
                  <a:cubicBezTo>
                    <a:pt x="626" y="20338"/>
                    <a:pt x="428" y="20389"/>
                    <a:pt x="299" y="20458"/>
                  </a:cubicBezTo>
                  <a:cubicBezTo>
                    <a:pt x="1" y="20631"/>
                    <a:pt x="111" y="20944"/>
                    <a:pt x="236" y="21211"/>
                  </a:cubicBezTo>
                  <a:cubicBezTo>
                    <a:pt x="518" y="21806"/>
                    <a:pt x="785" y="22402"/>
                    <a:pt x="1082" y="22982"/>
                  </a:cubicBezTo>
                  <a:cubicBezTo>
                    <a:pt x="1929" y="24596"/>
                    <a:pt x="2775" y="26195"/>
                    <a:pt x="3637" y="27794"/>
                  </a:cubicBezTo>
                  <a:cubicBezTo>
                    <a:pt x="3888" y="28248"/>
                    <a:pt x="3951" y="28719"/>
                    <a:pt x="3888" y="29236"/>
                  </a:cubicBezTo>
                  <a:cubicBezTo>
                    <a:pt x="3731" y="30600"/>
                    <a:pt x="3575" y="31963"/>
                    <a:pt x="3528" y="33327"/>
                  </a:cubicBezTo>
                  <a:cubicBezTo>
                    <a:pt x="3402" y="36258"/>
                    <a:pt x="3339" y="39205"/>
                    <a:pt x="3245" y="42136"/>
                  </a:cubicBezTo>
                  <a:cubicBezTo>
                    <a:pt x="3230" y="42967"/>
                    <a:pt x="3151" y="43813"/>
                    <a:pt x="3089" y="44738"/>
                  </a:cubicBezTo>
                  <a:cubicBezTo>
                    <a:pt x="3567" y="44781"/>
                    <a:pt x="4005" y="44865"/>
                    <a:pt x="4427" y="44865"/>
                  </a:cubicBezTo>
                  <a:cubicBezTo>
                    <a:pt x="4462" y="44865"/>
                    <a:pt x="4496" y="44864"/>
                    <a:pt x="4531" y="44863"/>
                  </a:cubicBezTo>
                  <a:cubicBezTo>
                    <a:pt x="5597" y="44848"/>
                    <a:pt x="6662" y="44785"/>
                    <a:pt x="7713" y="44738"/>
                  </a:cubicBezTo>
                  <a:cubicBezTo>
                    <a:pt x="7767" y="44736"/>
                    <a:pt x="7822" y="44735"/>
                    <a:pt x="7877" y="44735"/>
                  </a:cubicBezTo>
                  <a:cubicBezTo>
                    <a:pt x="8159" y="44735"/>
                    <a:pt x="8442" y="44756"/>
                    <a:pt x="8724" y="44756"/>
                  </a:cubicBezTo>
                  <a:cubicBezTo>
                    <a:pt x="8857" y="44756"/>
                    <a:pt x="8990" y="44751"/>
                    <a:pt x="9123" y="44738"/>
                  </a:cubicBezTo>
                  <a:cubicBezTo>
                    <a:pt x="9954" y="44644"/>
                    <a:pt x="10785" y="44456"/>
                    <a:pt x="11631" y="44393"/>
                  </a:cubicBezTo>
                  <a:cubicBezTo>
                    <a:pt x="12101" y="44362"/>
                    <a:pt x="12462" y="44221"/>
                    <a:pt x="12807" y="43876"/>
                  </a:cubicBezTo>
                  <a:cubicBezTo>
                    <a:pt x="12775" y="43437"/>
                    <a:pt x="12760" y="43061"/>
                    <a:pt x="12728" y="42700"/>
                  </a:cubicBezTo>
                  <a:cubicBezTo>
                    <a:pt x="12603" y="41133"/>
                    <a:pt x="12415" y="39581"/>
                    <a:pt x="12352" y="38029"/>
                  </a:cubicBezTo>
                  <a:cubicBezTo>
                    <a:pt x="12274" y="36054"/>
                    <a:pt x="12321" y="34079"/>
                    <a:pt x="12227" y="32120"/>
                  </a:cubicBezTo>
                  <a:cubicBezTo>
                    <a:pt x="12164" y="30725"/>
                    <a:pt x="12070" y="29314"/>
                    <a:pt x="11851" y="27935"/>
                  </a:cubicBezTo>
                  <a:cubicBezTo>
                    <a:pt x="11678" y="26806"/>
                    <a:pt x="11945" y="25772"/>
                    <a:pt x="12242" y="24737"/>
                  </a:cubicBezTo>
                  <a:cubicBezTo>
                    <a:pt x="12728" y="23123"/>
                    <a:pt x="13308" y="21540"/>
                    <a:pt x="13873" y="19957"/>
                  </a:cubicBezTo>
                  <a:cubicBezTo>
                    <a:pt x="14155" y="19126"/>
                    <a:pt x="14515" y="18327"/>
                    <a:pt x="14813" y="17496"/>
                  </a:cubicBezTo>
                  <a:cubicBezTo>
                    <a:pt x="15001" y="16979"/>
                    <a:pt x="15158" y="16414"/>
                    <a:pt x="14484" y="15897"/>
                  </a:cubicBezTo>
                  <a:cubicBezTo>
                    <a:pt x="13089" y="16461"/>
                    <a:pt x="12321" y="17778"/>
                    <a:pt x="11271" y="18938"/>
                  </a:cubicBezTo>
                  <a:cubicBezTo>
                    <a:pt x="11239" y="18687"/>
                    <a:pt x="11208" y="18577"/>
                    <a:pt x="11208" y="18468"/>
                  </a:cubicBezTo>
                  <a:cubicBezTo>
                    <a:pt x="11004" y="16164"/>
                    <a:pt x="10816" y="13859"/>
                    <a:pt x="10628" y="11555"/>
                  </a:cubicBezTo>
                  <a:cubicBezTo>
                    <a:pt x="10409" y="8875"/>
                    <a:pt x="10189" y="6195"/>
                    <a:pt x="9938" y="3514"/>
                  </a:cubicBezTo>
                  <a:cubicBezTo>
                    <a:pt x="9844" y="2621"/>
                    <a:pt x="9656" y="1728"/>
                    <a:pt x="9452" y="865"/>
                  </a:cubicBezTo>
                  <a:cubicBezTo>
                    <a:pt x="9348" y="447"/>
                    <a:pt x="9058" y="0"/>
                    <a:pt x="8651" y="0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06" name="Google Shape;2506;p36"/>
            <p:cNvSpPr/>
            <p:nvPr/>
          </p:nvSpPr>
          <p:spPr>
            <a:xfrm>
              <a:off x="1728817" y="1975232"/>
              <a:ext cx="76750" cy="911738"/>
            </a:xfrm>
            <a:custGeom>
              <a:avLst/>
              <a:gdLst/>
              <a:ahLst/>
              <a:cxnLst/>
              <a:rect l="l" t="t" r="r" b="b"/>
              <a:pathLst>
                <a:path w="3465" h="41162" extrusionOk="0">
                  <a:moveTo>
                    <a:pt x="3300" y="1"/>
                  </a:moveTo>
                  <a:cubicBezTo>
                    <a:pt x="3217" y="1"/>
                    <a:pt x="3135" y="56"/>
                    <a:pt x="3135" y="165"/>
                  </a:cubicBezTo>
                  <a:cubicBezTo>
                    <a:pt x="3088" y="3676"/>
                    <a:pt x="2351" y="7140"/>
                    <a:pt x="2273" y="10667"/>
                  </a:cubicBezTo>
                  <a:cubicBezTo>
                    <a:pt x="2179" y="14147"/>
                    <a:pt x="2320" y="17642"/>
                    <a:pt x="1975" y="21106"/>
                  </a:cubicBezTo>
                  <a:cubicBezTo>
                    <a:pt x="1662" y="24429"/>
                    <a:pt x="658" y="27658"/>
                    <a:pt x="392" y="30997"/>
                  </a:cubicBezTo>
                  <a:cubicBezTo>
                    <a:pt x="126" y="34288"/>
                    <a:pt x="0" y="37705"/>
                    <a:pt x="173" y="40997"/>
                  </a:cubicBezTo>
                  <a:cubicBezTo>
                    <a:pt x="180" y="41107"/>
                    <a:pt x="267" y="41161"/>
                    <a:pt x="349" y="41161"/>
                  </a:cubicBezTo>
                  <a:cubicBezTo>
                    <a:pt x="431" y="41161"/>
                    <a:pt x="510" y="41107"/>
                    <a:pt x="502" y="40997"/>
                  </a:cubicBezTo>
                  <a:cubicBezTo>
                    <a:pt x="329" y="37690"/>
                    <a:pt x="517" y="34320"/>
                    <a:pt x="721" y="30997"/>
                  </a:cubicBezTo>
                  <a:cubicBezTo>
                    <a:pt x="909" y="27658"/>
                    <a:pt x="1928" y="24429"/>
                    <a:pt x="2304" y="21106"/>
                  </a:cubicBezTo>
                  <a:cubicBezTo>
                    <a:pt x="2696" y="17658"/>
                    <a:pt x="2524" y="14131"/>
                    <a:pt x="2602" y="10667"/>
                  </a:cubicBezTo>
                  <a:cubicBezTo>
                    <a:pt x="2665" y="7140"/>
                    <a:pt x="3417" y="3676"/>
                    <a:pt x="3464" y="165"/>
                  </a:cubicBezTo>
                  <a:cubicBezTo>
                    <a:pt x="3464" y="56"/>
                    <a:pt x="3382" y="1"/>
                    <a:pt x="3300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07" name="Google Shape;2507;p36"/>
            <p:cNvSpPr/>
            <p:nvPr/>
          </p:nvSpPr>
          <p:spPr>
            <a:xfrm>
              <a:off x="1745474" y="2071675"/>
              <a:ext cx="99675" cy="700095"/>
            </a:xfrm>
            <a:custGeom>
              <a:avLst/>
              <a:gdLst/>
              <a:ahLst/>
              <a:cxnLst/>
              <a:rect l="l" t="t" r="r" b="b"/>
              <a:pathLst>
                <a:path w="4500" h="31607" extrusionOk="0">
                  <a:moveTo>
                    <a:pt x="3225" y="0"/>
                  </a:moveTo>
                  <a:cubicBezTo>
                    <a:pt x="3143" y="0"/>
                    <a:pt x="3065" y="51"/>
                    <a:pt x="3073" y="153"/>
                  </a:cubicBezTo>
                  <a:cubicBezTo>
                    <a:pt x="3402" y="3006"/>
                    <a:pt x="3073" y="5843"/>
                    <a:pt x="2932" y="8680"/>
                  </a:cubicBezTo>
                  <a:cubicBezTo>
                    <a:pt x="2791" y="11705"/>
                    <a:pt x="2759" y="14636"/>
                    <a:pt x="2273" y="17630"/>
                  </a:cubicBezTo>
                  <a:cubicBezTo>
                    <a:pt x="1693" y="21266"/>
                    <a:pt x="0" y="25295"/>
                    <a:pt x="565" y="29025"/>
                  </a:cubicBezTo>
                  <a:cubicBezTo>
                    <a:pt x="706" y="30013"/>
                    <a:pt x="1051" y="31204"/>
                    <a:pt x="2101" y="31564"/>
                  </a:cubicBezTo>
                  <a:cubicBezTo>
                    <a:pt x="2188" y="31593"/>
                    <a:pt x="2272" y="31607"/>
                    <a:pt x="2352" y="31607"/>
                  </a:cubicBezTo>
                  <a:cubicBezTo>
                    <a:pt x="2929" y="31607"/>
                    <a:pt x="3349" y="30933"/>
                    <a:pt x="3527" y="30452"/>
                  </a:cubicBezTo>
                  <a:cubicBezTo>
                    <a:pt x="4154" y="28774"/>
                    <a:pt x="4499" y="25216"/>
                    <a:pt x="2712" y="24056"/>
                  </a:cubicBezTo>
                  <a:cubicBezTo>
                    <a:pt x="2687" y="24036"/>
                    <a:pt x="2660" y="24027"/>
                    <a:pt x="2633" y="24027"/>
                  </a:cubicBezTo>
                  <a:cubicBezTo>
                    <a:pt x="2578" y="24027"/>
                    <a:pt x="2525" y="24066"/>
                    <a:pt x="2493" y="24119"/>
                  </a:cubicBezTo>
                  <a:cubicBezTo>
                    <a:pt x="1819" y="25013"/>
                    <a:pt x="1129" y="28273"/>
                    <a:pt x="2681" y="28712"/>
                  </a:cubicBezTo>
                  <a:cubicBezTo>
                    <a:pt x="2695" y="28715"/>
                    <a:pt x="2708" y="28716"/>
                    <a:pt x="2721" y="28716"/>
                  </a:cubicBezTo>
                  <a:cubicBezTo>
                    <a:pt x="2894" y="28716"/>
                    <a:pt x="2949" y="28442"/>
                    <a:pt x="2759" y="28398"/>
                  </a:cubicBezTo>
                  <a:cubicBezTo>
                    <a:pt x="1975" y="28179"/>
                    <a:pt x="2132" y="26909"/>
                    <a:pt x="2179" y="26298"/>
                  </a:cubicBezTo>
                  <a:cubicBezTo>
                    <a:pt x="2194" y="26047"/>
                    <a:pt x="2473" y="24476"/>
                    <a:pt x="2715" y="24476"/>
                  </a:cubicBezTo>
                  <a:cubicBezTo>
                    <a:pt x="2730" y="24476"/>
                    <a:pt x="2744" y="24482"/>
                    <a:pt x="2759" y="24495"/>
                  </a:cubicBezTo>
                  <a:cubicBezTo>
                    <a:pt x="3653" y="25232"/>
                    <a:pt x="3653" y="26956"/>
                    <a:pt x="3637" y="28006"/>
                  </a:cubicBezTo>
                  <a:cubicBezTo>
                    <a:pt x="3621" y="28884"/>
                    <a:pt x="3512" y="30875"/>
                    <a:pt x="2477" y="31251"/>
                  </a:cubicBezTo>
                  <a:cubicBezTo>
                    <a:pt x="2402" y="31277"/>
                    <a:pt x="2330" y="31290"/>
                    <a:pt x="2260" y="31290"/>
                  </a:cubicBezTo>
                  <a:cubicBezTo>
                    <a:pt x="1542" y="31290"/>
                    <a:pt x="1101" y="29997"/>
                    <a:pt x="972" y="29511"/>
                  </a:cubicBezTo>
                  <a:cubicBezTo>
                    <a:pt x="753" y="28633"/>
                    <a:pt x="800" y="27677"/>
                    <a:pt x="863" y="26784"/>
                  </a:cubicBezTo>
                  <a:cubicBezTo>
                    <a:pt x="957" y="25310"/>
                    <a:pt x="1254" y="23837"/>
                    <a:pt x="1662" y="22411"/>
                  </a:cubicBezTo>
                  <a:cubicBezTo>
                    <a:pt x="2289" y="20138"/>
                    <a:pt x="2634" y="17724"/>
                    <a:pt x="2916" y="15388"/>
                  </a:cubicBezTo>
                  <a:cubicBezTo>
                    <a:pt x="3214" y="12990"/>
                    <a:pt x="3167" y="10592"/>
                    <a:pt x="3292" y="8178"/>
                  </a:cubicBezTo>
                  <a:cubicBezTo>
                    <a:pt x="3417" y="5498"/>
                    <a:pt x="3715" y="2849"/>
                    <a:pt x="3402" y="153"/>
                  </a:cubicBezTo>
                  <a:cubicBezTo>
                    <a:pt x="3394" y="51"/>
                    <a:pt x="3308" y="0"/>
                    <a:pt x="3225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08" name="Google Shape;2508;p36"/>
            <p:cNvSpPr/>
            <p:nvPr/>
          </p:nvSpPr>
          <p:spPr>
            <a:xfrm>
              <a:off x="1813875" y="2233815"/>
              <a:ext cx="47933" cy="658807"/>
            </a:xfrm>
            <a:custGeom>
              <a:avLst/>
              <a:gdLst/>
              <a:ahLst/>
              <a:cxnLst/>
              <a:rect l="l" t="t" r="r" b="b"/>
              <a:pathLst>
                <a:path w="2164" h="29743" extrusionOk="0">
                  <a:moveTo>
                    <a:pt x="1094" y="0"/>
                  </a:moveTo>
                  <a:cubicBezTo>
                    <a:pt x="1011" y="0"/>
                    <a:pt x="933" y="51"/>
                    <a:pt x="941" y="153"/>
                  </a:cubicBezTo>
                  <a:cubicBezTo>
                    <a:pt x="1270" y="2708"/>
                    <a:pt x="1411" y="5278"/>
                    <a:pt x="1270" y="7849"/>
                  </a:cubicBezTo>
                  <a:cubicBezTo>
                    <a:pt x="1113" y="10420"/>
                    <a:pt x="0" y="12896"/>
                    <a:pt x="110" y="15451"/>
                  </a:cubicBezTo>
                  <a:cubicBezTo>
                    <a:pt x="157" y="16439"/>
                    <a:pt x="690" y="17395"/>
                    <a:pt x="1035" y="18304"/>
                  </a:cubicBezTo>
                  <a:cubicBezTo>
                    <a:pt x="1474" y="19417"/>
                    <a:pt x="1693" y="20545"/>
                    <a:pt x="1646" y="21752"/>
                  </a:cubicBezTo>
                  <a:cubicBezTo>
                    <a:pt x="1599" y="22990"/>
                    <a:pt x="1239" y="24182"/>
                    <a:pt x="1223" y="25420"/>
                  </a:cubicBezTo>
                  <a:cubicBezTo>
                    <a:pt x="1207" y="26815"/>
                    <a:pt x="1442" y="28210"/>
                    <a:pt x="1552" y="29589"/>
                  </a:cubicBezTo>
                  <a:cubicBezTo>
                    <a:pt x="1560" y="29691"/>
                    <a:pt x="1646" y="29742"/>
                    <a:pt x="1728" y="29742"/>
                  </a:cubicBezTo>
                  <a:cubicBezTo>
                    <a:pt x="1811" y="29742"/>
                    <a:pt x="1889" y="29691"/>
                    <a:pt x="1881" y="29589"/>
                  </a:cubicBezTo>
                  <a:cubicBezTo>
                    <a:pt x="1787" y="28351"/>
                    <a:pt x="1615" y="27113"/>
                    <a:pt x="1552" y="25875"/>
                  </a:cubicBezTo>
                  <a:cubicBezTo>
                    <a:pt x="1489" y="24480"/>
                    <a:pt x="1850" y="23132"/>
                    <a:pt x="1975" y="21752"/>
                  </a:cubicBezTo>
                  <a:cubicBezTo>
                    <a:pt x="2163" y="19589"/>
                    <a:pt x="988" y="17849"/>
                    <a:pt x="486" y="15827"/>
                  </a:cubicBezTo>
                  <a:cubicBezTo>
                    <a:pt x="141" y="14417"/>
                    <a:pt x="737" y="12802"/>
                    <a:pt x="1082" y="11438"/>
                  </a:cubicBezTo>
                  <a:cubicBezTo>
                    <a:pt x="1364" y="10263"/>
                    <a:pt x="1505" y="9056"/>
                    <a:pt x="1583" y="7849"/>
                  </a:cubicBezTo>
                  <a:cubicBezTo>
                    <a:pt x="1787" y="5294"/>
                    <a:pt x="1583" y="2692"/>
                    <a:pt x="1270" y="153"/>
                  </a:cubicBezTo>
                  <a:cubicBezTo>
                    <a:pt x="1262" y="51"/>
                    <a:pt x="1176" y="0"/>
                    <a:pt x="1094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09" name="Google Shape;2509;p36"/>
            <p:cNvSpPr/>
            <p:nvPr/>
          </p:nvSpPr>
          <p:spPr>
            <a:xfrm>
              <a:off x="1685425" y="2154694"/>
              <a:ext cx="70481" cy="363902"/>
            </a:xfrm>
            <a:custGeom>
              <a:avLst/>
              <a:gdLst/>
              <a:ahLst/>
              <a:cxnLst/>
              <a:rect l="l" t="t" r="r" b="b"/>
              <a:pathLst>
                <a:path w="3182" h="16429" extrusionOk="0">
                  <a:moveTo>
                    <a:pt x="197" y="1"/>
                  </a:moveTo>
                  <a:cubicBezTo>
                    <a:pt x="97" y="1"/>
                    <a:pt x="0" y="77"/>
                    <a:pt x="47" y="198"/>
                  </a:cubicBezTo>
                  <a:cubicBezTo>
                    <a:pt x="470" y="1342"/>
                    <a:pt x="1269" y="2220"/>
                    <a:pt x="1943" y="3208"/>
                  </a:cubicBezTo>
                  <a:cubicBezTo>
                    <a:pt x="2868" y="4571"/>
                    <a:pt x="2806" y="6343"/>
                    <a:pt x="2837" y="7926"/>
                  </a:cubicBezTo>
                  <a:cubicBezTo>
                    <a:pt x="2884" y="10716"/>
                    <a:pt x="2085" y="13474"/>
                    <a:pt x="2037" y="16264"/>
                  </a:cubicBezTo>
                  <a:cubicBezTo>
                    <a:pt x="2037" y="16374"/>
                    <a:pt x="2120" y="16429"/>
                    <a:pt x="2202" y="16429"/>
                  </a:cubicBezTo>
                  <a:cubicBezTo>
                    <a:pt x="2284" y="16429"/>
                    <a:pt x="2367" y="16374"/>
                    <a:pt x="2367" y="16264"/>
                  </a:cubicBezTo>
                  <a:cubicBezTo>
                    <a:pt x="2414" y="13459"/>
                    <a:pt x="3119" y="10716"/>
                    <a:pt x="3166" y="7926"/>
                  </a:cubicBezTo>
                  <a:cubicBezTo>
                    <a:pt x="3182" y="6531"/>
                    <a:pt x="3103" y="5089"/>
                    <a:pt x="2633" y="3772"/>
                  </a:cubicBezTo>
                  <a:cubicBezTo>
                    <a:pt x="2132" y="2424"/>
                    <a:pt x="878" y="1484"/>
                    <a:pt x="360" y="120"/>
                  </a:cubicBezTo>
                  <a:cubicBezTo>
                    <a:pt x="335" y="37"/>
                    <a:pt x="265" y="1"/>
                    <a:pt x="197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10" name="Google Shape;2510;p36"/>
            <p:cNvSpPr/>
            <p:nvPr/>
          </p:nvSpPr>
          <p:spPr>
            <a:xfrm>
              <a:off x="1837487" y="2328286"/>
              <a:ext cx="99985" cy="319558"/>
            </a:xfrm>
            <a:custGeom>
              <a:avLst/>
              <a:gdLst/>
              <a:ahLst/>
              <a:cxnLst/>
              <a:rect l="l" t="t" r="r" b="b"/>
              <a:pathLst>
                <a:path w="4514" h="14427" extrusionOk="0">
                  <a:moveTo>
                    <a:pt x="4317" y="1"/>
                  </a:moveTo>
                  <a:cubicBezTo>
                    <a:pt x="4249" y="1"/>
                    <a:pt x="4179" y="37"/>
                    <a:pt x="4154" y="120"/>
                  </a:cubicBezTo>
                  <a:cubicBezTo>
                    <a:pt x="3684" y="1468"/>
                    <a:pt x="2477" y="2361"/>
                    <a:pt x="1740" y="3553"/>
                  </a:cubicBezTo>
                  <a:cubicBezTo>
                    <a:pt x="1082" y="4587"/>
                    <a:pt x="1035" y="5982"/>
                    <a:pt x="894" y="7158"/>
                  </a:cubicBezTo>
                  <a:cubicBezTo>
                    <a:pt x="580" y="9744"/>
                    <a:pt x="0" y="11938"/>
                    <a:pt x="1301" y="14352"/>
                  </a:cubicBezTo>
                  <a:cubicBezTo>
                    <a:pt x="1330" y="14405"/>
                    <a:pt x="1376" y="14427"/>
                    <a:pt x="1423" y="14427"/>
                  </a:cubicBezTo>
                  <a:cubicBezTo>
                    <a:pt x="1532" y="14427"/>
                    <a:pt x="1649" y="14311"/>
                    <a:pt x="1583" y="14180"/>
                  </a:cubicBezTo>
                  <a:cubicBezTo>
                    <a:pt x="267" y="11735"/>
                    <a:pt x="956" y="9368"/>
                    <a:pt x="1270" y="6750"/>
                  </a:cubicBezTo>
                  <a:cubicBezTo>
                    <a:pt x="1474" y="5089"/>
                    <a:pt x="1818" y="3803"/>
                    <a:pt x="2947" y="2503"/>
                  </a:cubicBezTo>
                  <a:cubicBezTo>
                    <a:pt x="3558" y="1782"/>
                    <a:pt x="4154" y="1108"/>
                    <a:pt x="4467" y="198"/>
                  </a:cubicBezTo>
                  <a:cubicBezTo>
                    <a:pt x="4514" y="78"/>
                    <a:pt x="4417" y="1"/>
                    <a:pt x="4317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11" name="Google Shape;2511;p36"/>
            <p:cNvSpPr/>
            <p:nvPr/>
          </p:nvSpPr>
          <p:spPr>
            <a:xfrm>
              <a:off x="1650117" y="2411040"/>
              <a:ext cx="94337" cy="497112"/>
            </a:xfrm>
            <a:custGeom>
              <a:avLst/>
              <a:gdLst/>
              <a:ahLst/>
              <a:cxnLst/>
              <a:rect l="l" t="t" r="r" b="b"/>
              <a:pathLst>
                <a:path w="4259" h="22443" extrusionOk="0">
                  <a:moveTo>
                    <a:pt x="232" y="0"/>
                  </a:moveTo>
                  <a:cubicBezTo>
                    <a:pt x="111" y="0"/>
                    <a:pt x="0" y="167"/>
                    <a:pt x="120" y="287"/>
                  </a:cubicBezTo>
                  <a:cubicBezTo>
                    <a:pt x="1139" y="1321"/>
                    <a:pt x="2425" y="2168"/>
                    <a:pt x="3193" y="3437"/>
                  </a:cubicBezTo>
                  <a:cubicBezTo>
                    <a:pt x="3741" y="4331"/>
                    <a:pt x="3631" y="5381"/>
                    <a:pt x="3584" y="6384"/>
                  </a:cubicBezTo>
                  <a:cubicBezTo>
                    <a:pt x="3537" y="7513"/>
                    <a:pt x="3459" y="8657"/>
                    <a:pt x="3381" y="9801"/>
                  </a:cubicBezTo>
                  <a:cubicBezTo>
                    <a:pt x="3052" y="13955"/>
                    <a:pt x="2769" y="18109"/>
                    <a:pt x="2769" y="22278"/>
                  </a:cubicBezTo>
                  <a:cubicBezTo>
                    <a:pt x="2769" y="22388"/>
                    <a:pt x="2852" y="22443"/>
                    <a:pt x="2934" y="22443"/>
                  </a:cubicBezTo>
                  <a:cubicBezTo>
                    <a:pt x="3016" y="22443"/>
                    <a:pt x="3099" y="22388"/>
                    <a:pt x="3099" y="22278"/>
                  </a:cubicBezTo>
                  <a:cubicBezTo>
                    <a:pt x="3099" y="17607"/>
                    <a:pt x="3506" y="12983"/>
                    <a:pt x="3804" y="8328"/>
                  </a:cubicBezTo>
                  <a:cubicBezTo>
                    <a:pt x="3914" y="6651"/>
                    <a:pt x="4258" y="4832"/>
                    <a:pt x="3475" y="3265"/>
                  </a:cubicBezTo>
                  <a:cubicBezTo>
                    <a:pt x="2816" y="1948"/>
                    <a:pt x="1359" y="1071"/>
                    <a:pt x="340" y="52"/>
                  </a:cubicBezTo>
                  <a:cubicBezTo>
                    <a:pt x="307" y="15"/>
                    <a:pt x="269" y="0"/>
                    <a:pt x="232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12" name="Google Shape;2512;p36"/>
            <p:cNvSpPr/>
            <p:nvPr/>
          </p:nvSpPr>
          <p:spPr>
            <a:xfrm>
              <a:off x="1853457" y="2644682"/>
              <a:ext cx="49306" cy="249963"/>
            </a:xfrm>
            <a:custGeom>
              <a:avLst/>
              <a:gdLst/>
              <a:ahLst/>
              <a:cxnLst/>
              <a:rect l="l" t="t" r="r" b="b"/>
              <a:pathLst>
                <a:path w="2226" h="11285" extrusionOk="0">
                  <a:moveTo>
                    <a:pt x="803" y="1"/>
                  </a:moveTo>
                  <a:cubicBezTo>
                    <a:pt x="704" y="1"/>
                    <a:pt x="605" y="80"/>
                    <a:pt x="643" y="194"/>
                  </a:cubicBezTo>
                  <a:cubicBezTo>
                    <a:pt x="1912" y="3799"/>
                    <a:pt x="0" y="7529"/>
                    <a:pt x="1082" y="11166"/>
                  </a:cubicBezTo>
                  <a:cubicBezTo>
                    <a:pt x="1107" y="11249"/>
                    <a:pt x="1174" y="11285"/>
                    <a:pt x="1241" y="11285"/>
                  </a:cubicBezTo>
                  <a:cubicBezTo>
                    <a:pt x="1337" y="11285"/>
                    <a:pt x="1432" y="11208"/>
                    <a:pt x="1395" y="11087"/>
                  </a:cubicBezTo>
                  <a:cubicBezTo>
                    <a:pt x="314" y="7451"/>
                    <a:pt x="2226" y="3720"/>
                    <a:pt x="956" y="115"/>
                  </a:cubicBezTo>
                  <a:cubicBezTo>
                    <a:pt x="932" y="35"/>
                    <a:pt x="867" y="1"/>
                    <a:pt x="803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13" name="Google Shape;2513;p36"/>
            <p:cNvSpPr/>
            <p:nvPr/>
          </p:nvSpPr>
          <p:spPr>
            <a:xfrm>
              <a:off x="1792699" y="2742875"/>
              <a:ext cx="30213" cy="167277"/>
            </a:xfrm>
            <a:custGeom>
              <a:avLst/>
              <a:gdLst/>
              <a:ahLst/>
              <a:cxnLst/>
              <a:rect l="l" t="t" r="r" b="b"/>
              <a:pathLst>
                <a:path w="1364" h="7552" extrusionOk="0">
                  <a:moveTo>
                    <a:pt x="1205" y="1"/>
                  </a:moveTo>
                  <a:cubicBezTo>
                    <a:pt x="1125" y="1"/>
                    <a:pt x="1043" y="55"/>
                    <a:pt x="1035" y="165"/>
                  </a:cubicBezTo>
                  <a:cubicBezTo>
                    <a:pt x="972" y="1309"/>
                    <a:pt x="329" y="2281"/>
                    <a:pt x="204" y="3410"/>
                  </a:cubicBezTo>
                  <a:cubicBezTo>
                    <a:pt x="63" y="4758"/>
                    <a:pt x="0" y="6106"/>
                    <a:pt x="251" y="7438"/>
                  </a:cubicBezTo>
                  <a:cubicBezTo>
                    <a:pt x="269" y="7518"/>
                    <a:pt x="328" y="7552"/>
                    <a:pt x="390" y="7552"/>
                  </a:cubicBezTo>
                  <a:cubicBezTo>
                    <a:pt x="488" y="7552"/>
                    <a:pt x="593" y="7468"/>
                    <a:pt x="564" y="7344"/>
                  </a:cubicBezTo>
                  <a:cubicBezTo>
                    <a:pt x="298" y="5980"/>
                    <a:pt x="329" y="4444"/>
                    <a:pt x="612" y="3065"/>
                  </a:cubicBezTo>
                  <a:cubicBezTo>
                    <a:pt x="815" y="2077"/>
                    <a:pt x="1301" y="1200"/>
                    <a:pt x="1364" y="165"/>
                  </a:cubicBezTo>
                  <a:cubicBezTo>
                    <a:pt x="1364" y="55"/>
                    <a:pt x="1285" y="1"/>
                    <a:pt x="1205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14" name="Google Shape;2514;p36"/>
            <p:cNvSpPr/>
            <p:nvPr/>
          </p:nvSpPr>
          <p:spPr>
            <a:xfrm>
              <a:off x="1821162" y="2795083"/>
              <a:ext cx="10787" cy="107272"/>
            </a:xfrm>
            <a:custGeom>
              <a:avLst/>
              <a:gdLst/>
              <a:ahLst/>
              <a:cxnLst/>
              <a:rect l="l" t="t" r="r" b="b"/>
              <a:pathLst>
                <a:path w="487" h="4843" extrusionOk="0">
                  <a:moveTo>
                    <a:pt x="151" y="1"/>
                  </a:moveTo>
                  <a:cubicBezTo>
                    <a:pt x="72" y="1"/>
                    <a:pt x="1" y="52"/>
                    <a:pt x="16" y="159"/>
                  </a:cubicBezTo>
                  <a:cubicBezTo>
                    <a:pt x="173" y="1664"/>
                    <a:pt x="95" y="3169"/>
                    <a:pt x="95" y="4689"/>
                  </a:cubicBezTo>
                  <a:cubicBezTo>
                    <a:pt x="95" y="4791"/>
                    <a:pt x="177" y="4842"/>
                    <a:pt x="259" y="4842"/>
                  </a:cubicBezTo>
                  <a:cubicBezTo>
                    <a:pt x="341" y="4842"/>
                    <a:pt x="424" y="4791"/>
                    <a:pt x="424" y="4689"/>
                  </a:cubicBezTo>
                  <a:cubicBezTo>
                    <a:pt x="424" y="3169"/>
                    <a:pt x="486" y="1664"/>
                    <a:pt x="330" y="159"/>
                  </a:cubicBezTo>
                  <a:cubicBezTo>
                    <a:pt x="322" y="56"/>
                    <a:pt x="232" y="1"/>
                    <a:pt x="151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15" name="Google Shape;2515;p36"/>
            <p:cNvSpPr/>
            <p:nvPr/>
          </p:nvSpPr>
          <p:spPr>
            <a:xfrm>
              <a:off x="1757546" y="2719705"/>
              <a:ext cx="16413" cy="203824"/>
            </a:xfrm>
            <a:custGeom>
              <a:avLst/>
              <a:gdLst/>
              <a:ahLst/>
              <a:cxnLst/>
              <a:rect l="l" t="t" r="r" b="b"/>
              <a:pathLst>
                <a:path w="741" h="9202" extrusionOk="0">
                  <a:moveTo>
                    <a:pt x="205" y="0"/>
                  </a:moveTo>
                  <a:cubicBezTo>
                    <a:pt x="110" y="0"/>
                    <a:pt x="1" y="84"/>
                    <a:pt x="20" y="208"/>
                  </a:cubicBezTo>
                  <a:cubicBezTo>
                    <a:pt x="412" y="3139"/>
                    <a:pt x="365" y="6086"/>
                    <a:pt x="349" y="9048"/>
                  </a:cubicBezTo>
                  <a:cubicBezTo>
                    <a:pt x="349" y="9150"/>
                    <a:pt x="431" y="9201"/>
                    <a:pt x="514" y="9201"/>
                  </a:cubicBezTo>
                  <a:cubicBezTo>
                    <a:pt x="596" y="9201"/>
                    <a:pt x="678" y="9150"/>
                    <a:pt x="678" y="9048"/>
                  </a:cubicBezTo>
                  <a:cubicBezTo>
                    <a:pt x="694" y="6055"/>
                    <a:pt x="741" y="3076"/>
                    <a:pt x="333" y="114"/>
                  </a:cubicBezTo>
                  <a:cubicBezTo>
                    <a:pt x="321" y="34"/>
                    <a:pt x="266" y="0"/>
                    <a:pt x="205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16" name="Google Shape;2516;p36"/>
            <p:cNvSpPr/>
            <p:nvPr/>
          </p:nvSpPr>
          <p:spPr>
            <a:xfrm>
              <a:off x="1574319" y="1978887"/>
              <a:ext cx="68754" cy="59384"/>
            </a:xfrm>
            <a:custGeom>
              <a:avLst/>
              <a:gdLst/>
              <a:ahLst/>
              <a:cxnLst/>
              <a:rect l="l" t="t" r="r" b="b"/>
              <a:pathLst>
                <a:path w="3104" h="2681" extrusionOk="0">
                  <a:moveTo>
                    <a:pt x="1364" y="2681"/>
                  </a:moveTo>
                  <a:cubicBezTo>
                    <a:pt x="533" y="2681"/>
                    <a:pt x="47" y="2257"/>
                    <a:pt x="31" y="1489"/>
                  </a:cubicBezTo>
                  <a:cubicBezTo>
                    <a:pt x="0" y="659"/>
                    <a:pt x="627" y="0"/>
                    <a:pt x="1411" y="32"/>
                  </a:cubicBezTo>
                  <a:cubicBezTo>
                    <a:pt x="2524" y="79"/>
                    <a:pt x="3057" y="455"/>
                    <a:pt x="3072" y="1223"/>
                  </a:cubicBezTo>
                  <a:cubicBezTo>
                    <a:pt x="3104" y="1928"/>
                    <a:pt x="2210" y="2681"/>
                    <a:pt x="1364" y="26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17" name="Google Shape;2517;p36"/>
            <p:cNvSpPr/>
            <p:nvPr/>
          </p:nvSpPr>
          <p:spPr>
            <a:xfrm>
              <a:off x="1891999" y="2009786"/>
              <a:ext cx="55907" cy="53138"/>
            </a:xfrm>
            <a:custGeom>
              <a:avLst/>
              <a:gdLst/>
              <a:ahLst/>
              <a:cxnLst/>
              <a:rect l="l" t="t" r="r" b="b"/>
              <a:pathLst>
                <a:path w="2524" h="2399" extrusionOk="0">
                  <a:moveTo>
                    <a:pt x="31" y="1003"/>
                  </a:moveTo>
                  <a:cubicBezTo>
                    <a:pt x="47" y="392"/>
                    <a:pt x="549" y="0"/>
                    <a:pt x="1270" y="32"/>
                  </a:cubicBezTo>
                  <a:cubicBezTo>
                    <a:pt x="2022" y="79"/>
                    <a:pt x="2508" y="486"/>
                    <a:pt x="2524" y="1050"/>
                  </a:cubicBezTo>
                  <a:cubicBezTo>
                    <a:pt x="2524" y="1709"/>
                    <a:pt x="1850" y="2398"/>
                    <a:pt x="1238" y="2367"/>
                  </a:cubicBezTo>
                  <a:cubicBezTo>
                    <a:pt x="517" y="2320"/>
                    <a:pt x="0" y="1756"/>
                    <a:pt x="31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18" name="Google Shape;2518;p36"/>
            <p:cNvSpPr/>
            <p:nvPr/>
          </p:nvSpPr>
          <p:spPr>
            <a:xfrm>
              <a:off x="1552080" y="2506951"/>
              <a:ext cx="62862" cy="54888"/>
            </a:xfrm>
            <a:custGeom>
              <a:avLst/>
              <a:gdLst/>
              <a:ahLst/>
              <a:cxnLst/>
              <a:rect l="l" t="t" r="r" b="b"/>
              <a:pathLst>
                <a:path w="2838" h="2478" extrusionOk="0">
                  <a:moveTo>
                    <a:pt x="2524" y="126"/>
                  </a:moveTo>
                  <a:cubicBezTo>
                    <a:pt x="2634" y="455"/>
                    <a:pt x="2775" y="738"/>
                    <a:pt x="2807" y="1020"/>
                  </a:cubicBezTo>
                  <a:cubicBezTo>
                    <a:pt x="2838" y="1474"/>
                    <a:pt x="2681" y="1882"/>
                    <a:pt x="2242" y="2148"/>
                  </a:cubicBezTo>
                  <a:cubicBezTo>
                    <a:pt x="1662" y="2477"/>
                    <a:pt x="1051" y="2430"/>
                    <a:pt x="565" y="2070"/>
                  </a:cubicBezTo>
                  <a:cubicBezTo>
                    <a:pt x="283" y="1866"/>
                    <a:pt x="95" y="1396"/>
                    <a:pt x="64" y="1035"/>
                  </a:cubicBezTo>
                  <a:cubicBezTo>
                    <a:pt x="1" y="550"/>
                    <a:pt x="565" y="79"/>
                    <a:pt x="1208" y="32"/>
                  </a:cubicBezTo>
                  <a:cubicBezTo>
                    <a:pt x="1631" y="1"/>
                    <a:pt x="2070" y="79"/>
                    <a:pt x="2524" y="1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19" name="Google Shape;2519;p36"/>
            <p:cNvSpPr/>
            <p:nvPr/>
          </p:nvSpPr>
          <p:spPr>
            <a:xfrm>
              <a:off x="1975661" y="2137904"/>
              <a:ext cx="64944" cy="50701"/>
            </a:xfrm>
            <a:custGeom>
              <a:avLst/>
              <a:gdLst/>
              <a:ahLst/>
              <a:cxnLst/>
              <a:rect l="l" t="t" r="r" b="b"/>
              <a:pathLst>
                <a:path w="2932" h="2289" extrusionOk="0">
                  <a:moveTo>
                    <a:pt x="1474" y="2257"/>
                  </a:moveTo>
                  <a:cubicBezTo>
                    <a:pt x="722" y="2257"/>
                    <a:pt x="220" y="1881"/>
                    <a:pt x="95" y="1285"/>
                  </a:cubicBezTo>
                  <a:cubicBezTo>
                    <a:pt x="1" y="784"/>
                    <a:pt x="455" y="173"/>
                    <a:pt x="1160" y="63"/>
                  </a:cubicBezTo>
                  <a:cubicBezTo>
                    <a:pt x="1599" y="0"/>
                    <a:pt x="2195" y="31"/>
                    <a:pt x="2524" y="282"/>
                  </a:cubicBezTo>
                  <a:cubicBezTo>
                    <a:pt x="2932" y="564"/>
                    <a:pt x="2838" y="1160"/>
                    <a:pt x="2618" y="1615"/>
                  </a:cubicBezTo>
                  <a:cubicBezTo>
                    <a:pt x="2383" y="2116"/>
                    <a:pt x="1960" y="2289"/>
                    <a:pt x="1474" y="22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20" name="Google Shape;2520;p36"/>
            <p:cNvSpPr/>
            <p:nvPr/>
          </p:nvSpPr>
          <p:spPr>
            <a:xfrm>
              <a:off x="1461131" y="2460081"/>
              <a:ext cx="59384" cy="55574"/>
            </a:xfrm>
            <a:custGeom>
              <a:avLst/>
              <a:gdLst/>
              <a:ahLst/>
              <a:cxnLst/>
              <a:rect l="l" t="t" r="r" b="b"/>
              <a:pathLst>
                <a:path w="2681" h="2509" extrusionOk="0">
                  <a:moveTo>
                    <a:pt x="1333" y="2477"/>
                  </a:moveTo>
                  <a:cubicBezTo>
                    <a:pt x="659" y="2509"/>
                    <a:pt x="94" y="1929"/>
                    <a:pt x="47" y="1176"/>
                  </a:cubicBezTo>
                  <a:cubicBezTo>
                    <a:pt x="0" y="628"/>
                    <a:pt x="549" y="79"/>
                    <a:pt x="1191" y="48"/>
                  </a:cubicBezTo>
                  <a:cubicBezTo>
                    <a:pt x="1975" y="1"/>
                    <a:pt x="2649" y="612"/>
                    <a:pt x="2681" y="1365"/>
                  </a:cubicBezTo>
                  <a:cubicBezTo>
                    <a:pt x="2681" y="1897"/>
                    <a:pt x="2007" y="2446"/>
                    <a:pt x="1333" y="2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21" name="Google Shape;2521;p36"/>
            <p:cNvSpPr/>
            <p:nvPr/>
          </p:nvSpPr>
          <p:spPr>
            <a:xfrm>
              <a:off x="1949966" y="2462163"/>
              <a:ext cx="55929" cy="51765"/>
            </a:xfrm>
            <a:custGeom>
              <a:avLst/>
              <a:gdLst/>
              <a:ahLst/>
              <a:cxnLst/>
              <a:rect l="l" t="t" r="r" b="b"/>
              <a:pathLst>
                <a:path w="2525" h="2337" extrusionOk="0">
                  <a:moveTo>
                    <a:pt x="1098" y="2305"/>
                  </a:moveTo>
                  <a:cubicBezTo>
                    <a:pt x="471" y="2289"/>
                    <a:pt x="1" y="1819"/>
                    <a:pt x="16" y="1255"/>
                  </a:cubicBezTo>
                  <a:cubicBezTo>
                    <a:pt x="32" y="597"/>
                    <a:pt x="675" y="1"/>
                    <a:pt x="1349" y="17"/>
                  </a:cubicBezTo>
                  <a:cubicBezTo>
                    <a:pt x="2085" y="48"/>
                    <a:pt x="2524" y="471"/>
                    <a:pt x="2477" y="1114"/>
                  </a:cubicBezTo>
                  <a:cubicBezTo>
                    <a:pt x="2430" y="1788"/>
                    <a:pt x="1803" y="2336"/>
                    <a:pt x="1098" y="2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22" name="Google Shape;2522;p36"/>
            <p:cNvSpPr/>
            <p:nvPr/>
          </p:nvSpPr>
          <p:spPr>
            <a:xfrm>
              <a:off x="1554517" y="2202827"/>
              <a:ext cx="54179" cy="50015"/>
            </a:xfrm>
            <a:custGeom>
              <a:avLst/>
              <a:gdLst/>
              <a:ahLst/>
              <a:cxnLst/>
              <a:rect l="l" t="t" r="r" b="b"/>
              <a:pathLst>
                <a:path w="2446" h="2258" extrusionOk="0">
                  <a:moveTo>
                    <a:pt x="1192" y="2257"/>
                  </a:moveTo>
                  <a:cubicBezTo>
                    <a:pt x="408" y="2242"/>
                    <a:pt x="1" y="1881"/>
                    <a:pt x="16" y="1238"/>
                  </a:cubicBezTo>
                  <a:cubicBezTo>
                    <a:pt x="48" y="580"/>
                    <a:pt x="565" y="0"/>
                    <a:pt x="1082" y="16"/>
                  </a:cubicBezTo>
                  <a:cubicBezTo>
                    <a:pt x="1725" y="47"/>
                    <a:pt x="2446" y="721"/>
                    <a:pt x="2446" y="1285"/>
                  </a:cubicBezTo>
                  <a:cubicBezTo>
                    <a:pt x="2446" y="1850"/>
                    <a:pt x="1929" y="2257"/>
                    <a:pt x="1192" y="22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23" name="Google Shape;2523;p36"/>
            <p:cNvSpPr/>
            <p:nvPr/>
          </p:nvSpPr>
          <p:spPr>
            <a:xfrm>
              <a:off x="1434728" y="2192748"/>
              <a:ext cx="54888" cy="47246"/>
            </a:xfrm>
            <a:custGeom>
              <a:avLst/>
              <a:gdLst/>
              <a:ahLst/>
              <a:cxnLst/>
              <a:rect l="l" t="t" r="r" b="b"/>
              <a:pathLst>
                <a:path w="2478" h="2133" extrusionOk="0">
                  <a:moveTo>
                    <a:pt x="1098" y="2117"/>
                  </a:moveTo>
                  <a:cubicBezTo>
                    <a:pt x="456" y="2101"/>
                    <a:pt x="1" y="1631"/>
                    <a:pt x="32" y="1067"/>
                  </a:cubicBezTo>
                  <a:cubicBezTo>
                    <a:pt x="64" y="455"/>
                    <a:pt x="675" y="1"/>
                    <a:pt x="1412" y="32"/>
                  </a:cubicBezTo>
                  <a:cubicBezTo>
                    <a:pt x="2101" y="63"/>
                    <a:pt x="2478" y="440"/>
                    <a:pt x="2430" y="1082"/>
                  </a:cubicBezTo>
                  <a:cubicBezTo>
                    <a:pt x="2383" y="1740"/>
                    <a:pt x="1882" y="2132"/>
                    <a:pt x="1098" y="2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24" name="Google Shape;2524;p36"/>
            <p:cNvSpPr/>
            <p:nvPr/>
          </p:nvSpPr>
          <p:spPr>
            <a:xfrm>
              <a:off x="1808669" y="1812914"/>
              <a:ext cx="55574" cy="55574"/>
            </a:xfrm>
            <a:custGeom>
              <a:avLst/>
              <a:gdLst/>
              <a:ahLst/>
              <a:cxnLst/>
              <a:rect l="l" t="t" r="r" b="b"/>
              <a:pathLst>
                <a:path w="2509" h="2509" extrusionOk="0">
                  <a:moveTo>
                    <a:pt x="1097" y="2509"/>
                  </a:moveTo>
                  <a:cubicBezTo>
                    <a:pt x="423" y="2509"/>
                    <a:pt x="141" y="2086"/>
                    <a:pt x="79" y="1333"/>
                  </a:cubicBezTo>
                  <a:cubicBezTo>
                    <a:pt x="0" y="550"/>
                    <a:pt x="800" y="48"/>
                    <a:pt x="1333" y="32"/>
                  </a:cubicBezTo>
                  <a:cubicBezTo>
                    <a:pt x="1975" y="1"/>
                    <a:pt x="2508" y="612"/>
                    <a:pt x="2477" y="1286"/>
                  </a:cubicBezTo>
                  <a:cubicBezTo>
                    <a:pt x="2445" y="1945"/>
                    <a:pt x="1803" y="2509"/>
                    <a:pt x="1097" y="25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  <p:sp>
        <p:nvSpPr>
          <p:cNvPr id="2525" name="Google Shape;2525;p36"/>
          <p:cNvSpPr/>
          <p:nvPr/>
        </p:nvSpPr>
        <p:spPr>
          <a:xfrm>
            <a:off x="2479531" y="7529491"/>
            <a:ext cx="1021822" cy="726885"/>
          </a:xfrm>
          <a:custGeom>
            <a:avLst/>
            <a:gdLst/>
            <a:ahLst/>
            <a:cxnLst/>
            <a:rect l="l" t="t" r="r" b="b"/>
            <a:pathLst>
              <a:path w="13685" h="9735" extrusionOk="0">
                <a:moveTo>
                  <a:pt x="1" y="7085"/>
                </a:moveTo>
                <a:cubicBezTo>
                  <a:pt x="487" y="5722"/>
                  <a:pt x="988" y="4295"/>
                  <a:pt x="1882" y="3151"/>
                </a:cubicBezTo>
                <a:cubicBezTo>
                  <a:pt x="3245" y="1380"/>
                  <a:pt x="4985" y="16"/>
                  <a:pt x="7384" y="1"/>
                </a:cubicBezTo>
                <a:cubicBezTo>
                  <a:pt x="8575" y="1"/>
                  <a:pt x="9782" y="32"/>
                  <a:pt x="10957" y="549"/>
                </a:cubicBezTo>
                <a:cubicBezTo>
                  <a:pt x="12572" y="1239"/>
                  <a:pt x="13246" y="2493"/>
                  <a:pt x="13465" y="4092"/>
                </a:cubicBezTo>
                <a:cubicBezTo>
                  <a:pt x="13685" y="5737"/>
                  <a:pt x="13120" y="7180"/>
                  <a:pt x="12101" y="8449"/>
                </a:cubicBezTo>
                <a:cubicBezTo>
                  <a:pt x="11553" y="9123"/>
                  <a:pt x="10722" y="9327"/>
                  <a:pt x="9954" y="9468"/>
                </a:cubicBezTo>
                <a:cubicBezTo>
                  <a:pt x="8340" y="9734"/>
                  <a:pt x="6772" y="9531"/>
                  <a:pt x="5362" y="8590"/>
                </a:cubicBezTo>
                <a:cubicBezTo>
                  <a:pt x="4264" y="7854"/>
                  <a:pt x="4029" y="6490"/>
                  <a:pt x="4860" y="5267"/>
                </a:cubicBezTo>
                <a:cubicBezTo>
                  <a:pt x="5377" y="4515"/>
                  <a:pt x="6051" y="3904"/>
                  <a:pt x="6960" y="3637"/>
                </a:cubicBezTo>
                <a:cubicBezTo>
                  <a:pt x="7744" y="3402"/>
                  <a:pt x="8637" y="3668"/>
                  <a:pt x="9029" y="4311"/>
                </a:cubicBezTo>
                <a:cubicBezTo>
                  <a:pt x="9374" y="4828"/>
                  <a:pt x="9280" y="5926"/>
                  <a:pt x="8841" y="6427"/>
                </a:cubicBezTo>
                <a:cubicBezTo>
                  <a:pt x="8449" y="6913"/>
                  <a:pt x="7462" y="7023"/>
                  <a:pt x="6960" y="6647"/>
                </a:cubicBezTo>
                <a:cubicBezTo>
                  <a:pt x="6631" y="6396"/>
                  <a:pt x="6678" y="6082"/>
                  <a:pt x="6851" y="5816"/>
                </a:cubicBezTo>
                <a:cubicBezTo>
                  <a:pt x="6976" y="5628"/>
                  <a:pt x="7242" y="5518"/>
                  <a:pt x="7415" y="5377"/>
                </a:cubicBezTo>
                <a:cubicBezTo>
                  <a:pt x="7007" y="4844"/>
                  <a:pt x="6788" y="4797"/>
                  <a:pt x="6490" y="5095"/>
                </a:cubicBezTo>
                <a:cubicBezTo>
                  <a:pt x="5722" y="5816"/>
                  <a:pt x="5957" y="7023"/>
                  <a:pt x="6929" y="7399"/>
                </a:cubicBezTo>
                <a:cubicBezTo>
                  <a:pt x="8120" y="7869"/>
                  <a:pt x="9500" y="7117"/>
                  <a:pt x="9782" y="5879"/>
                </a:cubicBezTo>
                <a:cubicBezTo>
                  <a:pt x="10032" y="4734"/>
                  <a:pt x="9735" y="3810"/>
                  <a:pt x="8951" y="3292"/>
                </a:cubicBezTo>
                <a:cubicBezTo>
                  <a:pt x="8058" y="2697"/>
                  <a:pt x="6741" y="2759"/>
                  <a:pt x="5785" y="3433"/>
                </a:cubicBezTo>
                <a:cubicBezTo>
                  <a:pt x="4797" y="4139"/>
                  <a:pt x="4076" y="5016"/>
                  <a:pt x="3904" y="6239"/>
                </a:cubicBezTo>
                <a:cubicBezTo>
                  <a:pt x="3841" y="6725"/>
                  <a:pt x="3904" y="7211"/>
                  <a:pt x="3904" y="7697"/>
                </a:cubicBezTo>
                <a:cubicBezTo>
                  <a:pt x="2666" y="7509"/>
                  <a:pt x="1396" y="7305"/>
                  <a:pt x="1" y="7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526" name="Google Shape;2526;p36"/>
          <p:cNvSpPr/>
          <p:nvPr/>
        </p:nvSpPr>
        <p:spPr>
          <a:xfrm>
            <a:off x="9329340" y="10475088"/>
            <a:ext cx="580196" cy="466452"/>
          </a:xfrm>
          <a:custGeom>
            <a:avLst/>
            <a:gdLst/>
            <a:ahLst/>
            <a:cxnLst/>
            <a:rect l="l" t="t" r="r" b="b"/>
            <a:pathLst>
              <a:path w="8794" h="7070" extrusionOk="0">
                <a:moveTo>
                  <a:pt x="4107" y="4452"/>
                </a:moveTo>
                <a:cubicBezTo>
                  <a:pt x="3982" y="4232"/>
                  <a:pt x="3872" y="4060"/>
                  <a:pt x="3715" y="3778"/>
                </a:cubicBezTo>
                <a:cubicBezTo>
                  <a:pt x="3950" y="3746"/>
                  <a:pt x="4170" y="3652"/>
                  <a:pt x="4248" y="3715"/>
                </a:cubicBezTo>
                <a:cubicBezTo>
                  <a:pt x="4421" y="3887"/>
                  <a:pt x="4640" y="4123"/>
                  <a:pt x="4640" y="4342"/>
                </a:cubicBezTo>
                <a:cubicBezTo>
                  <a:pt x="4656" y="4718"/>
                  <a:pt x="4436" y="5063"/>
                  <a:pt x="4060" y="5220"/>
                </a:cubicBezTo>
                <a:cubicBezTo>
                  <a:pt x="3731" y="5361"/>
                  <a:pt x="3402" y="5392"/>
                  <a:pt x="3088" y="5141"/>
                </a:cubicBezTo>
                <a:cubicBezTo>
                  <a:pt x="2696" y="4844"/>
                  <a:pt x="2352" y="4546"/>
                  <a:pt x="2226" y="4028"/>
                </a:cubicBezTo>
                <a:cubicBezTo>
                  <a:pt x="2101" y="3433"/>
                  <a:pt x="2258" y="2884"/>
                  <a:pt x="2775" y="2602"/>
                </a:cubicBezTo>
                <a:cubicBezTo>
                  <a:pt x="3543" y="2179"/>
                  <a:pt x="4311" y="2163"/>
                  <a:pt x="5032" y="2665"/>
                </a:cubicBezTo>
                <a:cubicBezTo>
                  <a:pt x="5831" y="3229"/>
                  <a:pt x="6505" y="4624"/>
                  <a:pt x="5894" y="5533"/>
                </a:cubicBezTo>
                <a:cubicBezTo>
                  <a:pt x="5831" y="5627"/>
                  <a:pt x="5831" y="5768"/>
                  <a:pt x="5769" y="6019"/>
                </a:cubicBezTo>
                <a:cubicBezTo>
                  <a:pt x="6803" y="5768"/>
                  <a:pt x="7744" y="5549"/>
                  <a:pt x="8794" y="5298"/>
                </a:cubicBezTo>
                <a:cubicBezTo>
                  <a:pt x="8762" y="4514"/>
                  <a:pt x="8700" y="3668"/>
                  <a:pt x="8292" y="2931"/>
                </a:cubicBezTo>
                <a:cubicBezTo>
                  <a:pt x="7885" y="2195"/>
                  <a:pt x="7430" y="1442"/>
                  <a:pt x="6646" y="1019"/>
                </a:cubicBezTo>
                <a:cubicBezTo>
                  <a:pt x="4750" y="0"/>
                  <a:pt x="2508" y="267"/>
                  <a:pt x="831" y="1865"/>
                </a:cubicBezTo>
                <a:cubicBezTo>
                  <a:pt x="157" y="2508"/>
                  <a:pt x="0" y="3370"/>
                  <a:pt x="32" y="4279"/>
                </a:cubicBezTo>
                <a:cubicBezTo>
                  <a:pt x="32" y="4514"/>
                  <a:pt x="47" y="4749"/>
                  <a:pt x="94" y="4985"/>
                </a:cubicBezTo>
                <a:cubicBezTo>
                  <a:pt x="267" y="5721"/>
                  <a:pt x="596" y="6301"/>
                  <a:pt x="1380" y="6568"/>
                </a:cubicBezTo>
                <a:cubicBezTo>
                  <a:pt x="2540" y="6944"/>
                  <a:pt x="3715" y="7069"/>
                  <a:pt x="4718" y="6270"/>
                </a:cubicBezTo>
                <a:cubicBezTo>
                  <a:pt x="6066" y="5188"/>
                  <a:pt x="5800" y="3731"/>
                  <a:pt x="4452" y="3025"/>
                </a:cubicBezTo>
                <a:cubicBezTo>
                  <a:pt x="4044" y="2822"/>
                  <a:pt x="3637" y="2837"/>
                  <a:pt x="3229" y="3041"/>
                </a:cubicBezTo>
                <a:cubicBezTo>
                  <a:pt x="2728" y="3292"/>
                  <a:pt x="2602" y="3746"/>
                  <a:pt x="2884" y="4232"/>
                </a:cubicBezTo>
                <a:cubicBezTo>
                  <a:pt x="3198" y="4765"/>
                  <a:pt x="3480" y="4828"/>
                  <a:pt x="4107" y="44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grpSp>
        <p:nvGrpSpPr>
          <p:cNvPr id="2527" name="Google Shape;2527;p36"/>
          <p:cNvGrpSpPr/>
          <p:nvPr/>
        </p:nvGrpSpPr>
        <p:grpSpPr>
          <a:xfrm>
            <a:off x="19780983" y="9653491"/>
            <a:ext cx="1545006" cy="1149407"/>
            <a:chOff x="5717526" y="2920839"/>
            <a:chExt cx="458307" cy="340957"/>
          </a:xfrm>
        </p:grpSpPr>
        <p:sp>
          <p:nvSpPr>
            <p:cNvPr id="2528" name="Google Shape;2528;p36"/>
            <p:cNvSpPr/>
            <p:nvPr/>
          </p:nvSpPr>
          <p:spPr>
            <a:xfrm>
              <a:off x="5856386" y="3002065"/>
              <a:ext cx="319447" cy="251048"/>
            </a:xfrm>
            <a:custGeom>
              <a:avLst/>
              <a:gdLst/>
              <a:ahLst/>
              <a:cxnLst/>
              <a:rect l="l" t="t" r="r" b="b"/>
              <a:pathLst>
                <a:path w="14422" h="11334" extrusionOk="0">
                  <a:moveTo>
                    <a:pt x="4891" y="10785"/>
                  </a:moveTo>
                  <a:cubicBezTo>
                    <a:pt x="3245" y="10581"/>
                    <a:pt x="2007" y="9719"/>
                    <a:pt x="1004" y="8465"/>
                  </a:cubicBezTo>
                  <a:cubicBezTo>
                    <a:pt x="1" y="7195"/>
                    <a:pt x="32" y="7180"/>
                    <a:pt x="440" y="5597"/>
                  </a:cubicBezTo>
                  <a:cubicBezTo>
                    <a:pt x="1223" y="2446"/>
                    <a:pt x="3292" y="738"/>
                    <a:pt x="6427" y="189"/>
                  </a:cubicBezTo>
                  <a:cubicBezTo>
                    <a:pt x="7493" y="1"/>
                    <a:pt x="8528" y="1"/>
                    <a:pt x="9609" y="126"/>
                  </a:cubicBezTo>
                  <a:cubicBezTo>
                    <a:pt x="10738" y="252"/>
                    <a:pt x="11647" y="769"/>
                    <a:pt x="12368" y="1568"/>
                  </a:cubicBezTo>
                  <a:cubicBezTo>
                    <a:pt x="13387" y="2713"/>
                    <a:pt x="14217" y="3967"/>
                    <a:pt x="14311" y="5628"/>
                  </a:cubicBezTo>
                  <a:cubicBezTo>
                    <a:pt x="14421" y="7901"/>
                    <a:pt x="13402" y="9531"/>
                    <a:pt x="11506" y="10487"/>
                  </a:cubicBezTo>
                  <a:cubicBezTo>
                    <a:pt x="9844" y="11333"/>
                    <a:pt x="8073" y="11318"/>
                    <a:pt x="6318" y="10722"/>
                  </a:cubicBezTo>
                  <a:cubicBezTo>
                    <a:pt x="5064" y="10315"/>
                    <a:pt x="3966" y="8637"/>
                    <a:pt x="4076" y="7337"/>
                  </a:cubicBezTo>
                  <a:cubicBezTo>
                    <a:pt x="4201" y="5894"/>
                    <a:pt x="4860" y="5236"/>
                    <a:pt x="6035" y="5111"/>
                  </a:cubicBezTo>
                  <a:cubicBezTo>
                    <a:pt x="6725" y="5032"/>
                    <a:pt x="7477" y="5079"/>
                    <a:pt x="8151" y="5283"/>
                  </a:cubicBezTo>
                  <a:cubicBezTo>
                    <a:pt x="9013" y="5534"/>
                    <a:pt x="9358" y="6333"/>
                    <a:pt x="9155" y="7133"/>
                  </a:cubicBezTo>
                  <a:cubicBezTo>
                    <a:pt x="8998" y="7775"/>
                    <a:pt x="8308" y="8089"/>
                    <a:pt x="7697" y="7775"/>
                  </a:cubicBezTo>
                  <a:cubicBezTo>
                    <a:pt x="7477" y="7666"/>
                    <a:pt x="7274" y="7509"/>
                    <a:pt x="7039" y="7415"/>
                  </a:cubicBezTo>
                  <a:cubicBezTo>
                    <a:pt x="6929" y="7368"/>
                    <a:pt x="6709" y="7415"/>
                    <a:pt x="6647" y="7493"/>
                  </a:cubicBezTo>
                  <a:cubicBezTo>
                    <a:pt x="6584" y="7587"/>
                    <a:pt x="6600" y="7807"/>
                    <a:pt x="6678" y="7916"/>
                  </a:cubicBezTo>
                  <a:cubicBezTo>
                    <a:pt x="7242" y="8779"/>
                    <a:pt x="8810" y="9061"/>
                    <a:pt x="9531" y="7932"/>
                  </a:cubicBezTo>
                  <a:cubicBezTo>
                    <a:pt x="10205" y="6882"/>
                    <a:pt x="9766" y="5205"/>
                    <a:pt x="8606" y="4750"/>
                  </a:cubicBezTo>
                  <a:cubicBezTo>
                    <a:pt x="7383" y="4280"/>
                    <a:pt x="6098" y="4249"/>
                    <a:pt x="4875" y="4844"/>
                  </a:cubicBezTo>
                  <a:cubicBezTo>
                    <a:pt x="3794" y="5393"/>
                    <a:pt x="3245" y="6443"/>
                    <a:pt x="3402" y="7822"/>
                  </a:cubicBezTo>
                  <a:cubicBezTo>
                    <a:pt x="3512" y="8810"/>
                    <a:pt x="3888" y="9688"/>
                    <a:pt x="4640" y="10377"/>
                  </a:cubicBezTo>
                  <a:cubicBezTo>
                    <a:pt x="4734" y="10471"/>
                    <a:pt x="4813" y="10550"/>
                    <a:pt x="4907" y="10644"/>
                  </a:cubicBezTo>
                  <a:cubicBezTo>
                    <a:pt x="4907" y="10659"/>
                    <a:pt x="4891" y="10706"/>
                    <a:pt x="4891" y="10785"/>
                  </a:cubicBezTo>
                  <a:close/>
                </a:path>
              </a:pathLst>
            </a:custGeom>
            <a:solidFill>
              <a:srgbClr val="92CAD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29" name="Google Shape;2529;p36"/>
            <p:cNvSpPr/>
            <p:nvPr/>
          </p:nvSpPr>
          <p:spPr>
            <a:xfrm>
              <a:off x="5717526" y="3006251"/>
              <a:ext cx="210757" cy="255545"/>
            </a:xfrm>
            <a:custGeom>
              <a:avLst/>
              <a:gdLst/>
              <a:ahLst/>
              <a:cxnLst/>
              <a:rect l="l" t="t" r="r" b="b"/>
              <a:pathLst>
                <a:path w="9515" h="11537" extrusionOk="0">
                  <a:moveTo>
                    <a:pt x="9514" y="11035"/>
                  </a:moveTo>
                  <a:cubicBezTo>
                    <a:pt x="7931" y="11160"/>
                    <a:pt x="6364" y="11536"/>
                    <a:pt x="4765" y="11317"/>
                  </a:cubicBezTo>
                  <a:cubicBezTo>
                    <a:pt x="3652" y="11160"/>
                    <a:pt x="2931" y="10517"/>
                    <a:pt x="2461" y="9593"/>
                  </a:cubicBezTo>
                  <a:cubicBezTo>
                    <a:pt x="1991" y="8637"/>
                    <a:pt x="1599" y="7649"/>
                    <a:pt x="1458" y="6568"/>
                  </a:cubicBezTo>
                  <a:cubicBezTo>
                    <a:pt x="1332" y="5517"/>
                    <a:pt x="1097" y="4483"/>
                    <a:pt x="846" y="3448"/>
                  </a:cubicBezTo>
                  <a:cubicBezTo>
                    <a:pt x="737" y="2931"/>
                    <a:pt x="533" y="2430"/>
                    <a:pt x="329" y="1944"/>
                  </a:cubicBezTo>
                  <a:cubicBezTo>
                    <a:pt x="47" y="1285"/>
                    <a:pt x="0" y="1066"/>
                    <a:pt x="141" y="345"/>
                  </a:cubicBezTo>
                  <a:cubicBezTo>
                    <a:pt x="1411" y="0"/>
                    <a:pt x="2492" y="376"/>
                    <a:pt x="3198" y="1505"/>
                  </a:cubicBezTo>
                  <a:cubicBezTo>
                    <a:pt x="3511" y="1991"/>
                    <a:pt x="3731" y="2555"/>
                    <a:pt x="3934" y="3104"/>
                  </a:cubicBezTo>
                  <a:cubicBezTo>
                    <a:pt x="4279" y="4013"/>
                    <a:pt x="4530" y="4969"/>
                    <a:pt x="4922" y="5847"/>
                  </a:cubicBezTo>
                  <a:cubicBezTo>
                    <a:pt x="5878" y="8041"/>
                    <a:pt x="7289" y="9859"/>
                    <a:pt x="9514" y="11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30" name="Google Shape;2530;p36"/>
            <p:cNvSpPr/>
            <p:nvPr/>
          </p:nvSpPr>
          <p:spPr>
            <a:xfrm>
              <a:off x="5735910" y="2932202"/>
              <a:ext cx="14619" cy="98102"/>
            </a:xfrm>
            <a:custGeom>
              <a:avLst/>
              <a:gdLst/>
              <a:ahLst/>
              <a:cxnLst/>
              <a:rect l="l" t="t" r="r" b="b"/>
              <a:pathLst>
                <a:path w="660" h="4429" extrusionOk="0">
                  <a:moveTo>
                    <a:pt x="330" y="0"/>
                  </a:moveTo>
                  <a:cubicBezTo>
                    <a:pt x="165" y="0"/>
                    <a:pt x="1" y="106"/>
                    <a:pt x="1" y="318"/>
                  </a:cubicBezTo>
                  <a:lnTo>
                    <a:pt x="1" y="4111"/>
                  </a:lnTo>
                  <a:cubicBezTo>
                    <a:pt x="1" y="4323"/>
                    <a:pt x="165" y="4428"/>
                    <a:pt x="330" y="4428"/>
                  </a:cubicBezTo>
                  <a:cubicBezTo>
                    <a:pt x="495" y="4428"/>
                    <a:pt x="659" y="4323"/>
                    <a:pt x="659" y="4111"/>
                  </a:cubicBezTo>
                  <a:lnTo>
                    <a:pt x="659" y="318"/>
                  </a:lnTo>
                  <a:cubicBezTo>
                    <a:pt x="659" y="106"/>
                    <a:pt x="495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31" name="Google Shape;2531;p36"/>
            <p:cNvSpPr/>
            <p:nvPr/>
          </p:nvSpPr>
          <p:spPr>
            <a:xfrm>
              <a:off x="5745479" y="2956258"/>
              <a:ext cx="73449" cy="83926"/>
            </a:xfrm>
            <a:custGeom>
              <a:avLst/>
              <a:gdLst/>
              <a:ahLst/>
              <a:cxnLst/>
              <a:rect l="l" t="t" r="r" b="b"/>
              <a:pathLst>
                <a:path w="3316" h="3789" extrusionOk="0">
                  <a:moveTo>
                    <a:pt x="2866" y="1"/>
                  </a:moveTo>
                  <a:cubicBezTo>
                    <a:pt x="2768" y="1"/>
                    <a:pt x="2672" y="46"/>
                    <a:pt x="2610" y="157"/>
                  </a:cubicBezTo>
                  <a:cubicBezTo>
                    <a:pt x="1983" y="1317"/>
                    <a:pt x="1105" y="2273"/>
                    <a:pt x="227" y="3229"/>
                  </a:cubicBezTo>
                  <a:cubicBezTo>
                    <a:pt x="0" y="3468"/>
                    <a:pt x="220" y="3789"/>
                    <a:pt x="462" y="3789"/>
                  </a:cubicBezTo>
                  <a:cubicBezTo>
                    <a:pt x="537" y="3789"/>
                    <a:pt x="615" y="3758"/>
                    <a:pt x="682" y="3683"/>
                  </a:cubicBezTo>
                  <a:cubicBezTo>
                    <a:pt x="1606" y="2696"/>
                    <a:pt x="2516" y="1693"/>
                    <a:pt x="3174" y="486"/>
                  </a:cubicBezTo>
                  <a:cubicBezTo>
                    <a:pt x="3315" y="236"/>
                    <a:pt x="3087" y="1"/>
                    <a:pt x="2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32" name="Google Shape;2532;p36"/>
            <p:cNvSpPr/>
            <p:nvPr/>
          </p:nvSpPr>
          <p:spPr>
            <a:xfrm>
              <a:off x="5722377" y="2920839"/>
              <a:ext cx="37168" cy="28839"/>
            </a:xfrm>
            <a:custGeom>
              <a:avLst/>
              <a:gdLst/>
              <a:ahLst/>
              <a:cxnLst/>
              <a:rect l="l" t="t" r="r" b="b"/>
              <a:pathLst>
                <a:path w="1678" h="1302" extrusionOk="0">
                  <a:moveTo>
                    <a:pt x="847" y="0"/>
                  </a:moveTo>
                  <a:cubicBezTo>
                    <a:pt x="0" y="0"/>
                    <a:pt x="0" y="1301"/>
                    <a:pt x="847" y="1301"/>
                  </a:cubicBezTo>
                  <a:cubicBezTo>
                    <a:pt x="1678" y="1301"/>
                    <a:pt x="1678" y="0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33" name="Google Shape;2533;p36"/>
            <p:cNvSpPr/>
            <p:nvPr/>
          </p:nvSpPr>
          <p:spPr>
            <a:xfrm>
              <a:off x="5791818" y="2945825"/>
              <a:ext cx="37168" cy="29194"/>
            </a:xfrm>
            <a:custGeom>
              <a:avLst/>
              <a:gdLst/>
              <a:ahLst/>
              <a:cxnLst/>
              <a:rect l="l" t="t" r="r" b="b"/>
              <a:pathLst>
                <a:path w="1678" h="1318" extrusionOk="0">
                  <a:moveTo>
                    <a:pt x="847" y="1"/>
                  </a:moveTo>
                  <a:cubicBezTo>
                    <a:pt x="0" y="1"/>
                    <a:pt x="0" y="1317"/>
                    <a:pt x="847" y="1317"/>
                  </a:cubicBezTo>
                  <a:cubicBezTo>
                    <a:pt x="1677" y="1317"/>
                    <a:pt x="1677" y="1"/>
                    <a:pt x="8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  <p:grpSp>
        <p:nvGrpSpPr>
          <p:cNvPr id="2534" name="Google Shape;2534;p36"/>
          <p:cNvGrpSpPr/>
          <p:nvPr/>
        </p:nvGrpSpPr>
        <p:grpSpPr>
          <a:xfrm>
            <a:off x="14275737" y="8753086"/>
            <a:ext cx="3240937" cy="3835052"/>
            <a:chOff x="4470230" y="2486130"/>
            <a:chExt cx="961382" cy="1137619"/>
          </a:xfrm>
        </p:grpSpPr>
        <p:sp>
          <p:nvSpPr>
            <p:cNvPr id="2535" name="Google Shape;2535;p36"/>
            <p:cNvSpPr/>
            <p:nvPr/>
          </p:nvSpPr>
          <p:spPr>
            <a:xfrm>
              <a:off x="4702166" y="3384016"/>
              <a:ext cx="493258" cy="153012"/>
            </a:xfrm>
            <a:custGeom>
              <a:avLst/>
              <a:gdLst/>
              <a:ahLst/>
              <a:cxnLst/>
              <a:rect l="l" t="t" r="r" b="b"/>
              <a:pathLst>
                <a:path w="22269" h="6908" extrusionOk="0">
                  <a:moveTo>
                    <a:pt x="8171" y="0"/>
                  </a:moveTo>
                  <a:cubicBezTo>
                    <a:pt x="6731" y="0"/>
                    <a:pt x="5456" y="232"/>
                    <a:pt x="4702" y="986"/>
                  </a:cubicBezTo>
                  <a:cubicBezTo>
                    <a:pt x="0" y="5688"/>
                    <a:pt x="6662" y="6864"/>
                    <a:pt x="9796" y="6864"/>
                  </a:cubicBezTo>
                  <a:cubicBezTo>
                    <a:pt x="10580" y="6864"/>
                    <a:pt x="11712" y="6907"/>
                    <a:pt x="12931" y="6907"/>
                  </a:cubicBezTo>
                  <a:cubicBezTo>
                    <a:pt x="15370" y="6907"/>
                    <a:pt x="18156" y="6733"/>
                    <a:pt x="19201" y="5688"/>
                  </a:cubicBezTo>
                  <a:cubicBezTo>
                    <a:pt x="22268" y="2621"/>
                    <a:pt x="19704" y="443"/>
                    <a:pt x="16406" y="443"/>
                  </a:cubicBezTo>
                  <a:cubicBezTo>
                    <a:pt x="15912" y="443"/>
                    <a:pt x="15401" y="492"/>
                    <a:pt x="14891" y="594"/>
                  </a:cubicBezTo>
                  <a:cubicBezTo>
                    <a:pt x="13203" y="594"/>
                    <a:pt x="10476" y="0"/>
                    <a:pt x="8171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36" name="Google Shape;2536;p36"/>
            <p:cNvSpPr/>
            <p:nvPr/>
          </p:nvSpPr>
          <p:spPr>
            <a:xfrm>
              <a:off x="4682009" y="3551983"/>
              <a:ext cx="192727" cy="71766"/>
            </a:xfrm>
            <a:custGeom>
              <a:avLst/>
              <a:gdLst/>
              <a:ahLst/>
              <a:cxnLst/>
              <a:rect l="l" t="t" r="r" b="b"/>
              <a:pathLst>
                <a:path w="8701" h="3240" extrusionOk="0">
                  <a:moveTo>
                    <a:pt x="3139" y="0"/>
                  </a:moveTo>
                  <a:cubicBezTo>
                    <a:pt x="2458" y="0"/>
                    <a:pt x="1842" y="132"/>
                    <a:pt x="1459" y="535"/>
                  </a:cubicBezTo>
                  <a:cubicBezTo>
                    <a:pt x="1" y="2102"/>
                    <a:pt x="2242" y="3215"/>
                    <a:pt x="3622" y="3215"/>
                  </a:cubicBezTo>
                  <a:cubicBezTo>
                    <a:pt x="3967" y="3215"/>
                    <a:pt x="4522" y="3239"/>
                    <a:pt x="5130" y="3239"/>
                  </a:cubicBezTo>
                  <a:cubicBezTo>
                    <a:pt x="6480" y="3239"/>
                    <a:pt x="8093" y="3120"/>
                    <a:pt x="8277" y="2353"/>
                  </a:cubicBezTo>
                  <a:cubicBezTo>
                    <a:pt x="8700" y="535"/>
                    <a:pt x="5550" y="174"/>
                    <a:pt x="4390" y="111"/>
                  </a:cubicBezTo>
                  <a:cubicBezTo>
                    <a:pt x="3974" y="47"/>
                    <a:pt x="3545" y="0"/>
                    <a:pt x="3139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37" name="Google Shape;2537;p36"/>
            <p:cNvSpPr/>
            <p:nvPr/>
          </p:nvSpPr>
          <p:spPr>
            <a:xfrm>
              <a:off x="4888251" y="3154472"/>
              <a:ext cx="144108" cy="318739"/>
            </a:xfrm>
            <a:custGeom>
              <a:avLst/>
              <a:gdLst/>
              <a:ahLst/>
              <a:cxnLst/>
              <a:rect l="l" t="t" r="r" b="b"/>
              <a:pathLst>
                <a:path w="6506" h="14390" extrusionOk="0">
                  <a:moveTo>
                    <a:pt x="0" y="941"/>
                  </a:moveTo>
                  <a:cubicBezTo>
                    <a:pt x="1474" y="1"/>
                    <a:pt x="2979" y="361"/>
                    <a:pt x="4405" y="298"/>
                  </a:cubicBezTo>
                  <a:cubicBezTo>
                    <a:pt x="5204" y="251"/>
                    <a:pt x="5408" y="941"/>
                    <a:pt x="5455" y="1646"/>
                  </a:cubicBezTo>
                  <a:cubicBezTo>
                    <a:pt x="5643" y="4374"/>
                    <a:pt x="5847" y="7101"/>
                    <a:pt x="6082" y="9828"/>
                  </a:cubicBezTo>
                  <a:cubicBezTo>
                    <a:pt x="6145" y="10706"/>
                    <a:pt x="6364" y="11552"/>
                    <a:pt x="6411" y="12430"/>
                  </a:cubicBezTo>
                  <a:cubicBezTo>
                    <a:pt x="6505" y="13982"/>
                    <a:pt x="6223" y="14296"/>
                    <a:pt x="4687" y="14343"/>
                  </a:cubicBezTo>
                  <a:cubicBezTo>
                    <a:pt x="3355" y="14390"/>
                    <a:pt x="2038" y="14358"/>
                    <a:pt x="580" y="14358"/>
                  </a:cubicBezTo>
                  <a:cubicBezTo>
                    <a:pt x="455" y="13622"/>
                    <a:pt x="283" y="12995"/>
                    <a:pt x="267" y="12383"/>
                  </a:cubicBezTo>
                  <a:cubicBezTo>
                    <a:pt x="220" y="9280"/>
                    <a:pt x="220" y="6192"/>
                    <a:pt x="189" y="3104"/>
                  </a:cubicBezTo>
                  <a:cubicBezTo>
                    <a:pt x="173" y="2367"/>
                    <a:pt x="63" y="1631"/>
                    <a:pt x="0" y="941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38" name="Google Shape;2538;p36"/>
            <p:cNvSpPr/>
            <p:nvPr/>
          </p:nvSpPr>
          <p:spPr>
            <a:xfrm>
              <a:off x="4470230" y="2486130"/>
              <a:ext cx="961376" cy="783268"/>
            </a:xfrm>
            <a:custGeom>
              <a:avLst/>
              <a:gdLst/>
              <a:ahLst/>
              <a:cxnLst/>
              <a:rect l="l" t="t" r="r" b="b"/>
              <a:pathLst>
                <a:path w="43403" h="35362" extrusionOk="0">
                  <a:moveTo>
                    <a:pt x="38450" y="14860"/>
                  </a:moveTo>
                  <a:cubicBezTo>
                    <a:pt x="42462" y="15722"/>
                    <a:pt x="43403" y="19421"/>
                    <a:pt x="42964" y="22148"/>
                  </a:cubicBezTo>
                  <a:cubicBezTo>
                    <a:pt x="42525" y="24813"/>
                    <a:pt x="39516" y="27478"/>
                    <a:pt x="35895" y="26788"/>
                  </a:cubicBezTo>
                  <a:cubicBezTo>
                    <a:pt x="35926" y="27007"/>
                    <a:pt x="35926" y="27211"/>
                    <a:pt x="35957" y="27415"/>
                  </a:cubicBezTo>
                  <a:cubicBezTo>
                    <a:pt x="36349" y="29437"/>
                    <a:pt x="35848" y="30612"/>
                    <a:pt x="34280" y="31725"/>
                  </a:cubicBezTo>
                  <a:cubicBezTo>
                    <a:pt x="32368" y="33058"/>
                    <a:pt x="30283" y="33230"/>
                    <a:pt x="28105" y="32619"/>
                  </a:cubicBezTo>
                  <a:cubicBezTo>
                    <a:pt x="27650" y="32493"/>
                    <a:pt x="27258" y="32133"/>
                    <a:pt x="26866" y="31819"/>
                  </a:cubicBezTo>
                  <a:cubicBezTo>
                    <a:pt x="26678" y="31678"/>
                    <a:pt x="26584" y="31412"/>
                    <a:pt x="26349" y="31067"/>
                  </a:cubicBezTo>
                  <a:cubicBezTo>
                    <a:pt x="26130" y="31772"/>
                    <a:pt x="26067" y="32243"/>
                    <a:pt x="25879" y="32634"/>
                  </a:cubicBezTo>
                  <a:cubicBezTo>
                    <a:pt x="25377" y="33669"/>
                    <a:pt x="24484" y="34359"/>
                    <a:pt x="23434" y="34719"/>
                  </a:cubicBezTo>
                  <a:cubicBezTo>
                    <a:pt x="22321" y="35111"/>
                    <a:pt x="21161" y="35362"/>
                    <a:pt x="19938" y="35221"/>
                  </a:cubicBezTo>
                  <a:cubicBezTo>
                    <a:pt x="18731" y="35080"/>
                    <a:pt x="17713" y="34609"/>
                    <a:pt x="16897" y="33747"/>
                  </a:cubicBezTo>
                  <a:cubicBezTo>
                    <a:pt x="16537" y="33371"/>
                    <a:pt x="16318" y="32870"/>
                    <a:pt x="16004" y="32384"/>
                  </a:cubicBezTo>
                  <a:cubicBezTo>
                    <a:pt x="14593" y="33575"/>
                    <a:pt x="12822" y="33857"/>
                    <a:pt x="11067" y="33998"/>
                  </a:cubicBezTo>
                  <a:cubicBezTo>
                    <a:pt x="9280" y="34139"/>
                    <a:pt x="7603" y="33763"/>
                    <a:pt x="6286" y="32321"/>
                  </a:cubicBezTo>
                  <a:cubicBezTo>
                    <a:pt x="5440" y="31380"/>
                    <a:pt x="4969" y="30362"/>
                    <a:pt x="4907" y="29123"/>
                  </a:cubicBezTo>
                  <a:cubicBezTo>
                    <a:pt x="4844" y="27807"/>
                    <a:pt x="5126" y="26584"/>
                    <a:pt x="5863" y="25471"/>
                  </a:cubicBezTo>
                  <a:cubicBezTo>
                    <a:pt x="5957" y="25346"/>
                    <a:pt x="6051" y="25220"/>
                    <a:pt x="6129" y="25079"/>
                  </a:cubicBezTo>
                  <a:cubicBezTo>
                    <a:pt x="6145" y="25064"/>
                    <a:pt x="6129" y="25032"/>
                    <a:pt x="6114" y="24970"/>
                  </a:cubicBezTo>
                  <a:cubicBezTo>
                    <a:pt x="6051" y="24938"/>
                    <a:pt x="5972" y="24876"/>
                    <a:pt x="5894" y="24891"/>
                  </a:cubicBezTo>
                  <a:cubicBezTo>
                    <a:pt x="4483" y="25064"/>
                    <a:pt x="3292" y="24499"/>
                    <a:pt x="2211" y="23731"/>
                  </a:cubicBezTo>
                  <a:cubicBezTo>
                    <a:pt x="1380" y="23136"/>
                    <a:pt x="628" y="22368"/>
                    <a:pt x="298" y="21365"/>
                  </a:cubicBezTo>
                  <a:cubicBezTo>
                    <a:pt x="126" y="20847"/>
                    <a:pt x="1" y="20252"/>
                    <a:pt x="79" y="19734"/>
                  </a:cubicBezTo>
                  <a:cubicBezTo>
                    <a:pt x="486" y="16960"/>
                    <a:pt x="2148" y="14233"/>
                    <a:pt x="5549" y="13998"/>
                  </a:cubicBezTo>
                  <a:cubicBezTo>
                    <a:pt x="6035" y="13951"/>
                    <a:pt x="6537" y="13841"/>
                    <a:pt x="7085" y="13763"/>
                  </a:cubicBezTo>
                  <a:cubicBezTo>
                    <a:pt x="6067" y="10502"/>
                    <a:pt x="6176" y="7508"/>
                    <a:pt x="9499" y="5659"/>
                  </a:cubicBezTo>
                  <a:cubicBezTo>
                    <a:pt x="11991" y="4280"/>
                    <a:pt x="14578" y="4013"/>
                    <a:pt x="17117" y="5910"/>
                  </a:cubicBezTo>
                  <a:cubicBezTo>
                    <a:pt x="17211" y="5737"/>
                    <a:pt x="17336" y="5565"/>
                    <a:pt x="17399" y="5377"/>
                  </a:cubicBezTo>
                  <a:cubicBezTo>
                    <a:pt x="17963" y="3527"/>
                    <a:pt x="19358" y="2399"/>
                    <a:pt x="20863" y="1333"/>
                  </a:cubicBezTo>
                  <a:cubicBezTo>
                    <a:pt x="22242" y="361"/>
                    <a:pt x="23763" y="0"/>
                    <a:pt x="25377" y="0"/>
                  </a:cubicBezTo>
                  <a:cubicBezTo>
                    <a:pt x="26522" y="0"/>
                    <a:pt x="27666" y="251"/>
                    <a:pt x="28700" y="847"/>
                  </a:cubicBezTo>
                  <a:cubicBezTo>
                    <a:pt x="28998" y="1004"/>
                    <a:pt x="29265" y="1223"/>
                    <a:pt x="29578" y="1380"/>
                  </a:cubicBezTo>
                  <a:cubicBezTo>
                    <a:pt x="30252" y="1740"/>
                    <a:pt x="30675" y="2289"/>
                    <a:pt x="30957" y="2979"/>
                  </a:cubicBezTo>
                  <a:cubicBezTo>
                    <a:pt x="31334" y="3919"/>
                    <a:pt x="31631" y="4859"/>
                    <a:pt x="31537" y="5894"/>
                  </a:cubicBezTo>
                  <a:cubicBezTo>
                    <a:pt x="31522" y="6066"/>
                    <a:pt x="31553" y="6239"/>
                    <a:pt x="31569" y="6505"/>
                  </a:cubicBezTo>
                  <a:cubicBezTo>
                    <a:pt x="31866" y="6364"/>
                    <a:pt x="32102" y="6286"/>
                    <a:pt x="32305" y="6145"/>
                  </a:cubicBezTo>
                  <a:cubicBezTo>
                    <a:pt x="33324" y="5408"/>
                    <a:pt x="34453" y="5408"/>
                    <a:pt x="35613" y="5581"/>
                  </a:cubicBezTo>
                  <a:cubicBezTo>
                    <a:pt x="36710" y="5737"/>
                    <a:pt x="37650" y="6270"/>
                    <a:pt x="38450" y="6960"/>
                  </a:cubicBezTo>
                  <a:cubicBezTo>
                    <a:pt x="39798" y="8151"/>
                    <a:pt x="40237" y="9703"/>
                    <a:pt x="39892" y="11458"/>
                  </a:cubicBezTo>
                  <a:cubicBezTo>
                    <a:pt x="39829" y="11741"/>
                    <a:pt x="39798" y="12023"/>
                    <a:pt x="39704" y="12289"/>
                  </a:cubicBezTo>
                  <a:cubicBezTo>
                    <a:pt x="39437" y="13167"/>
                    <a:pt x="39218" y="14092"/>
                    <a:pt x="38450" y="1486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39" name="Google Shape;2539;p36"/>
            <p:cNvSpPr/>
            <p:nvPr/>
          </p:nvSpPr>
          <p:spPr>
            <a:xfrm>
              <a:off x="4860474" y="2486130"/>
              <a:ext cx="571138" cy="662794"/>
            </a:xfrm>
            <a:custGeom>
              <a:avLst/>
              <a:gdLst/>
              <a:ahLst/>
              <a:cxnLst/>
              <a:rect l="l" t="t" r="r" b="b"/>
              <a:pathLst>
                <a:path w="25785" h="29923" extrusionOk="0">
                  <a:moveTo>
                    <a:pt x="7759" y="0"/>
                  </a:moveTo>
                  <a:cubicBezTo>
                    <a:pt x="6145" y="0"/>
                    <a:pt x="4624" y="361"/>
                    <a:pt x="3245" y="1333"/>
                  </a:cubicBezTo>
                  <a:cubicBezTo>
                    <a:pt x="1897" y="2289"/>
                    <a:pt x="643" y="3292"/>
                    <a:pt x="1" y="4812"/>
                  </a:cubicBezTo>
                  <a:cubicBezTo>
                    <a:pt x="298" y="6521"/>
                    <a:pt x="1223" y="7869"/>
                    <a:pt x="2869" y="8950"/>
                  </a:cubicBezTo>
                  <a:cubicBezTo>
                    <a:pt x="4264" y="9875"/>
                    <a:pt x="5910" y="10706"/>
                    <a:pt x="6835" y="12179"/>
                  </a:cubicBezTo>
                  <a:cubicBezTo>
                    <a:pt x="7869" y="13841"/>
                    <a:pt x="7885" y="15706"/>
                    <a:pt x="7320" y="17524"/>
                  </a:cubicBezTo>
                  <a:cubicBezTo>
                    <a:pt x="7148" y="18136"/>
                    <a:pt x="6631" y="19170"/>
                    <a:pt x="7524" y="19405"/>
                  </a:cubicBezTo>
                  <a:cubicBezTo>
                    <a:pt x="8079" y="19544"/>
                    <a:pt x="8709" y="19618"/>
                    <a:pt x="9340" y="19618"/>
                  </a:cubicBezTo>
                  <a:cubicBezTo>
                    <a:pt x="10065" y="19618"/>
                    <a:pt x="10792" y="19521"/>
                    <a:pt x="11411" y="19311"/>
                  </a:cubicBezTo>
                  <a:cubicBezTo>
                    <a:pt x="12858" y="18821"/>
                    <a:pt x="14751" y="17620"/>
                    <a:pt x="16459" y="17620"/>
                  </a:cubicBezTo>
                  <a:cubicBezTo>
                    <a:pt x="16990" y="17620"/>
                    <a:pt x="17503" y="17736"/>
                    <a:pt x="17979" y="18026"/>
                  </a:cubicBezTo>
                  <a:cubicBezTo>
                    <a:pt x="18857" y="18559"/>
                    <a:pt x="19186" y="19703"/>
                    <a:pt x="18637" y="20549"/>
                  </a:cubicBezTo>
                  <a:cubicBezTo>
                    <a:pt x="17948" y="21615"/>
                    <a:pt x="16788" y="22321"/>
                    <a:pt x="15785" y="23057"/>
                  </a:cubicBezTo>
                  <a:cubicBezTo>
                    <a:pt x="14844" y="23747"/>
                    <a:pt x="13151" y="24844"/>
                    <a:pt x="13136" y="26177"/>
                  </a:cubicBezTo>
                  <a:cubicBezTo>
                    <a:pt x="13104" y="27838"/>
                    <a:pt x="15236" y="29343"/>
                    <a:pt x="16694" y="29672"/>
                  </a:cubicBezTo>
                  <a:cubicBezTo>
                    <a:pt x="17211" y="29782"/>
                    <a:pt x="17712" y="29860"/>
                    <a:pt x="18230" y="29923"/>
                  </a:cubicBezTo>
                  <a:cubicBezTo>
                    <a:pt x="18512" y="29233"/>
                    <a:pt x="18543" y="28434"/>
                    <a:pt x="18339" y="27415"/>
                  </a:cubicBezTo>
                  <a:cubicBezTo>
                    <a:pt x="18308" y="27211"/>
                    <a:pt x="18308" y="27007"/>
                    <a:pt x="18277" y="26788"/>
                  </a:cubicBezTo>
                  <a:lnTo>
                    <a:pt x="18277" y="26788"/>
                  </a:lnTo>
                  <a:cubicBezTo>
                    <a:pt x="18670" y="26863"/>
                    <a:pt x="19057" y="26898"/>
                    <a:pt x="19433" y="26898"/>
                  </a:cubicBezTo>
                  <a:cubicBezTo>
                    <a:pt x="22521" y="26898"/>
                    <a:pt x="24955" y="24523"/>
                    <a:pt x="25346" y="22148"/>
                  </a:cubicBezTo>
                  <a:cubicBezTo>
                    <a:pt x="25785" y="19421"/>
                    <a:pt x="24844" y="15722"/>
                    <a:pt x="20832" y="14860"/>
                  </a:cubicBezTo>
                  <a:cubicBezTo>
                    <a:pt x="21600" y="14092"/>
                    <a:pt x="21819" y="13167"/>
                    <a:pt x="22086" y="12289"/>
                  </a:cubicBezTo>
                  <a:cubicBezTo>
                    <a:pt x="22180" y="12023"/>
                    <a:pt x="22211" y="11741"/>
                    <a:pt x="22274" y="11458"/>
                  </a:cubicBezTo>
                  <a:cubicBezTo>
                    <a:pt x="22634" y="9703"/>
                    <a:pt x="22180" y="8151"/>
                    <a:pt x="20832" y="6960"/>
                  </a:cubicBezTo>
                  <a:cubicBezTo>
                    <a:pt x="20032" y="6270"/>
                    <a:pt x="19092" y="5737"/>
                    <a:pt x="17995" y="5581"/>
                  </a:cubicBezTo>
                  <a:cubicBezTo>
                    <a:pt x="17616" y="5524"/>
                    <a:pt x="17242" y="5486"/>
                    <a:pt x="16873" y="5486"/>
                  </a:cubicBezTo>
                  <a:cubicBezTo>
                    <a:pt x="16110" y="5486"/>
                    <a:pt x="15374" y="5648"/>
                    <a:pt x="14687" y="6145"/>
                  </a:cubicBezTo>
                  <a:cubicBezTo>
                    <a:pt x="14484" y="6286"/>
                    <a:pt x="14248" y="6364"/>
                    <a:pt x="13951" y="6505"/>
                  </a:cubicBezTo>
                  <a:cubicBezTo>
                    <a:pt x="13935" y="6239"/>
                    <a:pt x="13904" y="6066"/>
                    <a:pt x="13919" y="5894"/>
                  </a:cubicBezTo>
                  <a:cubicBezTo>
                    <a:pt x="14013" y="4859"/>
                    <a:pt x="13716" y="3903"/>
                    <a:pt x="13339" y="2979"/>
                  </a:cubicBezTo>
                  <a:cubicBezTo>
                    <a:pt x="13057" y="2289"/>
                    <a:pt x="12634" y="1740"/>
                    <a:pt x="11960" y="1380"/>
                  </a:cubicBezTo>
                  <a:cubicBezTo>
                    <a:pt x="11647" y="1223"/>
                    <a:pt x="11380" y="1004"/>
                    <a:pt x="11082" y="847"/>
                  </a:cubicBezTo>
                  <a:cubicBezTo>
                    <a:pt x="10048" y="251"/>
                    <a:pt x="8904" y="0"/>
                    <a:pt x="7759" y="0"/>
                  </a:cubicBezTo>
                  <a:close/>
                </a:path>
              </a:pathLst>
            </a:cu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40" name="Google Shape;2540;p36"/>
            <p:cNvSpPr/>
            <p:nvPr/>
          </p:nvSpPr>
          <p:spPr>
            <a:xfrm>
              <a:off x="4889646" y="3017340"/>
              <a:ext cx="48265" cy="37500"/>
            </a:xfrm>
            <a:custGeom>
              <a:avLst/>
              <a:gdLst/>
              <a:ahLst/>
              <a:cxnLst/>
              <a:rect l="l" t="t" r="r" b="b"/>
              <a:pathLst>
                <a:path w="2179" h="1693" extrusionOk="0">
                  <a:moveTo>
                    <a:pt x="1097" y="0"/>
                  </a:moveTo>
                  <a:cubicBezTo>
                    <a:pt x="0" y="0"/>
                    <a:pt x="0" y="1693"/>
                    <a:pt x="1097" y="1693"/>
                  </a:cubicBezTo>
                  <a:cubicBezTo>
                    <a:pt x="2179" y="1693"/>
                    <a:pt x="2179" y="0"/>
                    <a:pt x="1097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41" name="Google Shape;2541;p36"/>
            <p:cNvSpPr/>
            <p:nvPr/>
          </p:nvSpPr>
          <p:spPr>
            <a:xfrm>
              <a:off x="4989987" y="3013508"/>
              <a:ext cx="48265" cy="37522"/>
            </a:xfrm>
            <a:custGeom>
              <a:avLst/>
              <a:gdLst/>
              <a:ahLst/>
              <a:cxnLst/>
              <a:rect l="l" t="t" r="r" b="b"/>
              <a:pathLst>
                <a:path w="2179" h="1694" extrusionOk="0">
                  <a:moveTo>
                    <a:pt x="1097" y="1"/>
                  </a:moveTo>
                  <a:cubicBezTo>
                    <a:pt x="0" y="1"/>
                    <a:pt x="0" y="1694"/>
                    <a:pt x="1097" y="1694"/>
                  </a:cubicBezTo>
                  <a:cubicBezTo>
                    <a:pt x="2179" y="1694"/>
                    <a:pt x="2179" y="1"/>
                    <a:pt x="1097" y="1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42" name="Google Shape;2542;p36"/>
            <p:cNvSpPr/>
            <p:nvPr/>
          </p:nvSpPr>
          <p:spPr>
            <a:xfrm>
              <a:off x="4934080" y="3061817"/>
              <a:ext cx="69462" cy="46515"/>
            </a:xfrm>
            <a:custGeom>
              <a:avLst/>
              <a:gdLst/>
              <a:ahLst/>
              <a:cxnLst/>
              <a:rect l="l" t="t" r="r" b="b"/>
              <a:pathLst>
                <a:path w="3136" h="2100" extrusionOk="0">
                  <a:moveTo>
                    <a:pt x="2774" y="0"/>
                  </a:moveTo>
                  <a:cubicBezTo>
                    <a:pt x="2611" y="0"/>
                    <a:pt x="2454" y="102"/>
                    <a:pt x="2461" y="312"/>
                  </a:cubicBezTo>
                  <a:cubicBezTo>
                    <a:pt x="2477" y="861"/>
                    <a:pt x="2226" y="1393"/>
                    <a:pt x="1631" y="1441"/>
                  </a:cubicBezTo>
                  <a:cubicBezTo>
                    <a:pt x="1606" y="1443"/>
                    <a:pt x="1582" y="1443"/>
                    <a:pt x="1558" y="1443"/>
                  </a:cubicBezTo>
                  <a:cubicBezTo>
                    <a:pt x="1023" y="1443"/>
                    <a:pt x="719" y="948"/>
                    <a:pt x="674" y="453"/>
                  </a:cubicBezTo>
                  <a:cubicBezTo>
                    <a:pt x="659" y="241"/>
                    <a:pt x="486" y="136"/>
                    <a:pt x="322" y="136"/>
                  </a:cubicBezTo>
                  <a:cubicBezTo>
                    <a:pt x="157" y="136"/>
                    <a:pt x="0" y="241"/>
                    <a:pt x="16" y="453"/>
                  </a:cubicBezTo>
                  <a:cubicBezTo>
                    <a:pt x="94" y="1337"/>
                    <a:pt x="663" y="2099"/>
                    <a:pt x="1602" y="2099"/>
                  </a:cubicBezTo>
                  <a:cubicBezTo>
                    <a:pt x="1611" y="2099"/>
                    <a:pt x="1621" y="2099"/>
                    <a:pt x="1631" y="2099"/>
                  </a:cubicBezTo>
                  <a:cubicBezTo>
                    <a:pt x="2587" y="2083"/>
                    <a:pt x="3135" y="1190"/>
                    <a:pt x="3120" y="312"/>
                  </a:cubicBezTo>
                  <a:cubicBezTo>
                    <a:pt x="3112" y="106"/>
                    <a:pt x="2940" y="0"/>
                    <a:pt x="2774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43" name="Google Shape;2543;p36"/>
            <p:cNvSpPr/>
            <p:nvPr/>
          </p:nvSpPr>
          <p:spPr>
            <a:xfrm>
              <a:off x="48569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55" y="1615"/>
                  </a:cubicBezTo>
                  <a:cubicBezTo>
                    <a:pt x="565" y="1615"/>
                    <a:pt x="1" y="1254"/>
                    <a:pt x="1" y="815"/>
                  </a:cubicBezTo>
                  <a:cubicBezTo>
                    <a:pt x="1" y="361"/>
                    <a:pt x="565" y="0"/>
                    <a:pt x="1255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44" name="Google Shape;2544;p36"/>
            <p:cNvSpPr/>
            <p:nvPr/>
          </p:nvSpPr>
          <p:spPr>
            <a:xfrm>
              <a:off x="50246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70" y="1615"/>
                  </a:cubicBezTo>
                  <a:cubicBezTo>
                    <a:pt x="565" y="1615"/>
                    <a:pt x="0" y="1254"/>
                    <a:pt x="0" y="815"/>
                  </a:cubicBezTo>
                  <a:cubicBezTo>
                    <a:pt x="0" y="361"/>
                    <a:pt x="565" y="0"/>
                    <a:pt x="1270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45" name="Google Shape;2545;p36"/>
            <p:cNvSpPr/>
            <p:nvPr/>
          </p:nvSpPr>
          <p:spPr>
            <a:xfrm>
              <a:off x="4710140" y="3069747"/>
              <a:ext cx="77791" cy="77459"/>
            </a:xfrm>
            <a:custGeom>
              <a:avLst/>
              <a:gdLst/>
              <a:ahLst/>
              <a:cxnLst/>
              <a:rect l="l" t="t" r="r" b="b"/>
              <a:pathLst>
                <a:path w="3512" h="3497" extrusionOk="0">
                  <a:moveTo>
                    <a:pt x="1411" y="2744"/>
                  </a:moveTo>
                  <a:cubicBezTo>
                    <a:pt x="1223" y="2791"/>
                    <a:pt x="1019" y="2885"/>
                    <a:pt x="816" y="2901"/>
                  </a:cubicBezTo>
                  <a:cubicBezTo>
                    <a:pt x="643" y="2916"/>
                    <a:pt x="408" y="2916"/>
                    <a:pt x="298" y="2822"/>
                  </a:cubicBezTo>
                  <a:cubicBezTo>
                    <a:pt x="110" y="2650"/>
                    <a:pt x="1" y="2383"/>
                    <a:pt x="173" y="2133"/>
                  </a:cubicBezTo>
                  <a:cubicBezTo>
                    <a:pt x="298" y="1929"/>
                    <a:pt x="439" y="1757"/>
                    <a:pt x="612" y="1537"/>
                  </a:cubicBezTo>
                  <a:cubicBezTo>
                    <a:pt x="392" y="1098"/>
                    <a:pt x="189" y="597"/>
                    <a:pt x="769" y="189"/>
                  </a:cubicBezTo>
                  <a:cubicBezTo>
                    <a:pt x="1051" y="1"/>
                    <a:pt x="1380" y="158"/>
                    <a:pt x="1803" y="675"/>
                  </a:cubicBezTo>
                  <a:cubicBezTo>
                    <a:pt x="2399" y="236"/>
                    <a:pt x="2791" y="220"/>
                    <a:pt x="3135" y="612"/>
                  </a:cubicBezTo>
                  <a:cubicBezTo>
                    <a:pt x="3512" y="1035"/>
                    <a:pt x="3465" y="1380"/>
                    <a:pt x="2947" y="1929"/>
                  </a:cubicBezTo>
                  <a:cubicBezTo>
                    <a:pt x="3229" y="2525"/>
                    <a:pt x="3167" y="3026"/>
                    <a:pt x="2806" y="3230"/>
                  </a:cubicBezTo>
                  <a:cubicBezTo>
                    <a:pt x="2305" y="3496"/>
                    <a:pt x="1866" y="3355"/>
                    <a:pt x="1411" y="27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46" name="Google Shape;2546;p36"/>
            <p:cNvSpPr/>
            <p:nvPr/>
          </p:nvSpPr>
          <p:spPr>
            <a:xfrm>
              <a:off x="4729234" y="309371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3" y="1"/>
                  </a:moveTo>
                  <a:cubicBezTo>
                    <a:pt x="1" y="1"/>
                    <a:pt x="1" y="1333"/>
                    <a:pt x="863" y="1333"/>
                  </a:cubicBezTo>
                  <a:cubicBezTo>
                    <a:pt x="1725" y="1333"/>
                    <a:pt x="1725" y="1"/>
                    <a:pt x="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47" name="Google Shape;2547;p36"/>
            <p:cNvSpPr/>
            <p:nvPr/>
          </p:nvSpPr>
          <p:spPr>
            <a:xfrm>
              <a:off x="5034066" y="2851035"/>
              <a:ext cx="93761" cy="87515"/>
            </a:xfrm>
            <a:custGeom>
              <a:avLst/>
              <a:gdLst/>
              <a:ahLst/>
              <a:cxnLst/>
              <a:rect l="l" t="t" r="r" b="b"/>
              <a:pathLst>
                <a:path w="4233" h="3951" extrusionOk="0">
                  <a:moveTo>
                    <a:pt x="2681" y="1050"/>
                  </a:moveTo>
                  <a:cubicBezTo>
                    <a:pt x="2916" y="1035"/>
                    <a:pt x="3151" y="1003"/>
                    <a:pt x="3386" y="1003"/>
                  </a:cubicBezTo>
                  <a:cubicBezTo>
                    <a:pt x="3794" y="1019"/>
                    <a:pt x="4107" y="1254"/>
                    <a:pt x="4154" y="1536"/>
                  </a:cubicBezTo>
                  <a:cubicBezTo>
                    <a:pt x="4233" y="1897"/>
                    <a:pt x="4013" y="2320"/>
                    <a:pt x="3653" y="2492"/>
                  </a:cubicBezTo>
                  <a:cubicBezTo>
                    <a:pt x="3465" y="2571"/>
                    <a:pt x="3261" y="2618"/>
                    <a:pt x="3073" y="2696"/>
                  </a:cubicBezTo>
                  <a:cubicBezTo>
                    <a:pt x="2932" y="3511"/>
                    <a:pt x="2681" y="3856"/>
                    <a:pt x="2164" y="3903"/>
                  </a:cubicBezTo>
                  <a:cubicBezTo>
                    <a:pt x="1709" y="3950"/>
                    <a:pt x="1474" y="3731"/>
                    <a:pt x="1223" y="3010"/>
                  </a:cubicBezTo>
                  <a:cubicBezTo>
                    <a:pt x="1051" y="2994"/>
                    <a:pt x="878" y="2978"/>
                    <a:pt x="690" y="2963"/>
                  </a:cubicBezTo>
                  <a:cubicBezTo>
                    <a:pt x="267" y="2931"/>
                    <a:pt x="79" y="2790"/>
                    <a:pt x="48" y="2492"/>
                  </a:cubicBezTo>
                  <a:cubicBezTo>
                    <a:pt x="1" y="2179"/>
                    <a:pt x="189" y="1865"/>
                    <a:pt x="502" y="1724"/>
                  </a:cubicBezTo>
                  <a:cubicBezTo>
                    <a:pt x="659" y="1662"/>
                    <a:pt x="816" y="1630"/>
                    <a:pt x="972" y="1583"/>
                  </a:cubicBezTo>
                  <a:cubicBezTo>
                    <a:pt x="988" y="1301"/>
                    <a:pt x="972" y="1035"/>
                    <a:pt x="1004" y="768"/>
                  </a:cubicBezTo>
                  <a:cubicBezTo>
                    <a:pt x="1051" y="376"/>
                    <a:pt x="1255" y="126"/>
                    <a:pt x="1552" y="79"/>
                  </a:cubicBezTo>
                  <a:cubicBezTo>
                    <a:pt x="1913" y="0"/>
                    <a:pt x="2195" y="126"/>
                    <a:pt x="2415" y="470"/>
                  </a:cubicBezTo>
                  <a:cubicBezTo>
                    <a:pt x="2524" y="643"/>
                    <a:pt x="2587" y="847"/>
                    <a:pt x="2681" y="10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48" name="Google Shape;2548;p36"/>
            <p:cNvSpPr/>
            <p:nvPr/>
          </p:nvSpPr>
          <p:spPr>
            <a:xfrm>
              <a:off x="5060802" y="2879498"/>
              <a:ext cx="37876" cy="29526"/>
            </a:xfrm>
            <a:custGeom>
              <a:avLst/>
              <a:gdLst/>
              <a:ahLst/>
              <a:cxnLst/>
              <a:rect l="l" t="t" r="r" b="b"/>
              <a:pathLst>
                <a:path w="1710" h="1333" extrusionOk="0">
                  <a:moveTo>
                    <a:pt x="863" y="0"/>
                  </a:moveTo>
                  <a:cubicBezTo>
                    <a:pt x="1" y="0"/>
                    <a:pt x="1" y="1333"/>
                    <a:pt x="863" y="1333"/>
                  </a:cubicBezTo>
                  <a:cubicBezTo>
                    <a:pt x="1709" y="1333"/>
                    <a:pt x="1709" y="0"/>
                    <a:pt x="8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49" name="Google Shape;2549;p36"/>
            <p:cNvSpPr/>
            <p:nvPr/>
          </p:nvSpPr>
          <p:spPr>
            <a:xfrm>
              <a:off x="4724383" y="2689581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6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07" y="2979"/>
                    <a:pt x="1003" y="3088"/>
                  </a:cubicBezTo>
                  <a:cubicBezTo>
                    <a:pt x="674" y="3245"/>
                    <a:pt x="455" y="3151"/>
                    <a:pt x="235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3" y="1819"/>
                    <a:pt x="533" y="1693"/>
                  </a:cubicBezTo>
                  <a:cubicBezTo>
                    <a:pt x="173" y="988"/>
                    <a:pt x="188" y="581"/>
                    <a:pt x="596" y="267"/>
                  </a:cubicBezTo>
                  <a:cubicBezTo>
                    <a:pt x="941" y="1"/>
                    <a:pt x="1411" y="110"/>
                    <a:pt x="1912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2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50" name="Google Shape;2550;p36"/>
            <p:cNvSpPr/>
            <p:nvPr/>
          </p:nvSpPr>
          <p:spPr>
            <a:xfrm>
              <a:off x="4744517" y="2712506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2"/>
                    <a:pt x="862" y="1332"/>
                  </a:cubicBezTo>
                  <a:cubicBezTo>
                    <a:pt x="1724" y="1332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51" name="Google Shape;2551;p36"/>
            <p:cNvSpPr/>
            <p:nvPr/>
          </p:nvSpPr>
          <p:spPr>
            <a:xfrm>
              <a:off x="4552873" y="2860404"/>
              <a:ext cx="80914" cy="73959"/>
            </a:xfrm>
            <a:custGeom>
              <a:avLst/>
              <a:gdLst/>
              <a:ahLst/>
              <a:cxnLst/>
              <a:rect l="l" t="t" r="r" b="b"/>
              <a:pathLst>
                <a:path w="3653" h="3339" extrusionOk="0">
                  <a:moveTo>
                    <a:pt x="3166" y="1615"/>
                  </a:moveTo>
                  <a:cubicBezTo>
                    <a:pt x="3511" y="2242"/>
                    <a:pt x="3511" y="2775"/>
                    <a:pt x="3166" y="3041"/>
                  </a:cubicBezTo>
                  <a:cubicBezTo>
                    <a:pt x="2790" y="3339"/>
                    <a:pt x="2163" y="3261"/>
                    <a:pt x="1630" y="2837"/>
                  </a:cubicBezTo>
                  <a:cubicBezTo>
                    <a:pt x="1442" y="2916"/>
                    <a:pt x="1223" y="2978"/>
                    <a:pt x="1019" y="3088"/>
                  </a:cubicBezTo>
                  <a:cubicBezTo>
                    <a:pt x="690" y="3245"/>
                    <a:pt x="455" y="3151"/>
                    <a:pt x="251" y="2884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2" y="988"/>
                    <a:pt x="188" y="580"/>
                    <a:pt x="596" y="267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39" y="94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52" name="Google Shape;2552;p36"/>
            <p:cNvSpPr/>
            <p:nvPr/>
          </p:nvSpPr>
          <p:spPr>
            <a:xfrm>
              <a:off x="4573007" y="2883308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53" name="Google Shape;2553;p36"/>
            <p:cNvSpPr/>
            <p:nvPr/>
          </p:nvSpPr>
          <p:spPr>
            <a:xfrm>
              <a:off x="4812918" y="2834710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5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23" y="2994"/>
                    <a:pt x="1019" y="3088"/>
                  </a:cubicBezTo>
                  <a:cubicBezTo>
                    <a:pt x="690" y="3261"/>
                    <a:pt x="455" y="3167"/>
                    <a:pt x="251" y="2885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3" y="1004"/>
                    <a:pt x="188" y="596"/>
                    <a:pt x="596" y="283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54" name="Google Shape;2554;p36"/>
            <p:cNvSpPr/>
            <p:nvPr/>
          </p:nvSpPr>
          <p:spPr>
            <a:xfrm>
              <a:off x="4833052" y="2857613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55" name="Google Shape;2555;p36"/>
            <p:cNvSpPr/>
            <p:nvPr/>
          </p:nvSpPr>
          <p:spPr>
            <a:xfrm>
              <a:off x="5144131" y="2999619"/>
              <a:ext cx="81268" cy="73627"/>
            </a:xfrm>
            <a:custGeom>
              <a:avLst/>
              <a:gdLst/>
              <a:ahLst/>
              <a:cxnLst/>
              <a:rect l="l" t="t" r="r" b="b"/>
              <a:pathLst>
                <a:path w="3669" h="3324" extrusionOk="0">
                  <a:moveTo>
                    <a:pt x="3167" y="1615"/>
                  </a:moveTo>
                  <a:cubicBezTo>
                    <a:pt x="3511" y="2242"/>
                    <a:pt x="3511" y="2775"/>
                    <a:pt x="3182" y="3026"/>
                  </a:cubicBezTo>
                  <a:cubicBezTo>
                    <a:pt x="2790" y="3324"/>
                    <a:pt x="2179" y="3261"/>
                    <a:pt x="1646" y="2838"/>
                  </a:cubicBezTo>
                  <a:cubicBezTo>
                    <a:pt x="1442" y="2916"/>
                    <a:pt x="1223" y="2979"/>
                    <a:pt x="1019" y="3089"/>
                  </a:cubicBezTo>
                  <a:cubicBezTo>
                    <a:pt x="690" y="3245"/>
                    <a:pt x="455" y="3151"/>
                    <a:pt x="251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4" y="1819"/>
                    <a:pt x="533" y="1694"/>
                  </a:cubicBezTo>
                  <a:cubicBezTo>
                    <a:pt x="173" y="988"/>
                    <a:pt x="204" y="581"/>
                    <a:pt x="596" y="267"/>
                  </a:cubicBezTo>
                  <a:cubicBezTo>
                    <a:pt x="957" y="1"/>
                    <a:pt x="1427" y="110"/>
                    <a:pt x="1928" y="596"/>
                  </a:cubicBezTo>
                  <a:cubicBezTo>
                    <a:pt x="2540" y="95"/>
                    <a:pt x="2979" y="16"/>
                    <a:pt x="3308" y="361"/>
                  </a:cubicBezTo>
                  <a:cubicBezTo>
                    <a:pt x="3668" y="706"/>
                    <a:pt x="3637" y="1035"/>
                    <a:pt x="3167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56" name="Google Shape;2556;p36"/>
            <p:cNvSpPr/>
            <p:nvPr/>
          </p:nvSpPr>
          <p:spPr>
            <a:xfrm>
              <a:off x="5164620" y="3022190"/>
              <a:ext cx="37854" cy="29526"/>
            </a:xfrm>
            <a:custGeom>
              <a:avLst/>
              <a:gdLst/>
              <a:ahLst/>
              <a:cxnLst/>
              <a:rect l="l" t="t" r="r" b="b"/>
              <a:pathLst>
                <a:path w="1709" h="1333" extrusionOk="0">
                  <a:moveTo>
                    <a:pt x="847" y="1"/>
                  </a:moveTo>
                  <a:cubicBezTo>
                    <a:pt x="0" y="1"/>
                    <a:pt x="0" y="1333"/>
                    <a:pt x="847" y="1333"/>
                  </a:cubicBezTo>
                  <a:cubicBezTo>
                    <a:pt x="1709" y="1333"/>
                    <a:pt x="1709" y="1"/>
                    <a:pt x="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57" name="Google Shape;2557;p36"/>
            <p:cNvSpPr/>
            <p:nvPr/>
          </p:nvSpPr>
          <p:spPr>
            <a:xfrm>
              <a:off x="4992402" y="2571187"/>
              <a:ext cx="77459" cy="77459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411" y="2728"/>
                  </a:moveTo>
                  <a:cubicBezTo>
                    <a:pt x="1208" y="2791"/>
                    <a:pt x="1020" y="2869"/>
                    <a:pt x="816" y="2885"/>
                  </a:cubicBezTo>
                  <a:cubicBezTo>
                    <a:pt x="643" y="2916"/>
                    <a:pt x="408" y="2916"/>
                    <a:pt x="299" y="2806"/>
                  </a:cubicBezTo>
                  <a:cubicBezTo>
                    <a:pt x="110" y="2650"/>
                    <a:pt x="1" y="2383"/>
                    <a:pt x="157" y="2117"/>
                  </a:cubicBezTo>
                  <a:cubicBezTo>
                    <a:pt x="283" y="1929"/>
                    <a:pt x="440" y="1756"/>
                    <a:pt x="612" y="1521"/>
                  </a:cubicBezTo>
                  <a:cubicBezTo>
                    <a:pt x="393" y="1082"/>
                    <a:pt x="173" y="581"/>
                    <a:pt x="769" y="189"/>
                  </a:cubicBezTo>
                  <a:cubicBezTo>
                    <a:pt x="1035" y="1"/>
                    <a:pt x="1380" y="157"/>
                    <a:pt x="1803" y="659"/>
                  </a:cubicBezTo>
                  <a:cubicBezTo>
                    <a:pt x="2383" y="236"/>
                    <a:pt x="2791" y="204"/>
                    <a:pt x="3136" y="612"/>
                  </a:cubicBezTo>
                  <a:cubicBezTo>
                    <a:pt x="3496" y="1019"/>
                    <a:pt x="3449" y="1364"/>
                    <a:pt x="2948" y="1929"/>
                  </a:cubicBezTo>
                  <a:cubicBezTo>
                    <a:pt x="3214" y="2509"/>
                    <a:pt x="3167" y="3026"/>
                    <a:pt x="2791" y="3214"/>
                  </a:cubicBezTo>
                  <a:cubicBezTo>
                    <a:pt x="2305" y="3496"/>
                    <a:pt x="1866" y="3339"/>
                    <a:pt x="1411" y="27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58" name="Google Shape;2558;p36"/>
            <p:cNvSpPr/>
            <p:nvPr/>
          </p:nvSpPr>
          <p:spPr>
            <a:xfrm>
              <a:off x="5011163" y="259515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3"/>
                    <a:pt x="862" y="1333"/>
                  </a:cubicBezTo>
                  <a:cubicBezTo>
                    <a:pt x="1724" y="1333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59" name="Google Shape;2559;p36"/>
            <p:cNvSpPr/>
            <p:nvPr/>
          </p:nvSpPr>
          <p:spPr>
            <a:xfrm>
              <a:off x="5167035" y="2698618"/>
              <a:ext cx="80936" cy="73959"/>
            </a:xfrm>
            <a:custGeom>
              <a:avLst/>
              <a:gdLst/>
              <a:ahLst/>
              <a:cxnLst/>
              <a:rect l="l" t="t" r="r" b="b"/>
              <a:pathLst>
                <a:path w="3654" h="3339" extrusionOk="0">
                  <a:moveTo>
                    <a:pt x="3167" y="1630"/>
                  </a:moveTo>
                  <a:cubicBezTo>
                    <a:pt x="3512" y="2257"/>
                    <a:pt x="3512" y="2790"/>
                    <a:pt x="3167" y="3041"/>
                  </a:cubicBezTo>
                  <a:cubicBezTo>
                    <a:pt x="2791" y="3339"/>
                    <a:pt x="2164" y="3276"/>
                    <a:pt x="1631" y="2853"/>
                  </a:cubicBezTo>
                  <a:cubicBezTo>
                    <a:pt x="1443" y="2931"/>
                    <a:pt x="1224" y="2994"/>
                    <a:pt x="1020" y="3104"/>
                  </a:cubicBezTo>
                  <a:cubicBezTo>
                    <a:pt x="691" y="3260"/>
                    <a:pt x="455" y="3166"/>
                    <a:pt x="252" y="2884"/>
                  </a:cubicBezTo>
                  <a:cubicBezTo>
                    <a:pt x="32" y="2586"/>
                    <a:pt x="1" y="2367"/>
                    <a:pt x="205" y="2069"/>
                  </a:cubicBezTo>
                  <a:cubicBezTo>
                    <a:pt x="299" y="1944"/>
                    <a:pt x="424" y="1834"/>
                    <a:pt x="534" y="1709"/>
                  </a:cubicBezTo>
                  <a:cubicBezTo>
                    <a:pt x="173" y="1003"/>
                    <a:pt x="189" y="596"/>
                    <a:pt x="597" y="282"/>
                  </a:cubicBezTo>
                  <a:cubicBezTo>
                    <a:pt x="957" y="0"/>
                    <a:pt x="1427" y="126"/>
                    <a:pt x="1929" y="611"/>
                  </a:cubicBezTo>
                  <a:cubicBezTo>
                    <a:pt x="2540" y="110"/>
                    <a:pt x="2979" y="31"/>
                    <a:pt x="3308" y="361"/>
                  </a:cubicBezTo>
                  <a:cubicBezTo>
                    <a:pt x="3653" y="721"/>
                    <a:pt x="3622" y="1050"/>
                    <a:pt x="3167" y="16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60" name="Google Shape;2560;p36"/>
            <p:cNvSpPr/>
            <p:nvPr/>
          </p:nvSpPr>
          <p:spPr>
            <a:xfrm>
              <a:off x="5187192" y="2721522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  <p:grpSp>
        <p:nvGrpSpPr>
          <p:cNvPr id="2561" name="Google Shape;2561;p36"/>
          <p:cNvGrpSpPr/>
          <p:nvPr/>
        </p:nvGrpSpPr>
        <p:grpSpPr>
          <a:xfrm>
            <a:off x="5723341" y="2276519"/>
            <a:ext cx="721018" cy="656650"/>
            <a:chOff x="3557127" y="2044850"/>
            <a:chExt cx="213880" cy="194787"/>
          </a:xfrm>
        </p:grpSpPr>
        <p:sp>
          <p:nvSpPr>
            <p:cNvPr id="2562" name="Google Shape;2562;p36"/>
            <p:cNvSpPr/>
            <p:nvPr/>
          </p:nvSpPr>
          <p:spPr>
            <a:xfrm>
              <a:off x="3557127" y="2044850"/>
              <a:ext cx="213880" cy="194787"/>
            </a:xfrm>
            <a:custGeom>
              <a:avLst/>
              <a:gdLst/>
              <a:ahLst/>
              <a:cxnLst/>
              <a:rect l="l" t="t" r="r" b="b"/>
              <a:pathLst>
                <a:path w="9656" h="8794" extrusionOk="0">
                  <a:moveTo>
                    <a:pt x="3401" y="1552"/>
                  </a:moveTo>
                  <a:cubicBezTo>
                    <a:pt x="3558" y="988"/>
                    <a:pt x="3762" y="455"/>
                    <a:pt x="4373" y="236"/>
                  </a:cubicBezTo>
                  <a:cubicBezTo>
                    <a:pt x="4875" y="63"/>
                    <a:pt x="5392" y="0"/>
                    <a:pt x="5909" y="173"/>
                  </a:cubicBezTo>
                  <a:cubicBezTo>
                    <a:pt x="6505" y="345"/>
                    <a:pt x="7022" y="1145"/>
                    <a:pt x="6912" y="1756"/>
                  </a:cubicBezTo>
                  <a:cubicBezTo>
                    <a:pt x="6818" y="2273"/>
                    <a:pt x="6662" y="2790"/>
                    <a:pt x="6536" y="3292"/>
                  </a:cubicBezTo>
                  <a:cubicBezTo>
                    <a:pt x="7022" y="3276"/>
                    <a:pt x="7492" y="3229"/>
                    <a:pt x="7978" y="3245"/>
                  </a:cubicBezTo>
                  <a:cubicBezTo>
                    <a:pt x="9076" y="3323"/>
                    <a:pt x="9655" y="4201"/>
                    <a:pt x="9373" y="5079"/>
                  </a:cubicBezTo>
                  <a:cubicBezTo>
                    <a:pt x="9170" y="5659"/>
                    <a:pt x="8793" y="6004"/>
                    <a:pt x="8119" y="6066"/>
                  </a:cubicBezTo>
                  <a:cubicBezTo>
                    <a:pt x="7743" y="6098"/>
                    <a:pt x="7367" y="6098"/>
                    <a:pt x="6960" y="6113"/>
                  </a:cubicBezTo>
                  <a:cubicBezTo>
                    <a:pt x="7022" y="6474"/>
                    <a:pt x="7085" y="6756"/>
                    <a:pt x="7116" y="7022"/>
                  </a:cubicBezTo>
                  <a:cubicBezTo>
                    <a:pt x="7210" y="7979"/>
                    <a:pt x="6395" y="8794"/>
                    <a:pt x="5455" y="8668"/>
                  </a:cubicBezTo>
                  <a:cubicBezTo>
                    <a:pt x="4843" y="8590"/>
                    <a:pt x="4326" y="8323"/>
                    <a:pt x="4028" y="7744"/>
                  </a:cubicBezTo>
                  <a:cubicBezTo>
                    <a:pt x="3934" y="7540"/>
                    <a:pt x="3809" y="7336"/>
                    <a:pt x="3699" y="7132"/>
                  </a:cubicBezTo>
                  <a:cubicBezTo>
                    <a:pt x="2571" y="8308"/>
                    <a:pt x="1254" y="8057"/>
                    <a:pt x="549" y="7164"/>
                  </a:cubicBezTo>
                  <a:cubicBezTo>
                    <a:pt x="298" y="6866"/>
                    <a:pt x="204" y="6396"/>
                    <a:pt x="188" y="6004"/>
                  </a:cubicBezTo>
                  <a:cubicBezTo>
                    <a:pt x="157" y="5314"/>
                    <a:pt x="674" y="4922"/>
                    <a:pt x="1160" y="4609"/>
                  </a:cubicBezTo>
                  <a:cubicBezTo>
                    <a:pt x="878" y="4279"/>
                    <a:pt x="596" y="4013"/>
                    <a:pt x="392" y="3684"/>
                  </a:cubicBezTo>
                  <a:cubicBezTo>
                    <a:pt x="0" y="3057"/>
                    <a:pt x="126" y="2461"/>
                    <a:pt x="690" y="2007"/>
                  </a:cubicBezTo>
                  <a:cubicBezTo>
                    <a:pt x="1379" y="1442"/>
                    <a:pt x="2304" y="1395"/>
                    <a:pt x="3072" y="1850"/>
                  </a:cubicBezTo>
                  <a:cubicBezTo>
                    <a:pt x="3135" y="1881"/>
                    <a:pt x="3213" y="1913"/>
                    <a:pt x="3339" y="1960"/>
                  </a:cubicBezTo>
                  <a:cubicBezTo>
                    <a:pt x="3370" y="1787"/>
                    <a:pt x="3370" y="1662"/>
                    <a:pt x="3401" y="15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63" name="Google Shape;2563;p36"/>
            <p:cNvSpPr/>
            <p:nvPr/>
          </p:nvSpPr>
          <p:spPr>
            <a:xfrm>
              <a:off x="3598083" y="2085474"/>
              <a:ext cx="128492" cy="116664"/>
            </a:xfrm>
            <a:custGeom>
              <a:avLst/>
              <a:gdLst/>
              <a:ahLst/>
              <a:cxnLst/>
              <a:rect l="l" t="t" r="r" b="b"/>
              <a:pathLst>
                <a:path w="5801" h="5267" extrusionOk="0">
                  <a:moveTo>
                    <a:pt x="2038" y="925"/>
                  </a:moveTo>
                  <a:cubicBezTo>
                    <a:pt x="2132" y="580"/>
                    <a:pt x="2258" y="267"/>
                    <a:pt x="2618" y="141"/>
                  </a:cubicBezTo>
                  <a:cubicBezTo>
                    <a:pt x="2916" y="32"/>
                    <a:pt x="3230" y="0"/>
                    <a:pt x="3543" y="94"/>
                  </a:cubicBezTo>
                  <a:cubicBezTo>
                    <a:pt x="3904" y="204"/>
                    <a:pt x="4217" y="674"/>
                    <a:pt x="4154" y="1035"/>
                  </a:cubicBezTo>
                  <a:cubicBezTo>
                    <a:pt x="4092" y="1348"/>
                    <a:pt x="3998" y="1662"/>
                    <a:pt x="3919" y="1975"/>
                  </a:cubicBezTo>
                  <a:cubicBezTo>
                    <a:pt x="4217" y="1960"/>
                    <a:pt x="4499" y="1928"/>
                    <a:pt x="4781" y="1944"/>
                  </a:cubicBezTo>
                  <a:cubicBezTo>
                    <a:pt x="5440" y="1991"/>
                    <a:pt x="5800" y="2508"/>
                    <a:pt x="5628" y="3041"/>
                  </a:cubicBezTo>
                  <a:cubicBezTo>
                    <a:pt x="5502" y="3386"/>
                    <a:pt x="5283" y="3590"/>
                    <a:pt x="4875" y="3637"/>
                  </a:cubicBezTo>
                  <a:cubicBezTo>
                    <a:pt x="4640" y="3652"/>
                    <a:pt x="4421" y="3652"/>
                    <a:pt x="4186" y="3668"/>
                  </a:cubicBezTo>
                  <a:cubicBezTo>
                    <a:pt x="4217" y="3872"/>
                    <a:pt x="4248" y="4044"/>
                    <a:pt x="4264" y="4217"/>
                  </a:cubicBezTo>
                  <a:cubicBezTo>
                    <a:pt x="4327" y="4781"/>
                    <a:pt x="3841" y="5267"/>
                    <a:pt x="3277" y="5188"/>
                  </a:cubicBezTo>
                  <a:cubicBezTo>
                    <a:pt x="2916" y="5141"/>
                    <a:pt x="2603" y="4985"/>
                    <a:pt x="2415" y="4640"/>
                  </a:cubicBezTo>
                  <a:cubicBezTo>
                    <a:pt x="2352" y="4514"/>
                    <a:pt x="2289" y="4389"/>
                    <a:pt x="2226" y="4279"/>
                  </a:cubicBezTo>
                  <a:cubicBezTo>
                    <a:pt x="1552" y="4969"/>
                    <a:pt x="753" y="4828"/>
                    <a:pt x="330" y="4279"/>
                  </a:cubicBezTo>
                  <a:cubicBezTo>
                    <a:pt x="189" y="4107"/>
                    <a:pt x="126" y="3825"/>
                    <a:pt x="110" y="3590"/>
                  </a:cubicBezTo>
                  <a:cubicBezTo>
                    <a:pt x="95" y="3182"/>
                    <a:pt x="408" y="2947"/>
                    <a:pt x="690" y="2759"/>
                  </a:cubicBezTo>
                  <a:cubicBezTo>
                    <a:pt x="534" y="2555"/>
                    <a:pt x="361" y="2398"/>
                    <a:pt x="236" y="2210"/>
                  </a:cubicBezTo>
                  <a:cubicBezTo>
                    <a:pt x="1" y="1834"/>
                    <a:pt x="79" y="1474"/>
                    <a:pt x="424" y="1192"/>
                  </a:cubicBezTo>
                  <a:cubicBezTo>
                    <a:pt x="831" y="862"/>
                    <a:pt x="1380" y="831"/>
                    <a:pt x="1835" y="1097"/>
                  </a:cubicBezTo>
                  <a:cubicBezTo>
                    <a:pt x="1882" y="1129"/>
                    <a:pt x="1929" y="1129"/>
                    <a:pt x="2007" y="1160"/>
                  </a:cubicBezTo>
                  <a:cubicBezTo>
                    <a:pt x="2023" y="1066"/>
                    <a:pt x="2023" y="988"/>
                    <a:pt x="2038" y="9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64" name="Google Shape;2564;p36"/>
            <p:cNvSpPr/>
            <p:nvPr/>
          </p:nvSpPr>
          <p:spPr>
            <a:xfrm>
              <a:off x="3635938" y="2123307"/>
              <a:ext cx="47578" cy="42041"/>
            </a:xfrm>
            <a:custGeom>
              <a:avLst/>
              <a:gdLst/>
              <a:ahLst/>
              <a:cxnLst/>
              <a:rect l="l" t="t" r="r" b="b"/>
              <a:pathLst>
                <a:path w="2148" h="1898" extrusionOk="0">
                  <a:moveTo>
                    <a:pt x="1129" y="706"/>
                  </a:moveTo>
                  <a:cubicBezTo>
                    <a:pt x="1270" y="706"/>
                    <a:pt x="1380" y="769"/>
                    <a:pt x="1395" y="879"/>
                  </a:cubicBezTo>
                  <a:cubicBezTo>
                    <a:pt x="1411" y="957"/>
                    <a:pt x="1380" y="1020"/>
                    <a:pt x="1364" y="1051"/>
                  </a:cubicBezTo>
                  <a:cubicBezTo>
                    <a:pt x="1317" y="1114"/>
                    <a:pt x="1254" y="1161"/>
                    <a:pt x="1160" y="1192"/>
                  </a:cubicBezTo>
                  <a:cubicBezTo>
                    <a:pt x="1137" y="1197"/>
                    <a:pt x="1113" y="1199"/>
                    <a:pt x="1090" y="1199"/>
                  </a:cubicBezTo>
                  <a:cubicBezTo>
                    <a:pt x="959" y="1199"/>
                    <a:pt x="842" y="1126"/>
                    <a:pt x="815" y="1020"/>
                  </a:cubicBezTo>
                  <a:cubicBezTo>
                    <a:pt x="784" y="894"/>
                    <a:pt x="894" y="753"/>
                    <a:pt x="1050" y="706"/>
                  </a:cubicBezTo>
                  <a:close/>
                  <a:moveTo>
                    <a:pt x="1129" y="1"/>
                  </a:moveTo>
                  <a:cubicBezTo>
                    <a:pt x="1050" y="1"/>
                    <a:pt x="972" y="1"/>
                    <a:pt x="878" y="32"/>
                  </a:cubicBezTo>
                  <a:cubicBezTo>
                    <a:pt x="345" y="158"/>
                    <a:pt x="0" y="675"/>
                    <a:pt x="126" y="1192"/>
                  </a:cubicBezTo>
                  <a:cubicBezTo>
                    <a:pt x="235" y="1615"/>
                    <a:pt x="611" y="1897"/>
                    <a:pt x="1082" y="1897"/>
                  </a:cubicBezTo>
                  <a:cubicBezTo>
                    <a:pt x="1160" y="1897"/>
                    <a:pt x="1238" y="1897"/>
                    <a:pt x="1332" y="1866"/>
                  </a:cubicBezTo>
                  <a:cubicBezTo>
                    <a:pt x="1583" y="1803"/>
                    <a:pt x="1803" y="1662"/>
                    <a:pt x="1944" y="1443"/>
                  </a:cubicBezTo>
                  <a:cubicBezTo>
                    <a:pt x="2101" y="1223"/>
                    <a:pt x="2148" y="973"/>
                    <a:pt x="2085" y="706"/>
                  </a:cubicBezTo>
                  <a:cubicBezTo>
                    <a:pt x="1991" y="283"/>
                    <a:pt x="1599" y="1"/>
                    <a:pt x="1129" y="1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  <p:sp>
        <p:nvSpPr>
          <p:cNvPr id="2565" name="Google Shape;2565;p36"/>
          <p:cNvSpPr/>
          <p:nvPr/>
        </p:nvSpPr>
        <p:spPr>
          <a:xfrm>
            <a:off x="21737811" y="5239899"/>
            <a:ext cx="190732" cy="148761"/>
          </a:xfrm>
          <a:custGeom>
            <a:avLst/>
            <a:gdLst/>
            <a:ahLst/>
            <a:cxnLst/>
            <a:rect l="l" t="t" r="r" b="b"/>
            <a:pathLst>
              <a:path w="2854" h="2226" extrusionOk="0">
                <a:moveTo>
                  <a:pt x="1427" y="0"/>
                </a:moveTo>
                <a:cubicBezTo>
                  <a:pt x="0" y="0"/>
                  <a:pt x="0" y="2226"/>
                  <a:pt x="1427" y="2226"/>
                </a:cubicBezTo>
                <a:cubicBezTo>
                  <a:pt x="2853" y="2226"/>
                  <a:pt x="2853" y="0"/>
                  <a:pt x="1427" y="0"/>
                </a:cubicBezTo>
                <a:close/>
              </a:path>
            </a:pathLst>
          </a:custGeom>
          <a:solidFill>
            <a:srgbClr val="FBDF66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566" name="Google Shape;2566;p36"/>
          <p:cNvSpPr/>
          <p:nvPr/>
        </p:nvSpPr>
        <p:spPr>
          <a:xfrm>
            <a:off x="20965172" y="8924108"/>
            <a:ext cx="213099" cy="166285"/>
          </a:xfrm>
          <a:custGeom>
            <a:avLst/>
            <a:gdLst/>
            <a:ahLst/>
            <a:cxnLst/>
            <a:rect l="l" t="t" r="r" b="b"/>
            <a:pathLst>
              <a:path w="2854" h="2227" extrusionOk="0">
                <a:moveTo>
                  <a:pt x="1427" y="0"/>
                </a:moveTo>
                <a:cubicBezTo>
                  <a:pt x="0" y="0"/>
                  <a:pt x="0" y="2226"/>
                  <a:pt x="1427" y="2226"/>
                </a:cubicBezTo>
                <a:cubicBezTo>
                  <a:pt x="2853" y="2226"/>
                  <a:pt x="2853" y="0"/>
                  <a:pt x="14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grpSp>
        <p:nvGrpSpPr>
          <p:cNvPr id="2567" name="Google Shape;2567;p36"/>
          <p:cNvGrpSpPr/>
          <p:nvPr/>
        </p:nvGrpSpPr>
        <p:grpSpPr>
          <a:xfrm>
            <a:off x="18577851" y="8590088"/>
            <a:ext cx="440184" cy="366411"/>
            <a:chOff x="4526824" y="2262876"/>
            <a:chExt cx="130575" cy="108691"/>
          </a:xfrm>
        </p:grpSpPr>
        <p:sp>
          <p:nvSpPr>
            <p:cNvPr id="2568" name="Google Shape;2568;p36"/>
            <p:cNvSpPr/>
            <p:nvPr/>
          </p:nvSpPr>
          <p:spPr>
            <a:xfrm>
              <a:off x="4556683" y="2262876"/>
              <a:ext cx="70858" cy="55242"/>
            </a:xfrm>
            <a:custGeom>
              <a:avLst/>
              <a:gdLst/>
              <a:ahLst/>
              <a:cxnLst/>
              <a:rect l="l" t="t" r="r" b="b"/>
              <a:pathLst>
                <a:path w="3199" h="2494" extrusionOk="0">
                  <a:moveTo>
                    <a:pt x="1599" y="1"/>
                  </a:moveTo>
                  <a:cubicBezTo>
                    <a:pt x="0" y="1"/>
                    <a:pt x="0" y="2493"/>
                    <a:pt x="1599" y="2493"/>
                  </a:cubicBezTo>
                  <a:cubicBezTo>
                    <a:pt x="3198" y="2493"/>
                    <a:pt x="3198" y="1"/>
                    <a:pt x="1599" y="1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69" name="Google Shape;2569;p36"/>
            <p:cNvSpPr/>
            <p:nvPr/>
          </p:nvSpPr>
          <p:spPr>
            <a:xfrm>
              <a:off x="4556683" y="2316347"/>
              <a:ext cx="70858" cy="55220"/>
            </a:xfrm>
            <a:custGeom>
              <a:avLst/>
              <a:gdLst/>
              <a:ahLst/>
              <a:cxnLst/>
              <a:rect l="l" t="t" r="r" b="b"/>
              <a:pathLst>
                <a:path w="3199" h="2493" extrusionOk="0">
                  <a:moveTo>
                    <a:pt x="1599" y="1"/>
                  </a:moveTo>
                  <a:cubicBezTo>
                    <a:pt x="0" y="1"/>
                    <a:pt x="0" y="2493"/>
                    <a:pt x="1599" y="2493"/>
                  </a:cubicBezTo>
                  <a:cubicBezTo>
                    <a:pt x="3198" y="2493"/>
                    <a:pt x="3198" y="1"/>
                    <a:pt x="1599" y="1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70" name="Google Shape;2570;p36"/>
            <p:cNvSpPr/>
            <p:nvPr/>
          </p:nvSpPr>
          <p:spPr>
            <a:xfrm>
              <a:off x="4526824" y="2289966"/>
              <a:ext cx="71190" cy="55220"/>
            </a:xfrm>
            <a:custGeom>
              <a:avLst/>
              <a:gdLst/>
              <a:ahLst/>
              <a:cxnLst/>
              <a:rect l="l" t="t" r="r" b="b"/>
              <a:pathLst>
                <a:path w="3214" h="2493" extrusionOk="0">
                  <a:moveTo>
                    <a:pt x="1615" y="0"/>
                  </a:moveTo>
                  <a:cubicBezTo>
                    <a:pt x="0" y="0"/>
                    <a:pt x="0" y="2493"/>
                    <a:pt x="1615" y="2493"/>
                  </a:cubicBezTo>
                  <a:cubicBezTo>
                    <a:pt x="3214" y="2493"/>
                    <a:pt x="3214" y="0"/>
                    <a:pt x="1615" y="0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71" name="Google Shape;2571;p36"/>
            <p:cNvSpPr/>
            <p:nvPr/>
          </p:nvSpPr>
          <p:spPr>
            <a:xfrm>
              <a:off x="4586187" y="2288239"/>
              <a:ext cx="71212" cy="55220"/>
            </a:xfrm>
            <a:custGeom>
              <a:avLst/>
              <a:gdLst/>
              <a:ahLst/>
              <a:cxnLst/>
              <a:rect l="l" t="t" r="r" b="b"/>
              <a:pathLst>
                <a:path w="3215" h="2493" extrusionOk="0">
                  <a:moveTo>
                    <a:pt x="1615" y="0"/>
                  </a:moveTo>
                  <a:cubicBezTo>
                    <a:pt x="1" y="0"/>
                    <a:pt x="1" y="2492"/>
                    <a:pt x="1615" y="2492"/>
                  </a:cubicBezTo>
                  <a:cubicBezTo>
                    <a:pt x="3214" y="2492"/>
                    <a:pt x="3214" y="0"/>
                    <a:pt x="1615" y="0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  <p:grpSp>
        <p:nvGrpSpPr>
          <p:cNvPr id="2572" name="Google Shape;2572;p36"/>
          <p:cNvGrpSpPr/>
          <p:nvPr/>
        </p:nvGrpSpPr>
        <p:grpSpPr>
          <a:xfrm>
            <a:off x="6730476" y="5796073"/>
            <a:ext cx="415796" cy="346520"/>
            <a:chOff x="2124954" y="4057166"/>
            <a:chExt cx="139590" cy="116333"/>
          </a:xfrm>
        </p:grpSpPr>
        <p:sp>
          <p:nvSpPr>
            <p:cNvPr id="2573" name="Google Shape;2573;p36"/>
            <p:cNvSpPr/>
            <p:nvPr/>
          </p:nvSpPr>
          <p:spPr>
            <a:xfrm>
              <a:off x="2156895" y="4057166"/>
              <a:ext cx="76063" cy="59052"/>
            </a:xfrm>
            <a:custGeom>
              <a:avLst/>
              <a:gdLst/>
              <a:ahLst/>
              <a:cxnLst/>
              <a:rect l="l" t="t" r="r" b="b"/>
              <a:pathLst>
                <a:path w="3434" h="2666" extrusionOk="0">
                  <a:moveTo>
                    <a:pt x="1709" y="1"/>
                  </a:moveTo>
                  <a:cubicBezTo>
                    <a:pt x="1" y="1"/>
                    <a:pt x="1" y="2665"/>
                    <a:pt x="1709" y="2665"/>
                  </a:cubicBezTo>
                  <a:cubicBezTo>
                    <a:pt x="3433" y="2665"/>
                    <a:pt x="3433" y="1"/>
                    <a:pt x="1709" y="1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74" name="Google Shape;2574;p36"/>
            <p:cNvSpPr/>
            <p:nvPr/>
          </p:nvSpPr>
          <p:spPr>
            <a:xfrm>
              <a:off x="2156895" y="4114469"/>
              <a:ext cx="76063" cy="59030"/>
            </a:xfrm>
            <a:custGeom>
              <a:avLst/>
              <a:gdLst/>
              <a:ahLst/>
              <a:cxnLst/>
              <a:rect l="l" t="t" r="r" b="b"/>
              <a:pathLst>
                <a:path w="3434" h="2665" extrusionOk="0">
                  <a:moveTo>
                    <a:pt x="1709" y="0"/>
                  </a:moveTo>
                  <a:cubicBezTo>
                    <a:pt x="1" y="0"/>
                    <a:pt x="1" y="2665"/>
                    <a:pt x="1709" y="2665"/>
                  </a:cubicBezTo>
                  <a:cubicBezTo>
                    <a:pt x="3433" y="2665"/>
                    <a:pt x="3433" y="0"/>
                    <a:pt x="1709" y="0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75" name="Google Shape;2575;p36"/>
            <p:cNvSpPr/>
            <p:nvPr/>
          </p:nvSpPr>
          <p:spPr>
            <a:xfrm>
              <a:off x="2124954" y="4085983"/>
              <a:ext cx="76063" cy="59052"/>
            </a:xfrm>
            <a:custGeom>
              <a:avLst/>
              <a:gdLst/>
              <a:ahLst/>
              <a:cxnLst/>
              <a:rect l="l" t="t" r="r" b="b"/>
              <a:pathLst>
                <a:path w="3434" h="2666" extrusionOk="0">
                  <a:moveTo>
                    <a:pt x="1725" y="1"/>
                  </a:moveTo>
                  <a:cubicBezTo>
                    <a:pt x="1" y="1"/>
                    <a:pt x="1" y="2665"/>
                    <a:pt x="1725" y="2665"/>
                  </a:cubicBezTo>
                  <a:cubicBezTo>
                    <a:pt x="3433" y="2665"/>
                    <a:pt x="3433" y="1"/>
                    <a:pt x="1725" y="1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76" name="Google Shape;2576;p36"/>
            <p:cNvSpPr/>
            <p:nvPr/>
          </p:nvSpPr>
          <p:spPr>
            <a:xfrm>
              <a:off x="2188481" y="4084256"/>
              <a:ext cx="76063" cy="59030"/>
            </a:xfrm>
            <a:custGeom>
              <a:avLst/>
              <a:gdLst/>
              <a:ahLst/>
              <a:cxnLst/>
              <a:rect l="l" t="t" r="r" b="b"/>
              <a:pathLst>
                <a:path w="3434" h="2665" extrusionOk="0">
                  <a:moveTo>
                    <a:pt x="1725" y="0"/>
                  </a:moveTo>
                  <a:cubicBezTo>
                    <a:pt x="1" y="0"/>
                    <a:pt x="1" y="2665"/>
                    <a:pt x="1725" y="2665"/>
                  </a:cubicBezTo>
                  <a:cubicBezTo>
                    <a:pt x="3434" y="2665"/>
                    <a:pt x="3434" y="0"/>
                    <a:pt x="1725" y="0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  <p:grpSp>
        <p:nvGrpSpPr>
          <p:cNvPr id="2577" name="Google Shape;2577;p36"/>
          <p:cNvGrpSpPr/>
          <p:nvPr/>
        </p:nvGrpSpPr>
        <p:grpSpPr>
          <a:xfrm>
            <a:off x="6658805" y="9112947"/>
            <a:ext cx="1741704" cy="3463037"/>
            <a:chOff x="2203410" y="2891304"/>
            <a:chExt cx="516654" cy="1027265"/>
          </a:xfrm>
        </p:grpSpPr>
        <p:sp>
          <p:nvSpPr>
            <p:cNvPr id="2578" name="Google Shape;2578;p36"/>
            <p:cNvSpPr/>
            <p:nvPr/>
          </p:nvSpPr>
          <p:spPr>
            <a:xfrm>
              <a:off x="2271323" y="3809901"/>
              <a:ext cx="364235" cy="108668"/>
            </a:xfrm>
            <a:custGeom>
              <a:avLst/>
              <a:gdLst/>
              <a:ahLst/>
              <a:cxnLst/>
              <a:rect l="l" t="t" r="r" b="b"/>
              <a:pathLst>
                <a:path w="16444" h="4906" extrusionOk="0">
                  <a:moveTo>
                    <a:pt x="8620" y="1"/>
                  </a:moveTo>
                  <a:cubicBezTo>
                    <a:pt x="4824" y="1"/>
                    <a:pt x="1" y="980"/>
                    <a:pt x="3518" y="4204"/>
                  </a:cubicBezTo>
                  <a:cubicBezTo>
                    <a:pt x="4003" y="4689"/>
                    <a:pt x="5132" y="4906"/>
                    <a:pt x="6463" y="4906"/>
                  </a:cubicBezTo>
                  <a:cubicBezTo>
                    <a:pt x="10516" y="4906"/>
                    <a:pt x="16443" y="2893"/>
                    <a:pt x="11747" y="286"/>
                  </a:cubicBezTo>
                  <a:cubicBezTo>
                    <a:pt x="11060" y="112"/>
                    <a:pt x="9898" y="1"/>
                    <a:pt x="8620" y="1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79" name="Google Shape;2579;p36"/>
            <p:cNvSpPr/>
            <p:nvPr/>
          </p:nvSpPr>
          <p:spPr>
            <a:xfrm>
              <a:off x="2242661" y="3111080"/>
              <a:ext cx="414205" cy="736753"/>
            </a:xfrm>
            <a:custGeom>
              <a:avLst/>
              <a:gdLst/>
              <a:ahLst/>
              <a:cxnLst/>
              <a:rect l="l" t="t" r="r" b="b"/>
              <a:pathLst>
                <a:path w="18700" h="33262" extrusionOk="0">
                  <a:moveTo>
                    <a:pt x="8793" y="27321"/>
                  </a:moveTo>
                  <a:cubicBezTo>
                    <a:pt x="9060" y="23371"/>
                    <a:pt x="9358" y="19405"/>
                    <a:pt x="9593" y="15439"/>
                  </a:cubicBezTo>
                  <a:cubicBezTo>
                    <a:pt x="9750" y="12885"/>
                    <a:pt x="9812" y="10330"/>
                    <a:pt x="9938" y="7759"/>
                  </a:cubicBezTo>
                  <a:cubicBezTo>
                    <a:pt x="9953" y="7273"/>
                    <a:pt x="10063" y="6772"/>
                    <a:pt x="10094" y="6270"/>
                  </a:cubicBezTo>
                  <a:cubicBezTo>
                    <a:pt x="10157" y="5533"/>
                    <a:pt x="10094" y="5471"/>
                    <a:pt x="9420" y="5126"/>
                  </a:cubicBezTo>
                  <a:cubicBezTo>
                    <a:pt x="8966" y="4891"/>
                    <a:pt x="8527" y="4593"/>
                    <a:pt x="8088" y="4295"/>
                  </a:cubicBezTo>
                  <a:cubicBezTo>
                    <a:pt x="8010" y="4232"/>
                    <a:pt x="7916" y="4107"/>
                    <a:pt x="7916" y="3997"/>
                  </a:cubicBezTo>
                  <a:cubicBezTo>
                    <a:pt x="7790" y="2869"/>
                    <a:pt x="9154" y="3292"/>
                    <a:pt x="10204" y="4467"/>
                  </a:cubicBezTo>
                  <a:cubicBezTo>
                    <a:pt x="10439" y="2931"/>
                    <a:pt x="10518" y="1442"/>
                    <a:pt x="10862" y="0"/>
                  </a:cubicBezTo>
                  <a:cubicBezTo>
                    <a:pt x="11364" y="1317"/>
                    <a:pt x="10815" y="2649"/>
                    <a:pt x="10909" y="4060"/>
                  </a:cubicBezTo>
                  <a:cubicBezTo>
                    <a:pt x="11333" y="3825"/>
                    <a:pt x="11677" y="3605"/>
                    <a:pt x="12038" y="3433"/>
                  </a:cubicBezTo>
                  <a:cubicBezTo>
                    <a:pt x="12320" y="3292"/>
                    <a:pt x="12649" y="3245"/>
                    <a:pt x="12869" y="3574"/>
                  </a:cubicBezTo>
                  <a:cubicBezTo>
                    <a:pt x="13088" y="3872"/>
                    <a:pt x="12884" y="4091"/>
                    <a:pt x="12696" y="4311"/>
                  </a:cubicBezTo>
                  <a:cubicBezTo>
                    <a:pt x="12336" y="4703"/>
                    <a:pt x="11975" y="5063"/>
                    <a:pt x="11380" y="5141"/>
                  </a:cubicBezTo>
                  <a:cubicBezTo>
                    <a:pt x="10894" y="5204"/>
                    <a:pt x="10706" y="5518"/>
                    <a:pt x="10643" y="6051"/>
                  </a:cubicBezTo>
                  <a:cubicBezTo>
                    <a:pt x="10408" y="8104"/>
                    <a:pt x="10392" y="10173"/>
                    <a:pt x="10298" y="12226"/>
                  </a:cubicBezTo>
                  <a:cubicBezTo>
                    <a:pt x="10157" y="14985"/>
                    <a:pt x="9859" y="17712"/>
                    <a:pt x="9656" y="20471"/>
                  </a:cubicBezTo>
                  <a:cubicBezTo>
                    <a:pt x="9593" y="21270"/>
                    <a:pt x="9546" y="22070"/>
                    <a:pt x="9640" y="22885"/>
                  </a:cubicBezTo>
                  <a:cubicBezTo>
                    <a:pt x="10016" y="21709"/>
                    <a:pt x="10392" y="20534"/>
                    <a:pt x="10753" y="19342"/>
                  </a:cubicBezTo>
                  <a:cubicBezTo>
                    <a:pt x="11599" y="16662"/>
                    <a:pt x="12806" y="14154"/>
                    <a:pt x="14687" y="12038"/>
                  </a:cubicBezTo>
                  <a:cubicBezTo>
                    <a:pt x="15267" y="11380"/>
                    <a:pt x="16051" y="10847"/>
                    <a:pt x="16834" y="10424"/>
                  </a:cubicBezTo>
                  <a:cubicBezTo>
                    <a:pt x="17822" y="9906"/>
                    <a:pt x="18700" y="10533"/>
                    <a:pt x="18590" y="11646"/>
                  </a:cubicBezTo>
                  <a:cubicBezTo>
                    <a:pt x="18527" y="12289"/>
                    <a:pt x="18339" y="12947"/>
                    <a:pt x="18041" y="13511"/>
                  </a:cubicBezTo>
                  <a:cubicBezTo>
                    <a:pt x="17211" y="15079"/>
                    <a:pt x="16301" y="16615"/>
                    <a:pt x="15392" y="18151"/>
                  </a:cubicBezTo>
                  <a:cubicBezTo>
                    <a:pt x="14530" y="19609"/>
                    <a:pt x="13590" y="21019"/>
                    <a:pt x="12775" y="22493"/>
                  </a:cubicBezTo>
                  <a:cubicBezTo>
                    <a:pt x="12132" y="23653"/>
                    <a:pt x="11615" y="24891"/>
                    <a:pt x="11003" y="26208"/>
                  </a:cubicBezTo>
                  <a:cubicBezTo>
                    <a:pt x="12132" y="25095"/>
                    <a:pt x="13135" y="24076"/>
                    <a:pt x="14185" y="23104"/>
                  </a:cubicBezTo>
                  <a:cubicBezTo>
                    <a:pt x="15016" y="22367"/>
                    <a:pt x="16192" y="21458"/>
                    <a:pt x="17179" y="22070"/>
                  </a:cubicBezTo>
                  <a:cubicBezTo>
                    <a:pt x="18088" y="22775"/>
                    <a:pt x="17305" y="23794"/>
                    <a:pt x="16756" y="24499"/>
                  </a:cubicBezTo>
                  <a:cubicBezTo>
                    <a:pt x="15580" y="25973"/>
                    <a:pt x="14217" y="27258"/>
                    <a:pt x="12837" y="28543"/>
                  </a:cubicBezTo>
                  <a:cubicBezTo>
                    <a:pt x="11552" y="29719"/>
                    <a:pt x="10235" y="30894"/>
                    <a:pt x="9342" y="32446"/>
                  </a:cubicBezTo>
                  <a:cubicBezTo>
                    <a:pt x="9201" y="32697"/>
                    <a:pt x="8903" y="33261"/>
                    <a:pt x="8637" y="33261"/>
                  </a:cubicBezTo>
                  <a:cubicBezTo>
                    <a:pt x="8260" y="33261"/>
                    <a:pt x="8339" y="32791"/>
                    <a:pt x="8276" y="32587"/>
                  </a:cubicBezTo>
                  <a:cubicBezTo>
                    <a:pt x="7555" y="30377"/>
                    <a:pt x="6380" y="28465"/>
                    <a:pt x="4843" y="26725"/>
                  </a:cubicBezTo>
                  <a:cubicBezTo>
                    <a:pt x="3480" y="25189"/>
                    <a:pt x="2179" y="23574"/>
                    <a:pt x="909" y="21944"/>
                  </a:cubicBezTo>
                  <a:cubicBezTo>
                    <a:pt x="564" y="21505"/>
                    <a:pt x="282" y="20925"/>
                    <a:pt x="173" y="20361"/>
                  </a:cubicBezTo>
                  <a:cubicBezTo>
                    <a:pt x="0" y="19342"/>
                    <a:pt x="737" y="18841"/>
                    <a:pt x="1677" y="19280"/>
                  </a:cubicBezTo>
                  <a:cubicBezTo>
                    <a:pt x="3229" y="20001"/>
                    <a:pt x="4546" y="20988"/>
                    <a:pt x="5612" y="22383"/>
                  </a:cubicBezTo>
                  <a:cubicBezTo>
                    <a:pt x="6489" y="23543"/>
                    <a:pt x="7242" y="24734"/>
                    <a:pt x="7728" y="26114"/>
                  </a:cubicBezTo>
                  <a:cubicBezTo>
                    <a:pt x="7759" y="26223"/>
                    <a:pt x="7837" y="26333"/>
                    <a:pt x="7900" y="26443"/>
                  </a:cubicBezTo>
                  <a:cubicBezTo>
                    <a:pt x="7916" y="26458"/>
                    <a:pt x="7963" y="26458"/>
                    <a:pt x="8041" y="26474"/>
                  </a:cubicBezTo>
                  <a:cubicBezTo>
                    <a:pt x="7336" y="22211"/>
                    <a:pt x="6630" y="17979"/>
                    <a:pt x="5909" y="13621"/>
                  </a:cubicBezTo>
                  <a:cubicBezTo>
                    <a:pt x="5533" y="13606"/>
                    <a:pt x="5141" y="13590"/>
                    <a:pt x="4765" y="13590"/>
                  </a:cubicBezTo>
                  <a:cubicBezTo>
                    <a:pt x="4483" y="13574"/>
                    <a:pt x="4201" y="13606"/>
                    <a:pt x="3919" y="13559"/>
                  </a:cubicBezTo>
                  <a:cubicBezTo>
                    <a:pt x="3558" y="13496"/>
                    <a:pt x="3276" y="13292"/>
                    <a:pt x="3307" y="12869"/>
                  </a:cubicBezTo>
                  <a:cubicBezTo>
                    <a:pt x="3339" y="12414"/>
                    <a:pt x="3699" y="12320"/>
                    <a:pt x="4060" y="12320"/>
                  </a:cubicBezTo>
                  <a:cubicBezTo>
                    <a:pt x="4389" y="12320"/>
                    <a:pt x="4734" y="12414"/>
                    <a:pt x="5079" y="12461"/>
                  </a:cubicBezTo>
                  <a:cubicBezTo>
                    <a:pt x="5251" y="12508"/>
                    <a:pt x="5439" y="12555"/>
                    <a:pt x="5721" y="12618"/>
                  </a:cubicBezTo>
                  <a:cubicBezTo>
                    <a:pt x="5674" y="10988"/>
                    <a:pt x="4812" y="9546"/>
                    <a:pt x="4891" y="7947"/>
                  </a:cubicBezTo>
                  <a:cubicBezTo>
                    <a:pt x="5721" y="9138"/>
                    <a:pt x="5753" y="10596"/>
                    <a:pt x="6286" y="11991"/>
                  </a:cubicBezTo>
                  <a:cubicBezTo>
                    <a:pt x="6583" y="11709"/>
                    <a:pt x="6818" y="11474"/>
                    <a:pt x="7069" y="11254"/>
                  </a:cubicBezTo>
                  <a:cubicBezTo>
                    <a:pt x="7351" y="10988"/>
                    <a:pt x="7712" y="10910"/>
                    <a:pt x="7994" y="11176"/>
                  </a:cubicBezTo>
                  <a:cubicBezTo>
                    <a:pt x="8308" y="11442"/>
                    <a:pt x="8213" y="11834"/>
                    <a:pt x="7978" y="12101"/>
                  </a:cubicBezTo>
                  <a:cubicBezTo>
                    <a:pt x="7759" y="12383"/>
                    <a:pt x="7461" y="12665"/>
                    <a:pt x="7148" y="12838"/>
                  </a:cubicBezTo>
                  <a:cubicBezTo>
                    <a:pt x="6646" y="13104"/>
                    <a:pt x="6505" y="13464"/>
                    <a:pt x="6583" y="13982"/>
                  </a:cubicBezTo>
                  <a:cubicBezTo>
                    <a:pt x="7038" y="16897"/>
                    <a:pt x="7477" y="19797"/>
                    <a:pt x="7931" y="22697"/>
                  </a:cubicBezTo>
                  <a:cubicBezTo>
                    <a:pt x="8182" y="24233"/>
                    <a:pt x="8449" y="25769"/>
                    <a:pt x="8715" y="27305"/>
                  </a:cubicBezTo>
                  <a:cubicBezTo>
                    <a:pt x="8731" y="27321"/>
                    <a:pt x="8762" y="27321"/>
                    <a:pt x="8793" y="27321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80" name="Google Shape;2580;p36"/>
            <p:cNvSpPr/>
            <p:nvPr/>
          </p:nvSpPr>
          <p:spPr>
            <a:xfrm>
              <a:off x="2567628" y="3454455"/>
              <a:ext cx="152436" cy="140276"/>
            </a:xfrm>
            <a:custGeom>
              <a:avLst/>
              <a:gdLst/>
              <a:ahLst/>
              <a:cxnLst/>
              <a:rect l="l" t="t" r="r" b="b"/>
              <a:pathLst>
                <a:path w="6882" h="6333" extrusionOk="0">
                  <a:moveTo>
                    <a:pt x="0" y="6333"/>
                  </a:moveTo>
                  <a:cubicBezTo>
                    <a:pt x="1003" y="5141"/>
                    <a:pt x="2273" y="4279"/>
                    <a:pt x="3527" y="3401"/>
                  </a:cubicBezTo>
                  <a:cubicBezTo>
                    <a:pt x="4452" y="2774"/>
                    <a:pt x="5314" y="2069"/>
                    <a:pt x="6207" y="1395"/>
                  </a:cubicBezTo>
                  <a:cubicBezTo>
                    <a:pt x="6521" y="1176"/>
                    <a:pt x="6756" y="894"/>
                    <a:pt x="6819" y="502"/>
                  </a:cubicBezTo>
                  <a:cubicBezTo>
                    <a:pt x="6881" y="141"/>
                    <a:pt x="6772" y="0"/>
                    <a:pt x="6395" y="47"/>
                  </a:cubicBezTo>
                  <a:cubicBezTo>
                    <a:pt x="5988" y="126"/>
                    <a:pt x="5580" y="204"/>
                    <a:pt x="5188" y="345"/>
                  </a:cubicBezTo>
                  <a:cubicBezTo>
                    <a:pt x="3778" y="894"/>
                    <a:pt x="2634" y="1787"/>
                    <a:pt x="1724" y="2963"/>
                  </a:cubicBezTo>
                  <a:cubicBezTo>
                    <a:pt x="956" y="3981"/>
                    <a:pt x="345" y="5094"/>
                    <a:pt x="0" y="6333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81" name="Google Shape;2581;p36"/>
            <p:cNvSpPr/>
            <p:nvPr/>
          </p:nvSpPr>
          <p:spPr>
            <a:xfrm>
              <a:off x="2203410" y="3416600"/>
              <a:ext cx="152436" cy="140630"/>
            </a:xfrm>
            <a:custGeom>
              <a:avLst/>
              <a:gdLst/>
              <a:ahLst/>
              <a:cxnLst/>
              <a:rect l="l" t="t" r="r" b="b"/>
              <a:pathLst>
                <a:path w="6882" h="6349" extrusionOk="0">
                  <a:moveTo>
                    <a:pt x="6882" y="6349"/>
                  </a:moveTo>
                  <a:cubicBezTo>
                    <a:pt x="5879" y="5157"/>
                    <a:pt x="4609" y="4295"/>
                    <a:pt x="3355" y="3418"/>
                  </a:cubicBezTo>
                  <a:cubicBezTo>
                    <a:pt x="2446" y="2791"/>
                    <a:pt x="1568" y="2085"/>
                    <a:pt x="675" y="1411"/>
                  </a:cubicBezTo>
                  <a:cubicBezTo>
                    <a:pt x="377" y="1176"/>
                    <a:pt x="142" y="910"/>
                    <a:pt x="64" y="518"/>
                  </a:cubicBezTo>
                  <a:cubicBezTo>
                    <a:pt x="1" y="157"/>
                    <a:pt x="126" y="1"/>
                    <a:pt x="487" y="63"/>
                  </a:cubicBezTo>
                  <a:cubicBezTo>
                    <a:pt x="894" y="126"/>
                    <a:pt x="1318" y="220"/>
                    <a:pt x="1694" y="361"/>
                  </a:cubicBezTo>
                  <a:cubicBezTo>
                    <a:pt x="3104" y="894"/>
                    <a:pt x="4264" y="1788"/>
                    <a:pt x="5158" y="2979"/>
                  </a:cubicBezTo>
                  <a:cubicBezTo>
                    <a:pt x="5926" y="3998"/>
                    <a:pt x="6537" y="5095"/>
                    <a:pt x="6882" y="6349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82" name="Google Shape;2582;p36"/>
            <p:cNvSpPr/>
            <p:nvPr/>
          </p:nvSpPr>
          <p:spPr>
            <a:xfrm>
              <a:off x="2387081" y="2930532"/>
              <a:ext cx="206261" cy="217026"/>
            </a:xfrm>
            <a:custGeom>
              <a:avLst/>
              <a:gdLst/>
              <a:ahLst/>
              <a:cxnLst/>
              <a:rect l="l" t="t" r="r" b="b"/>
              <a:pathLst>
                <a:path w="9312" h="9798" extrusionOk="0">
                  <a:moveTo>
                    <a:pt x="9013" y="5189"/>
                  </a:moveTo>
                  <a:cubicBezTo>
                    <a:pt x="8982" y="5455"/>
                    <a:pt x="8935" y="5706"/>
                    <a:pt x="8888" y="5957"/>
                  </a:cubicBezTo>
                  <a:cubicBezTo>
                    <a:pt x="8857" y="6192"/>
                    <a:pt x="8794" y="6427"/>
                    <a:pt x="8747" y="6662"/>
                  </a:cubicBezTo>
                  <a:cubicBezTo>
                    <a:pt x="8637" y="7399"/>
                    <a:pt x="8339" y="8057"/>
                    <a:pt x="7791" y="8574"/>
                  </a:cubicBezTo>
                  <a:cubicBezTo>
                    <a:pt x="7603" y="8747"/>
                    <a:pt x="7368" y="8872"/>
                    <a:pt x="7195" y="8982"/>
                  </a:cubicBezTo>
                  <a:cubicBezTo>
                    <a:pt x="6302" y="9437"/>
                    <a:pt x="5408" y="9687"/>
                    <a:pt x="4452" y="9750"/>
                  </a:cubicBezTo>
                  <a:cubicBezTo>
                    <a:pt x="3778" y="9797"/>
                    <a:pt x="3167" y="9656"/>
                    <a:pt x="2571" y="9374"/>
                  </a:cubicBezTo>
                  <a:cubicBezTo>
                    <a:pt x="1960" y="9076"/>
                    <a:pt x="1411" y="8716"/>
                    <a:pt x="957" y="8214"/>
                  </a:cubicBezTo>
                  <a:cubicBezTo>
                    <a:pt x="565" y="7791"/>
                    <a:pt x="314" y="7273"/>
                    <a:pt x="220" y="6694"/>
                  </a:cubicBezTo>
                  <a:cubicBezTo>
                    <a:pt x="110" y="5988"/>
                    <a:pt x="1" y="5267"/>
                    <a:pt x="32" y="4546"/>
                  </a:cubicBezTo>
                  <a:cubicBezTo>
                    <a:pt x="63" y="4092"/>
                    <a:pt x="189" y="3621"/>
                    <a:pt x="314" y="3167"/>
                  </a:cubicBezTo>
                  <a:cubicBezTo>
                    <a:pt x="471" y="2540"/>
                    <a:pt x="675" y="1913"/>
                    <a:pt x="878" y="1302"/>
                  </a:cubicBezTo>
                  <a:cubicBezTo>
                    <a:pt x="1004" y="894"/>
                    <a:pt x="1239" y="549"/>
                    <a:pt x="1490" y="220"/>
                  </a:cubicBezTo>
                  <a:cubicBezTo>
                    <a:pt x="1662" y="1"/>
                    <a:pt x="1772" y="1"/>
                    <a:pt x="2038" y="110"/>
                  </a:cubicBezTo>
                  <a:cubicBezTo>
                    <a:pt x="2587" y="314"/>
                    <a:pt x="2994" y="706"/>
                    <a:pt x="3418" y="1082"/>
                  </a:cubicBezTo>
                  <a:cubicBezTo>
                    <a:pt x="3527" y="1176"/>
                    <a:pt x="3621" y="1364"/>
                    <a:pt x="3731" y="1364"/>
                  </a:cubicBezTo>
                  <a:cubicBezTo>
                    <a:pt x="3841" y="1380"/>
                    <a:pt x="3951" y="1192"/>
                    <a:pt x="4060" y="1113"/>
                  </a:cubicBezTo>
                  <a:cubicBezTo>
                    <a:pt x="4515" y="737"/>
                    <a:pt x="5032" y="659"/>
                    <a:pt x="5596" y="784"/>
                  </a:cubicBezTo>
                  <a:cubicBezTo>
                    <a:pt x="5847" y="831"/>
                    <a:pt x="6051" y="1004"/>
                    <a:pt x="6192" y="1239"/>
                  </a:cubicBezTo>
                  <a:cubicBezTo>
                    <a:pt x="6302" y="1396"/>
                    <a:pt x="6411" y="1537"/>
                    <a:pt x="6505" y="1693"/>
                  </a:cubicBezTo>
                  <a:cubicBezTo>
                    <a:pt x="6647" y="1584"/>
                    <a:pt x="6803" y="1505"/>
                    <a:pt x="6944" y="1380"/>
                  </a:cubicBezTo>
                  <a:cubicBezTo>
                    <a:pt x="7446" y="925"/>
                    <a:pt x="8057" y="769"/>
                    <a:pt x="8700" y="737"/>
                  </a:cubicBezTo>
                  <a:cubicBezTo>
                    <a:pt x="8951" y="722"/>
                    <a:pt x="9217" y="816"/>
                    <a:pt x="9248" y="1082"/>
                  </a:cubicBezTo>
                  <a:cubicBezTo>
                    <a:pt x="9311" y="1584"/>
                    <a:pt x="9217" y="4217"/>
                    <a:pt x="9013" y="51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83" name="Google Shape;2583;p36"/>
            <p:cNvSpPr/>
            <p:nvPr/>
          </p:nvSpPr>
          <p:spPr>
            <a:xfrm>
              <a:off x="2426309" y="2942649"/>
              <a:ext cx="122933" cy="208254"/>
            </a:xfrm>
            <a:custGeom>
              <a:avLst/>
              <a:gdLst/>
              <a:ahLst/>
              <a:cxnLst/>
              <a:rect l="l" t="t" r="r" b="b"/>
              <a:pathLst>
                <a:path w="5550" h="9402" extrusionOk="0">
                  <a:moveTo>
                    <a:pt x="3406" y="0"/>
                  </a:moveTo>
                  <a:cubicBezTo>
                    <a:pt x="3176" y="0"/>
                    <a:pt x="2943" y="43"/>
                    <a:pt x="2728" y="128"/>
                  </a:cubicBezTo>
                  <a:cubicBezTo>
                    <a:pt x="2211" y="331"/>
                    <a:pt x="1803" y="676"/>
                    <a:pt x="1537" y="1099"/>
                  </a:cubicBezTo>
                  <a:cubicBezTo>
                    <a:pt x="1474" y="1193"/>
                    <a:pt x="1412" y="1287"/>
                    <a:pt x="1349" y="1366"/>
                  </a:cubicBezTo>
                  <a:cubicBezTo>
                    <a:pt x="1192" y="1570"/>
                    <a:pt x="1020" y="1820"/>
                    <a:pt x="910" y="2134"/>
                  </a:cubicBezTo>
                  <a:cubicBezTo>
                    <a:pt x="863" y="2259"/>
                    <a:pt x="800" y="2385"/>
                    <a:pt x="738" y="2510"/>
                  </a:cubicBezTo>
                  <a:cubicBezTo>
                    <a:pt x="628" y="2730"/>
                    <a:pt x="502" y="2996"/>
                    <a:pt x="440" y="3294"/>
                  </a:cubicBezTo>
                  <a:cubicBezTo>
                    <a:pt x="252" y="3999"/>
                    <a:pt x="79" y="4704"/>
                    <a:pt x="64" y="5457"/>
                  </a:cubicBezTo>
                  <a:cubicBezTo>
                    <a:pt x="64" y="5567"/>
                    <a:pt x="48" y="5676"/>
                    <a:pt x="32" y="5786"/>
                  </a:cubicBezTo>
                  <a:cubicBezTo>
                    <a:pt x="17" y="6052"/>
                    <a:pt x="1" y="6319"/>
                    <a:pt x="32" y="6617"/>
                  </a:cubicBezTo>
                  <a:cubicBezTo>
                    <a:pt x="64" y="7056"/>
                    <a:pt x="142" y="7479"/>
                    <a:pt x="236" y="7871"/>
                  </a:cubicBezTo>
                  <a:lnTo>
                    <a:pt x="252" y="7996"/>
                  </a:lnTo>
                  <a:cubicBezTo>
                    <a:pt x="299" y="8184"/>
                    <a:pt x="424" y="8764"/>
                    <a:pt x="973" y="9062"/>
                  </a:cubicBezTo>
                  <a:cubicBezTo>
                    <a:pt x="1255" y="9203"/>
                    <a:pt x="1537" y="9281"/>
                    <a:pt x="1788" y="9328"/>
                  </a:cubicBezTo>
                  <a:cubicBezTo>
                    <a:pt x="2005" y="9381"/>
                    <a:pt x="2218" y="9401"/>
                    <a:pt x="2424" y="9401"/>
                  </a:cubicBezTo>
                  <a:cubicBezTo>
                    <a:pt x="2768" y="9401"/>
                    <a:pt x="3093" y="9346"/>
                    <a:pt x="3386" y="9297"/>
                  </a:cubicBezTo>
                  <a:lnTo>
                    <a:pt x="3606" y="9266"/>
                  </a:lnTo>
                  <a:cubicBezTo>
                    <a:pt x="3810" y="9234"/>
                    <a:pt x="3998" y="9172"/>
                    <a:pt x="4170" y="9078"/>
                  </a:cubicBezTo>
                  <a:cubicBezTo>
                    <a:pt x="4484" y="8905"/>
                    <a:pt x="4719" y="8607"/>
                    <a:pt x="4829" y="8263"/>
                  </a:cubicBezTo>
                  <a:cubicBezTo>
                    <a:pt x="4860" y="8153"/>
                    <a:pt x="4891" y="8059"/>
                    <a:pt x="4923" y="7965"/>
                  </a:cubicBezTo>
                  <a:cubicBezTo>
                    <a:pt x="5017" y="7730"/>
                    <a:pt x="5095" y="7479"/>
                    <a:pt x="5142" y="7197"/>
                  </a:cubicBezTo>
                  <a:cubicBezTo>
                    <a:pt x="5361" y="5755"/>
                    <a:pt x="5550" y="4344"/>
                    <a:pt x="5408" y="2886"/>
                  </a:cubicBezTo>
                  <a:cubicBezTo>
                    <a:pt x="5361" y="2369"/>
                    <a:pt x="5252" y="1679"/>
                    <a:pt x="4891" y="958"/>
                  </a:cubicBezTo>
                  <a:cubicBezTo>
                    <a:pt x="4734" y="582"/>
                    <a:pt x="4452" y="300"/>
                    <a:pt x="4092" y="143"/>
                  </a:cubicBezTo>
                  <a:cubicBezTo>
                    <a:pt x="3884" y="47"/>
                    <a:pt x="3647" y="0"/>
                    <a:pt x="3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84" name="Google Shape;2584;p36"/>
            <p:cNvSpPr/>
            <p:nvPr/>
          </p:nvSpPr>
          <p:spPr>
            <a:xfrm>
              <a:off x="2442412" y="2904173"/>
              <a:ext cx="45208" cy="31564"/>
            </a:xfrm>
            <a:custGeom>
              <a:avLst/>
              <a:gdLst/>
              <a:ahLst/>
              <a:cxnLst/>
              <a:rect l="l" t="t" r="r" b="b"/>
              <a:pathLst>
                <a:path w="2041" h="1425" extrusionOk="0">
                  <a:moveTo>
                    <a:pt x="1009" y="1"/>
                  </a:moveTo>
                  <a:cubicBezTo>
                    <a:pt x="901" y="1"/>
                    <a:pt x="786" y="29"/>
                    <a:pt x="669" y="93"/>
                  </a:cubicBezTo>
                  <a:cubicBezTo>
                    <a:pt x="0" y="468"/>
                    <a:pt x="393" y="1424"/>
                    <a:pt x="1019" y="1424"/>
                  </a:cubicBezTo>
                  <a:cubicBezTo>
                    <a:pt x="1127" y="1424"/>
                    <a:pt x="1241" y="1396"/>
                    <a:pt x="1359" y="1332"/>
                  </a:cubicBezTo>
                  <a:cubicBezTo>
                    <a:pt x="2041" y="957"/>
                    <a:pt x="1639" y="1"/>
                    <a:pt x="1009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85" name="Google Shape;2585;p36"/>
            <p:cNvSpPr/>
            <p:nvPr/>
          </p:nvSpPr>
          <p:spPr>
            <a:xfrm>
              <a:off x="2526561" y="2911106"/>
              <a:ext cx="45097" cy="31364"/>
            </a:xfrm>
            <a:custGeom>
              <a:avLst/>
              <a:gdLst/>
              <a:ahLst/>
              <a:cxnLst/>
              <a:rect l="l" t="t" r="r" b="b"/>
              <a:pathLst>
                <a:path w="2036" h="1416" extrusionOk="0">
                  <a:moveTo>
                    <a:pt x="1022" y="0"/>
                  </a:moveTo>
                  <a:cubicBezTo>
                    <a:pt x="913" y="0"/>
                    <a:pt x="797" y="29"/>
                    <a:pt x="679" y="94"/>
                  </a:cubicBezTo>
                  <a:cubicBezTo>
                    <a:pt x="0" y="466"/>
                    <a:pt x="395" y="1415"/>
                    <a:pt x="1018" y="1415"/>
                  </a:cubicBezTo>
                  <a:cubicBezTo>
                    <a:pt x="1129" y="1415"/>
                    <a:pt x="1248" y="1385"/>
                    <a:pt x="1368" y="1316"/>
                  </a:cubicBezTo>
                  <a:cubicBezTo>
                    <a:pt x="2036" y="943"/>
                    <a:pt x="1646" y="0"/>
                    <a:pt x="1022" y="0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86" name="Google Shape;2586;p36"/>
            <p:cNvSpPr/>
            <p:nvPr/>
          </p:nvSpPr>
          <p:spPr>
            <a:xfrm>
              <a:off x="2481640" y="2891304"/>
              <a:ext cx="45186" cy="31586"/>
            </a:xfrm>
            <a:custGeom>
              <a:avLst/>
              <a:gdLst/>
              <a:ahLst/>
              <a:cxnLst/>
              <a:rect l="l" t="t" r="r" b="b"/>
              <a:pathLst>
                <a:path w="2040" h="1426" extrusionOk="0">
                  <a:moveTo>
                    <a:pt x="1013" y="1"/>
                  </a:moveTo>
                  <a:cubicBezTo>
                    <a:pt x="903" y="1"/>
                    <a:pt x="787" y="29"/>
                    <a:pt x="669" y="94"/>
                  </a:cubicBezTo>
                  <a:cubicBezTo>
                    <a:pt x="0" y="469"/>
                    <a:pt x="393" y="1425"/>
                    <a:pt x="1019" y="1425"/>
                  </a:cubicBezTo>
                  <a:cubicBezTo>
                    <a:pt x="1127" y="1425"/>
                    <a:pt x="1241" y="1397"/>
                    <a:pt x="1359" y="1333"/>
                  </a:cubicBezTo>
                  <a:cubicBezTo>
                    <a:pt x="2040" y="945"/>
                    <a:pt x="1640" y="1"/>
                    <a:pt x="1013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87" name="Google Shape;2587;p36"/>
            <p:cNvSpPr/>
            <p:nvPr/>
          </p:nvSpPr>
          <p:spPr>
            <a:xfrm>
              <a:off x="2218694" y="3108998"/>
              <a:ext cx="183690" cy="200679"/>
            </a:xfrm>
            <a:custGeom>
              <a:avLst/>
              <a:gdLst/>
              <a:ahLst/>
              <a:cxnLst/>
              <a:rect l="l" t="t" r="r" b="b"/>
              <a:pathLst>
                <a:path w="8293" h="9060" extrusionOk="0">
                  <a:moveTo>
                    <a:pt x="7712" y="3402"/>
                  </a:moveTo>
                  <a:cubicBezTo>
                    <a:pt x="7791" y="3605"/>
                    <a:pt x="7853" y="3809"/>
                    <a:pt x="7916" y="4028"/>
                  </a:cubicBezTo>
                  <a:cubicBezTo>
                    <a:pt x="7979" y="4217"/>
                    <a:pt x="8026" y="4420"/>
                    <a:pt x="8089" y="4608"/>
                  </a:cubicBezTo>
                  <a:cubicBezTo>
                    <a:pt x="8277" y="5220"/>
                    <a:pt x="8292" y="5831"/>
                    <a:pt x="8089" y="6427"/>
                  </a:cubicBezTo>
                  <a:cubicBezTo>
                    <a:pt x="8010" y="6630"/>
                    <a:pt x="7885" y="6819"/>
                    <a:pt x="7791" y="6960"/>
                  </a:cubicBezTo>
                  <a:cubicBezTo>
                    <a:pt x="7289" y="7665"/>
                    <a:pt x="6709" y="8182"/>
                    <a:pt x="6004" y="8605"/>
                  </a:cubicBezTo>
                  <a:cubicBezTo>
                    <a:pt x="5518" y="8903"/>
                    <a:pt x="5001" y="9029"/>
                    <a:pt x="4436" y="9044"/>
                  </a:cubicBezTo>
                  <a:cubicBezTo>
                    <a:pt x="3856" y="9060"/>
                    <a:pt x="3292" y="8982"/>
                    <a:pt x="2775" y="8778"/>
                  </a:cubicBezTo>
                  <a:cubicBezTo>
                    <a:pt x="2305" y="8605"/>
                    <a:pt x="1913" y="8308"/>
                    <a:pt x="1615" y="7900"/>
                  </a:cubicBezTo>
                  <a:cubicBezTo>
                    <a:pt x="1270" y="7414"/>
                    <a:pt x="910" y="6913"/>
                    <a:pt x="659" y="6348"/>
                  </a:cubicBezTo>
                  <a:cubicBezTo>
                    <a:pt x="502" y="5988"/>
                    <a:pt x="408" y="5596"/>
                    <a:pt x="330" y="5204"/>
                  </a:cubicBezTo>
                  <a:cubicBezTo>
                    <a:pt x="220" y="4655"/>
                    <a:pt x="142" y="4107"/>
                    <a:pt x="48" y="3558"/>
                  </a:cubicBezTo>
                  <a:cubicBezTo>
                    <a:pt x="1" y="3213"/>
                    <a:pt x="48" y="2853"/>
                    <a:pt x="110" y="2508"/>
                  </a:cubicBezTo>
                  <a:cubicBezTo>
                    <a:pt x="142" y="2273"/>
                    <a:pt x="236" y="2242"/>
                    <a:pt x="471" y="2210"/>
                  </a:cubicBezTo>
                  <a:cubicBezTo>
                    <a:pt x="972" y="2163"/>
                    <a:pt x="1427" y="2304"/>
                    <a:pt x="1882" y="2430"/>
                  </a:cubicBezTo>
                  <a:cubicBezTo>
                    <a:pt x="2007" y="2461"/>
                    <a:pt x="2148" y="2555"/>
                    <a:pt x="2242" y="2524"/>
                  </a:cubicBezTo>
                  <a:cubicBezTo>
                    <a:pt x="2320" y="2492"/>
                    <a:pt x="2352" y="2304"/>
                    <a:pt x="2399" y="2195"/>
                  </a:cubicBezTo>
                  <a:cubicBezTo>
                    <a:pt x="2587" y="1740"/>
                    <a:pt x="2963" y="1489"/>
                    <a:pt x="3433" y="1364"/>
                  </a:cubicBezTo>
                  <a:cubicBezTo>
                    <a:pt x="3653" y="1301"/>
                    <a:pt x="3856" y="1364"/>
                    <a:pt x="4060" y="1474"/>
                  </a:cubicBezTo>
                  <a:cubicBezTo>
                    <a:pt x="4201" y="1552"/>
                    <a:pt x="4342" y="1630"/>
                    <a:pt x="4468" y="1709"/>
                  </a:cubicBezTo>
                  <a:cubicBezTo>
                    <a:pt x="4546" y="1568"/>
                    <a:pt x="4625" y="1442"/>
                    <a:pt x="4687" y="1301"/>
                  </a:cubicBezTo>
                  <a:cubicBezTo>
                    <a:pt x="4891" y="768"/>
                    <a:pt x="5283" y="408"/>
                    <a:pt x="5769" y="126"/>
                  </a:cubicBezTo>
                  <a:cubicBezTo>
                    <a:pt x="5957" y="16"/>
                    <a:pt x="6192" y="0"/>
                    <a:pt x="6317" y="188"/>
                  </a:cubicBezTo>
                  <a:cubicBezTo>
                    <a:pt x="6552" y="549"/>
                    <a:pt x="7493" y="2586"/>
                    <a:pt x="7712" y="34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88" name="Google Shape;2588;p36"/>
            <p:cNvSpPr/>
            <p:nvPr/>
          </p:nvSpPr>
          <p:spPr>
            <a:xfrm>
              <a:off x="2261045" y="3135334"/>
              <a:ext cx="119809" cy="176425"/>
            </a:xfrm>
            <a:custGeom>
              <a:avLst/>
              <a:gdLst/>
              <a:ahLst/>
              <a:cxnLst/>
              <a:rect l="l" t="t" r="r" b="b"/>
              <a:pathLst>
                <a:path w="5409" h="7965" extrusionOk="0">
                  <a:moveTo>
                    <a:pt x="1751" y="1"/>
                  </a:moveTo>
                  <a:cubicBezTo>
                    <a:pt x="1727" y="1"/>
                    <a:pt x="1702" y="1"/>
                    <a:pt x="1678" y="2"/>
                  </a:cubicBezTo>
                  <a:cubicBezTo>
                    <a:pt x="1302" y="18"/>
                    <a:pt x="910" y="206"/>
                    <a:pt x="644" y="520"/>
                  </a:cubicBezTo>
                  <a:cubicBezTo>
                    <a:pt x="330" y="865"/>
                    <a:pt x="158" y="1272"/>
                    <a:pt x="111" y="1711"/>
                  </a:cubicBezTo>
                  <a:cubicBezTo>
                    <a:pt x="111" y="1805"/>
                    <a:pt x="95" y="1883"/>
                    <a:pt x="79" y="1977"/>
                  </a:cubicBezTo>
                  <a:cubicBezTo>
                    <a:pt x="48" y="2197"/>
                    <a:pt x="1" y="2448"/>
                    <a:pt x="32" y="2730"/>
                  </a:cubicBezTo>
                  <a:cubicBezTo>
                    <a:pt x="48" y="2839"/>
                    <a:pt x="48" y="2965"/>
                    <a:pt x="48" y="3075"/>
                  </a:cubicBezTo>
                  <a:cubicBezTo>
                    <a:pt x="64" y="3294"/>
                    <a:pt x="64" y="3545"/>
                    <a:pt x="126" y="3796"/>
                  </a:cubicBezTo>
                  <a:cubicBezTo>
                    <a:pt x="252" y="4391"/>
                    <a:pt x="393" y="4987"/>
                    <a:pt x="659" y="5582"/>
                  </a:cubicBezTo>
                  <a:cubicBezTo>
                    <a:pt x="706" y="5661"/>
                    <a:pt x="738" y="5739"/>
                    <a:pt x="769" y="5833"/>
                  </a:cubicBezTo>
                  <a:cubicBezTo>
                    <a:pt x="863" y="6037"/>
                    <a:pt x="957" y="6256"/>
                    <a:pt x="1082" y="6476"/>
                  </a:cubicBezTo>
                  <a:cubicBezTo>
                    <a:pt x="1286" y="6789"/>
                    <a:pt x="1506" y="7072"/>
                    <a:pt x="1725" y="7354"/>
                  </a:cubicBezTo>
                  <a:lnTo>
                    <a:pt x="1788" y="7432"/>
                  </a:lnTo>
                  <a:cubicBezTo>
                    <a:pt x="1897" y="7557"/>
                    <a:pt x="2211" y="7949"/>
                    <a:pt x="2744" y="7965"/>
                  </a:cubicBezTo>
                  <a:cubicBezTo>
                    <a:pt x="3010" y="7965"/>
                    <a:pt x="3245" y="7902"/>
                    <a:pt x="3465" y="7855"/>
                  </a:cubicBezTo>
                  <a:cubicBezTo>
                    <a:pt x="3951" y="7730"/>
                    <a:pt x="4327" y="7463"/>
                    <a:pt x="4672" y="7213"/>
                  </a:cubicBezTo>
                  <a:lnTo>
                    <a:pt x="4829" y="7103"/>
                  </a:lnTo>
                  <a:cubicBezTo>
                    <a:pt x="4970" y="7009"/>
                    <a:pt x="5079" y="6883"/>
                    <a:pt x="5173" y="6758"/>
                  </a:cubicBezTo>
                  <a:cubicBezTo>
                    <a:pt x="5346" y="6492"/>
                    <a:pt x="5409" y="6178"/>
                    <a:pt x="5361" y="5865"/>
                  </a:cubicBezTo>
                  <a:cubicBezTo>
                    <a:pt x="5346" y="5786"/>
                    <a:pt x="5330" y="5692"/>
                    <a:pt x="5330" y="5614"/>
                  </a:cubicBezTo>
                  <a:cubicBezTo>
                    <a:pt x="5299" y="5410"/>
                    <a:pt x="5267" y="5175"/>
                    <a:pt x="5189" y="4940"/>
                  </a:cubicBezTo>
                  <a:cubicBezTo>
                    <a:pt x="4813" y="3764"/>
                    <a:pt x="4405" y="2620"/>
                    <a:pt x="3731" y="1586"/>
                  </a:cubicBezTo>
                  <a:cubicBezTo>
                    <a:pt x="3496" y="1209"/>
                    <a:pt x="3151" y="723"/>
                    <a:pt x="2603" y="316"/>
                  </a:cubicBezTo>
                  <a:cubicBezTo>
                    <a:pt x="2355" y="97"/>
                    <a:pt x="2067" y="1"/>
                    <a:pt x="1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89" name="Google Shape;2589;p36"/>
            <p:cNvSpPr/>
            <p:nvPr/>
          </p:nvSpPr>
          <p:spPr>
            <a:xfrm>
              <a:off x="2231209" y="3122664"/>
              <a:ext cx="35750" cy="26137"/>
            </a:xfrm>
            <a:custGeom>
              <a:avLst/>
              <a:gdLst/>
              <a:ahLst/>
              <a:cxnLst/>
              <a:rect l="l" t="t" r="r" b="b"/>
              <a:pathLst>
                <a:path w="1614" h="1180" extrusionOk="0">
                  <a:moveTo>
                    <a:pt x="772" y="1"/>
                  </a:moveTo>
                  <a:cubicBezTo>
                    <a:pt x="604" y="1"/>
                    <a:pt x="435" y="77"/>
                    <a:pt x="313" y="261"/>
                  </a:cubicBezTo>
                  <a:cubicBezTo>
                    <a:pt x="0" y="708"/>
                    <a:pt x="413" y="1179"/>
                    <a:pt x="835" y="1179"/>
                  </a:cubicBezTo>
                  <a:cubicBezTo>
                    <a:pt x="1004" y="1179"/>
                    <a:pt x="1175" y="1103"/>
                    <a:pt x="1301" y="919"/>
                  </a:cubicBezTo>
                  <a:cubicBezTo>
                    <a:pt x="1614" y="472"/>
                    <a:pt x="1193" y="1"/>
                    <a:pt x="772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90" name="Google Shape;2590;p36"/>
            <p:cNvSpPr/>
            <p:nvPr/>
          </p:nvSpPr>
          <p:spPr>
            <a:xfrm>
              <a:off x="2297748" y="3095242"/>
              <a:ext cx="35639" cy="26469"/>
            </a:xfrm>
            <a:custGeom>
              <a:avLst/>
              <a:gdLst/>
              <a:ahLst/>
              <a:cxnLst/>
              <a:rect l="l" t="t" r="r" b="b"/>
              <a:pathLst>
                <a:path w="1609" h="1195" extrusionOk="0">
                  <a:moveTo>
                    <a:pt x="768" y="1"/>
                  </a:moveTo>
                  <a:cubicBezTo>
                    <a:pt x="599" y="1"/>
                    <a:pt x="429" y="77"/>
                    <a:pt x="303" y="261"/>
                  </a:cubicBezTo>
                  <a:cubicBezTo>
                    <a:pt x="1" y="720"/>
                    <a:pt x="418" y="1195"/>
                    <a:pt x="841" y="1195"/>
                  </a:cubicBezTo>
                  <a:cubicBezTo>
                    <a:pt x="1011" y="1195"/>
                    <a:pt x="1181" y="1118"/>
                    <a:pt x="1306" y="935"/>
                  </a:cubicBezTo>
                  <a:cubicBezTo>
                    <a:pt x="1609" y="476"/>
                    <a:pt x="1191" y="1"/>
                    <a:pt x="768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91" name="Google Shape;2591;p36"/>
            <p:cNvSpPr/>
            <p:nvPr/>
          </p:nvSpPr>
          <p:spPr>
            <a:xfrm>
              <a:off x="2256106" y="3097679"/>
              <a:ext cx="35617" cy="26469"/>
            </a:xfrm>
            <a:custGeom>
              <a:avLst/>
              <a:gdLst/>
              <a:ahLst/>
              <a:cxnLst/>
              <a:rect l="l" t="t" r="r" b="b"/>
              <a:pathLst>
                <a:path w="1608" h="1195" extrusionOk="0">
                  <a:moveTo>
                    <a:pt x="767" y="1"/>
                  </a:moveTo>
                  <a:cubicBezTo>
                    <a:pt x="598" y="1"/>
                    <a:pt x="428" y="77"/>
                    <a:pt x="302" y="260"/>
                  </a:cubicBezTo>
                  <a:cubicBezTo>
                    <a:pt x="0" y="719"/>
                    <a:pt x="417" y="1194"/>
                    <a:pt x="840" y="1194"/>
                  </a:cubicBezTo>
                  <a:cubicBezTo>
                    <a:pt x="1010" y="1194"/>
                    <a:pt x="1180" y="1118"/>
                    <a:pt x="1305" y="934"/>
                  </a:cubicBezTo>
                  <a:cubicBezTo>
                    <a:pt x="1608" y="475"/>
                    <a:pt x="1190" y="1"/>
                    <a:pt x="767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  <p:sp>
        <p:nvSpPr>
          <p:cNvPr id="2592" name="Google Shape;2592;p36"/>
          <p:cNvSpPr/>
          <p:nvPr/>
        </p:nvSpPr>
        <p:spPr>
          <a:xfrm>
            <a:off x="6360586" y="1803178"/>
            <a:ext cx="11356556" cy="2290646"/>
          </a:xfrm>
          <a:custGeom>
            <a:avLst/>
            <a:gdLst/>
            <a:ahLst/>
            <a:cxnLst/>
            <a:rect l="l" t="t" r="r" b="b"/>
            <a:pathLst>
              <a:path w="52127" h="13160" extrusionOk="0">
                <a:moveTo>
                  <a:pt x="41797" y="0"/>
                </a:moveTo>
                <a:cubicBezTo>
                  <a:pt x="41733" y="0"/>
                  <a:pt x="41673" y="3"/>
                  <a:pt x="41623" y="11"/>
                </a:cubicBezTo>
                <a:cubicBezTo>
                  <a:pt x="41525" y="26"/>
                  <a:pt x="41427" y="30"/>
                  <a:pt x="41330" y="30"/>
                </a:cubicBezTo>
                <a:cubicBezTo>
                  <a:pt x="41198" y="30"/>
                  <a:pt x="41068" y="23"/>
                  <a:pt x="40937" y="23"/>
                </a:cubicBezTo>
                <a:cubicBezTo>
                  <a:pt x="40867" y="23"/>
                  <a:pt x="40798" y="25"/>
                  <a:pt x="40729" y="32"/>
                </a:cubicBezTo>
                <a:cubicBezTo>
                  <a:pt x="40603" y="44"/>
                  <a:pt x="40477" y="48"/>
                  <a:pt x="40351" y="48"/>
                </a:cubicBezTo>
                <a:cubicBezTo>
                  <a:pt x="40084" y="48"/>
                  <a:pt x="39817" y="30"/>
                  <a:pt x="39550" y="30"/>
                </a:cubicBezTo>
                <a:cubicBezTo>
                  <a:pt x="39365" y="30"/>
                  <a:pt x="39179" y="39"/>
                  <a:pt x="38993" y="69"/>
                </a:cubicBezTo>
                <a:cubicBezTo>
                  <a:pt x="38821" y="98"/>
                  <a:pt x="38647" y="103"/>
                  <a:pt x="38473" y="103"/>
                </a:cubicBezTo>
                <a:cubicBezTo>
                  <a:pt x="38377" y="103"/>
                  <a:pt x="38281" y="101"/>
                  <a:pt x="38184" y="101"/>
                </a:cubicBezTo>
                <a:cubicBezTo>
                  <a:pt x="37918" y="101"/>
                  <a:pt x="37652" y="113"/>
                  <a:pt x="37390" y="201"/>
                </a:cubicBezTo>
                <a:cubicBezTo>
                  <a:pt x="37360" y="211"/>
                  <a:pt x="37331" y="215"/>
                  <a:pt x="37301" y="215"/>
                </a:cubicBezTo>
                <a:cubicBezTo>
                  <a:pt x="37194" y="215"/>
                  <a:pt x="37089" y="162"/>
                  <a:pt x="36992" y="162"/>
                </a:cubicBezTo>
                <a:cubicBezTo>
                  <a:pt x="36968" y="162"/>
                  <a:pt x="36944" y="165"/>
                  <a:pt x="36921" y="173"/>
                </a:cubicBezTo>
                <a:cubicBezTo>
                  <a:pt x="36796" y="218"/>
                  <a:pt x="36660" y="258"/>
                  <a:pt x="36539" y="258"/>
                </a:cubicBezTo>
                <a:cubicBezTo>
                  <a:pt x="36493" y="258"/>
                  <a:pt x="36449" y="253"/>
                  <a:pt x="36409" y="239"/>
                </a:cubicBezTo>
                <a:cubicBezTo>
                  <a:pt x="36262" y="191"/>
                  <a:pt x="36117" y="175"/>
                  <a:pt x="35971" y="175"/>
                </a:cubicBezTo>
                <a:cubicBezTo>
                  <a:pt x="35659" y="175"/>
                  <a:pt x="35350" y="250"/>
                  <a:pt x="35039" y="250"/>
                </a:cubicBezTo>
                <a:cubicBezTo>
                  <a:pt x="34979" y="250"/>
                  <a:pt x="34919" y="247"/>
                  <a:pt x="34859" y="240"/>
                </a:cubicBezTo>
                <a:cubicBezTo>
                  <a:pt x="34741" y="227"/>
                  <a:pt x="34621" y="223"/>
                  <a:pt x="34502" y="223"/>
                </a:cubicBezTo>
                <a:cubicBezTo>
                  <a:pt x="34240" y="223"/>
                  <a:pt x="33976" y="245"/>
                  <a:pt x="33714" y="245"/>
                </a:cubicBezTo>
                <a:cubicBezTo>
                  <a:pt x="33711" y="245"/>
                  <a:pt x="33709" y="245"/>
                  <a:pt x="33706" y="245"/>
                </a:cubicBezTo>
                <a:cubicBezTo>
                  <a:pt x="33412" y="245"/>
                  <a:pt x="33118" y="196"/>
                  <a:pt x="32824" y="196"/>
                </a:cubicBezTo>
                <a:cubicBezTo>
                  <a:pt x="32722" y="196"/>
                  <a:pt x="32621" y="201"/>
                  <a:pt x="32520" y="217"/>
                </a:cubicBezTo>
                <a:cubicBezTo>
                  <a:pt x="32391" y="238"/>
                  <a:pt x="32252" y="260"/>
                  <a:pt x="32124" y="260"/>
                </a:cubicBezTo>
                <a:cubicBezTo>
                  <a:pt x="32073" y="260"/>
                  <a:pt x="32024" y="256"/>
                  <a:pt x="31977" y="248"/>
                </a:cubicBezTo>
                <a:cubicBezTo>
                  <a:pt x="31895" y="233"/>
                  <a:pt x="31813" y="229"/>
                  <a:pt x="31731" y="229"/>
                </a:cubicBezTo>
                <a:cubicBezTo>
                  <a:pt x="31582" y="229"/>
                  <a:pt x="31433" y="244"/>
                  <a:pt x="31285" y="244"/>
                </a:cubicBezTo>
                <a:cubicBezTo>
                  <a:pt x="31173" y="244"/>
                  <a:pt x="31061" y="235"/>
                  <a:pt x="30949" y="204"/>
                </a:cubicBezTo>
                <a:cubicBezTo>
                  <a:pt x="30839" y="173"/>
                  <a:pt x="30729" y="162"/>
                  <a:pt x="30618" y="162"/>
                </a:cubicBezTo>
                <a:cubicBezTo>
                  <a:pt x="30376" y="162"/>
                  <a:pt x="30133" y="213"/>
                  <a:pt x="29890" y="213"/>
                </a:cubicBezTo>
                <a:cubicBezTo>
                  <a:pt x="29837" y="213"/>
                  <a:pt x="29784" y="211"/>
                  <a:pt x="29731" y="205"/>
                </a:cubicBezTo>
                <a:cubicBezTo>
                  <a:pt x="29524" y="181"/>
                  <a:pt x="29297" y="122"/>
                  <a:pt x="29108" y="122"/>
                </a:cubicBezTo>
                <a:cubicBezTo>
                  <a:pt x="29082" y="122"/>
                  <a:pt x="29057" y="123"/>
                  <a:pt x="29033" y="126"/>
                </a:cubicBezTo>
                <a:cubicBezTo>
                  <a:pt x="28898" y="140"/>
                  <a:pt x="28763" y="145"/>
                  <a:pt x="28629" y="145"/>
                </a:cubicBezTo>
                <a:cubicBezTo>
                  <a:pt x="28307" y="145"/>
                  <a:pt x="27987" y="116"/>
                  <a:pt x="27667" y="116"/>
                </a:cubicBezTo>
                <a:cubicBezTo>
                  <a:pt x="27605" y="116"/>
                  <a:pt x="27543" y="117"/>
                  <a:pt x="27481" y="120"/>
                </a:cubicBezTo>
                <a:cubicBezTo>
                  <a:pt x="27432" y="122"/>
                  <a:pt x="27383" y="123"/>
                  <a:pt x="27335" y="123"/>
                </a:cubicBezTo>
                <a:cubicBezTo>
                  <a:pt x="26924" y="123"/>
                  <a:pt x="26511" y="54"/>
                  <a:pt x="26101" y="54"/>
                </a:cubicBezTo>
                <a:cubicBezTo>
                  <a:pt x="26010" y="54"/>
                  <a:pt x="25919" y="58"/>
                  <a:pt x="25828" y="66"/>
                </a:cubicBezTo>
                <a:cubicBezTo>
                  <a:pt x="25148" y="128"/>
                  <a:pt x="24469" y="164"/>
                  <a:pt x="23789" y="167"/>
                </a:cubicBezTo>
                <a:cubicBezTo>
                  <a:pt x="23617" y="168"/>
                  <a:pt x="23444" y="172"/>
                  <a:pt x="23271" y="172"/>
                </a:cubicBezTo>
                <a:cubicBezTo>
                  <a:pt x="23056" y="172"/>
                  <a:pt x="22842" y="166"/>
                  <a:pt x="22629" y="140"/>
                </a:cubicBezTo>
                <a:cubicBezTo>
                  <a:pt x="22611" y="138"/>
                  <a:pt x="22593" y="137"/>
                  <a:pt x="22576" y="137"/>
                </a:cubicBezTo>
                <a:cubicBezTo>
                  <a:pt x="22393" y="137"/>
                  <a:pt x="22224" y="243"/>
                  <a:pt x="22052" y="243"/>
                </a:cubicBezTo>
                <a:cubicBezTo>
                  <a:pt x="22023" y="243"/>
                  <a:pt x="21994" y="240"/>
                  <a:pt x="21966" y="233"/>
                </a:cubicBezTo>
                <a:cubicBezTo>
                  <a:pt x="21774" y="189"/>
                  <a:pt x="21582" y="174"/>
                  <a:pt x="21391" y="174"/>
                </a:cubicBezTo>
                <a:cubicBezTo>
                  <a:pt x="21065" y="174"/>
                  <a:pt x="20740" y="217"/>
                  <a:pt x="20413" y="232"/>
                </a:cubicBezTo>
                <a:cubicBezTo>
                  <a:pt x="20302" y="237"/>
                  <a:pt x="20191" y="239"/>
                  <a:pt x="20080" y="239"/>
                </a:cubicBezTo>
                <a:cubicBezTo>
                  <a:pt x="19794" y="239"/>
                  <a:pt x="19509" y="227"/>
                  <a:pt x="19223" y="227"/>
                </a:cubicBezTo>
                <a:cubicBezTo>
                  <a:pt x="18976" y="227"/>
                  <a:pt x="18730" y="236"/>
                  <a:pt x="18483" y="267"/>
                </a:cubicBezTo>
                <a:cubicBezTo>
                  <a:pt x="18321" y="288"/>
                  <a:pt x="18159" y="294"/>
                  <a:pt x="17996" y="294"/>
                </a:cubicBezTo>
                <a:cubicBezTo>
                  <a:pt x="17762" y="294"/>
                  <a:pt x="17528" y="282"/>
                  <a:pt x="17294" y="282"/>
                </a:cubicBezTo>
                <a:cubicBezTo>
                  <a:pt x="17144" y="282"/>
                  <a:pt x="16993" y="287"/>
                  <a:pt x="16844" y="304"/>
                </a:cubicBezTo>
                <a:cubicBezTo>
                  <a:pt x="16024" y="399"/>
                  <a:pt x="15204" y="446"/>
                  <a:pt x="14385" y="537"/>
                </a:cubicBezTo>
                <a:cubicBezTo>
                  <a:pt x="13491" y="637"/>
                  <a:pt x="12595" y="650"/>
                  <a:pt x="11701" y="730"/>
                </a:cubicBezTo>
                <a:cubicBezTo>
                  <a:pt x="11506" y="748"/>
                  <a:pt x="11309" y="753"/>
                  <a:pt x="11113" y="753"/>
                </a:cubicBezTo>
                <a:cubicBezTo>
                  <a:pt x="10898" y="753"/>
                  <a:pt x="10682" y="747"/>
                  <a:pt x="10467" y="747"/>
                </a:cubicBezTo>
                <a:cubicBezTo>
                  <a:pt x="10293" y="747"/>
                  <a:pt x="10119" y="751"/>
                  <a:pt x="9946" y="764"/>
                </a:cubicBezTo>
                <a:cubicBezTo>
                  <a:pt x="9610" y="791"/>
                  <a:pt x="9274" y="798"/>
                  <a:pt x="8938" y="798"/>
                </a:cubicBezTo>
                <a:cubicBezTo>
                  <a:pt x="8555" y="798"/>
                  <a:pt x="8173" y="789"/>
                  <a:pt x="7791" y="789"/>
                </a:cubicBezTo>
                <a:cubicBezTo>
                  <a:pt x="7680" y="789"/>
                  <a:pt x="7569" y="789"/>
                  <a:pt x="7459" y="791"/>
                </a:cubicBezTo>
                <a:cubicBezTo>
                  <a:pt x="7452" y="791"/>
                  <a:pt x="7446" y="791"/>
                  <a:pt x="7440" y="791"/>
                </a:cubicBezTo>
                <a:cubicBezTo>
                  <a:pt x="7220" y="791"/>
                  <a:pt x="6999" y="709"/>
                  <a:pt x="6778" y="700"/>
                </a:cubicBezTo>
                <a:cubicBezTo>
                  <a:pt x="6153" y="678"/>
                  <a:pt x="5523" y="714"/>
                  <a:pt x="4899" y="652"/>
                </a:cubicBezTo>
                <a:cubicBezTo>
                  <a:pt x="4596" y="622"/>
                  <a:pt x="4293" y="617"/>
                  <a:pt x="3990" y="617"/>
                </a:cubicBezTo>
                <a:cubicBezTo>
                  <a:pt x="3844" y="617"/>
                  <a:pt x="3697" y="619"/>
                  <a:pt x="3550" y="619"/>
                </a:cubicBezTo>
                <a:cubicBezTo>
                  <a:pt x="3353" y="619"/>
                  <a:pt x="3156" y="617"/>
                  <a:pt x="2958" y="607"/>
                </a:cubicBezTo>
                <a:cubicBezTo>
                  <a:pt x="2803" y="599"/>
                  <a:pt x="2649" y="595"/>
                  <a:pt x="2494" y="595"/>
                </a:cubicBezTo>
                <a:cubicBezTo>
                  <a:pt x="1838" y="595"/>
                  <a:pt x="1183" y="661"/>
                  <a:pt x="530" y="761"/>
                </a:cubicBezTo>
                <a:cubicBezTo>
                  <a:pt x="333" y="791"/>
                  <a:pt x="107" y="899"/>
                  <a:pt x="47" y="1115"/>
                </a:cubicBezTo>
                <a:cubicBezTo>
                  <a:pt x="0" y="1282"/>
                  <a:pt x="87" y="1545"/>
                  <a:pt x="225" y="1721"/>
                </a:cubicBezTo>
                <a:cubicBezTo>
                  <a:pt x="380" y="1917"/>
                  <a:pt x="506" y="2149"/>
                  <a:pt x="649" y="2362"/>
                </a:cubicBezTo>
                <a:cubicBezTo>
                  <a:pt x="1014" y="2911"/>
                  <a:pt x="1347" y="3504"/>
                  <a:pt x="1755" y="3993"/>
                </a:cubicBezTo>
                <a:cubicBezTo>
                  <a:pt x="2224" y="4555"/>
                  <a:pt x="2712" y="5070"/>
                  <a:pt x="3122" y="5724"/>
                </a:cubicBezTo>
                <a:cubicBezTo>
                  <a:pt x="3494" y="6320"/>
                  <a:pt x="3374" y="7060"/>
                  <a:pt x="3027" y="7548"/>
                </a:cubicBezTo>
                <a:cubicBezTo>
                  <a:pt x="2646" y="8087"/>
                  <a:pt x="2333" y="8705"/>
                  <a:pt x="2051" y="9313"/>
                </a:cubicBezTo>
                <a:cubicBezTo>
                  <a:pt x="1765" y="9933"/>
                  <a:pt x="1415" y="10499"/>
                  <a:pt x="1147" y="11134"/>
                </a:cubicBezTo>
                <a:cubicBezTo>
                  <a:pt x="913" y="11688"/>
                  <a:pt x="605" y="12193"/>
                  <a:pt x="335" y="12724"/>
                </a:cubicBezTo>
                <a:cubicBezTo>
                  <a:pt x="274" y="12843"/>
                  <a:pt x="384" y="13160"/>
                  <a:pt x="461" y="13160"/>
                </a:cubicBezTo>
                <a:cubicBezTo>
                  <a:pt x="467" y="13160"/>
                  <a:pt x="473" y="13158"/>
                  <a:pt x="478" y="13154"/>
                </a:cubicBezTo>
                <a:cubicBezTo>
                  <a:pt x="639" y="13037"/>
                  <a:pt x="815" y="13110"/>
                  <a:pt x="988" y="13022"/>
                </a:cubicBezTo>
                <a:cubicBezTo>
                  <a:pt x="1225" y="12901"/>
                  <a:pt x="1511" y="12944"/>
                  <a:pt x="1776" y="12908"/>
                </a:cubicBezTo>
                <a:cubicBezTo>
                  <a:pt x="1778" y="12908"/>
                  <a:pt x="1780" y="12908"/>
                  <a:pt x="1782" y="12908"/>
                </a:cubicBezTo>
                <a:cubicBezTo>
                  <a:pt x="1842" y="12908"/>
                  <a:pt x="1800" y="13061"/>
                  <a:pt x="1851" y="13061"/>
                </a:cubicBezTo>
                <a:cubicBezTo>
                  <a:pt x="1862" y="13061"/>
                  <a:pt x="1877" y="13054"/>
                  <a:pt x="1898" y="13037"/>
                </a:cubicBezTo>
                <a:cubicBezTo>
                  <a:pt x="2040" y="12925"/>
                  <a:pt x="2191" y="12901"/>
                  <a:pt x="2345" y="12901"/>
                </a:cubicBezTo>
                <a:cubicBezTo>
                  <a:pt x="2467" y="12901"/>
                  <a:pt x="2591" y="12916"/>
                  <a:pt x="2713" y="12916"/>
                </a:cubicBezTo>
                <a:cubicBezTo>
                  <a:pt x="2847" y="12916"/>
                  <a:pt x="2979" y="12898"/>
                  <a:pt x="3106" y="12823"/>
                </a:cubicBezTo>
                <a:cubicBezTo>
                  <a:pt x="3114" y="12819"/>
                  <a:pt x="3125" y="12817"/>
                  <a:pt x="3140" y="12817"/>
                </a:cubicBezTo>
                <a:cubicBezTo>
                  <a:pt x="3154" y="12817"/>
                  <a:pt x="3172" y="12819"/>
                  <a:pt x="3192" y="12819"/>
                </a:cubicBezTo>
                <a:cubicBezTo>
                  <a:pt x="3248" y="12819"/>
                  <a:pt x="3317" y="12808"/>
                  <a:pt x="3361" y="12729"/>
                </a:cubicBezTo>
                <a:cubicBezTo>
                  <a:pt x="3362" y="12727"/>
                  <a:pt x="3365" y="12726"/>
                  <a:pt x="3369" y="12726"/>
                </a:cubicBezTo>
                <a:cubicBezTo>
                  <a:pt x="3376" y="12726"/>
                  <a:pt x="3385" y="12729"/>
                  <a:pt x="3389" y="12734"/>
                </a:cubicBezTo>
                <a:cubicBezTo>
                  <a:pt x="3439" y="12796"/>
                  <a:pt x="3489" y="12816"/>
                  <a:pt x="3538" y="12816"/>
                </a:cubicBezTo>
                <a:cubicBezTo>
                  <a:pt x="3622" y="12816"/>
                  <a:pt x="3704" y="12758"/>
                  <a:pt x="3779" y="12758"/>
                </a:cubicBezTo>
                <a:cubicBezTo>
                  <a:pt x="3781" y="12758"/>
                  <a:pt x="3782" y="12758"/>
                  <a:pt x="3784" y="12758"/>
                </a:cubicBezTo>
                <a:cubicBezTo>
                  <a:pt x="3845" y="12760"/>
                  <a:pt x="3907" y="12761"/>
                  <a:pt x="3969" y="12761"/>
                </a:cubicBezTo>
                <a:cubicBezTo>
                  <a:pt x="4233" y="12761"/>
                  <a:pt x="4497" y="12744"/>
                  <a:pt x="4758" y="12708"/>
                </a:cubicBezTo>
                <a:cubicBezTo>
                  <a:pt x="4816" y="12701"/>
                  <a:pt x="4911" y="12629"/>
                  <a:pt x="4997" y="12629"/>
                </a:cubicBezTo>
                <a:cubicBezTo>
                  <a:pt x="5062" y="12629"/>
                  <a:pt x="5120" y="12670"/>
                  <a:pt x="5153" y="12811"/>
                </a:cubicBezTo>
                <a:cubicBezTo>
                  <a:pt x="5194" y="12790"/>
                  <a:pt x="5237" y="12805"/>
                  <a:pt x="5286" y="12783"/>
                </a:cubicBezTo>
                <a:cubicBezTo>
                  <a:pt x="5423" y="12720"/>
                  <a:pt x="5551" y="12535"/>
                  <a:pt x="5700" y="12535"/>
                </a:cubicBezTo>
                <a:cubicBezTo>
                  <a:pt x="5763" y="12535"/>
                  <a:pt x="5830" y="12568"/>
                  <a:pt x="5904" y="12658"/>
                </a:cubicBezTo>
                <a:cubicBezTo>
                  <a:pt x="5907" y="12662"/>
                  <a:pt x="5915" y="12664"/>
                  <a:pt x="5924" y="12664"/>
                </a:cubicBezTo>
                <a:cubicBezTo>
                  <a:pt x="5954" y="12664"/>
                  <a:pt x="6004" y="12645"/>
                  <a:pt x="6015" y="12621"/>
                </a:cubicBezTo>
                <a:cubicBezTo>
                  <a:pt x="6066" y="12508"/>
                  <a:pt x="6128" y="12469"/>
                  <a:pt x="6189" y="12469"/>
                </a:cubicBezTo>
                <a:cubicBezTo>
                  <a:pt x="6275" y="12469"/>
                  <a:pt x="6359" y="12546"/>
                  <a:pt x="6406" y="12596"/>
                </a:cubicBezTo>
                <a:cubicBezTo>
                  <a:pt x="6449" y="12642"/>
                  <a:pt x="6493" y="12656"/>
                  <a:pt x="6539" y="12656"/>
                </a:cubicBezTo>
                <a:cubicBezTo>
                  <a:pt x="6616" y="12656"/>
                  <a:pt x="6695" y="12614"/>
                  <a:pt x="6768" y="12614"/>
                </a:cubicBezTo>
                <a:cubicBezTo>
                  <a:pt x="6817" y="12614"/>
                  <a:pt x="6863" y="12632"/>
                  <a:pt x="6904" y="12695"/>
                </a:cubicBezTo>
                <a:cubicBezTo>
                  <a:pt x="6907" y="12699"/>
                  <a:pt x="6911" y="12701"/>
                  <a:pt x="6915" y="12701"/>
                </a:cubicBezTo>
                <a:cubicBezTo>
                  <a:pt x="6930" y="12701"/>
                  <a:pt x="6945" y="12664"/>
                  <a:pt x="6935" y="12626"/>
                </a:cubicBezTo>
                <a:cubicBezTo>
                  <a:pt x="6901" y="12501"/>
                  <a:pt x="6925" y="12483"/>
                  <a:pt x="6971" y="12483"/>
                </a:cubicBezTo>
                <a:cubicBezTo>
                  <a:pt x="6989" y="12483"/>
                  <a:pt x="7010" y="12486"/>
                  <a:pt x="7031" y="12486"/>
                </a:cubicBezTo>
                <a:cubicBezTo>
                  <a:pt x="7042" y="12486"/>
                  <a:pt x="7053" y="12485"/>
                  <a:pt x="7064" y="12483"/>
                </a:cubicBezTo>
                <a:cubicBezTo>
                  <a:pt x="7075" y="12481"/>
                  <a:pt x="7086" y="12480"/>
                  <a:pt x="7097" y="12480"/>
                </a:cubicBezTo>
                <a:cubicBezTo>
                  <a:pt x="7229" y="12480"/>
                  <a:pt x="7329" y="12622"/>
                  <a:pt x="7452" y="12622"/>
                </a:cubicBezTo>
                <a:cubicBezTo>
                  <a:pt x="7472" y="12622"/>
                  <a:pt x="7492" y="12618"/>
                  <a:pt x="7512" y="12610"/>
                </a:cubicBezTo>
                <a:cubicBezTo>
                  <a:pt x="7831" y="12488"/>
                  <a:pt x="8158" y="12538"/>
                  <a:pt x="8481" y="12504"/>
                </a:cubicBezTo>
                <a:cubicBezTo>
                  <a:pt x="8486" y="12504"/>
                  <a:pt x="8490" y="12503"/>
                  <a:pt x="8495" y="12503"/>
                </a:cubicBezTo>
                <a:cubicBezTo>
                  <a:pt x="8603" y="12503"/>
                  <a:pt x="8709" y="12620"/>
                  <a:pt x="8788" y="12620"/>
                </a:cubicBezTo>
                <a:cubicBezTo>
                  <a:pt x="8803" y="12620"/>
                  <a:pt x="8816" y="12616"/>
                  <a:pt x="8829" y="12607"/>
                </a:cubicBezTo>
                <a:cubicBezTo>
                  <a:pt x="8935" y="12531"/>
                  <a:pt x="9041" y="12508"/>
                  <a:pt x="9149" y="12508"/>
                </a:cubicBezTo>
                <a:cubicBezTo>
                  <a:pt x="9301" y="12508"/>
                  <a:pt x="9454" y="12552"/>
                  <a:pt x="9609" y="12552"/>
                </a:cubicBezTo>
                <a:cubicBezTo>
                  <a:pt x="9692" y="12552"/>
                  <a:pt x="9776" y="12540"/>
                  <a:pt x="9860" y="12500"/>
                </a:cubicBezTo>
                <a:cubicBezTo>
                  <a:pt x="9945" y="12461"/>
                  <a:pt x="10032" y="12446"/>
                  <a:pt x="10120" y="12446"/>
                </a:cubicBezTo>
                <a:cubicBezTo>
                  <a:pt x="10354" y="12446"/>
                  <a:pt x="10598" y="12548"/>
                  <a:pt x="10848" y="12548"/>
                </a:cubicBezTo>
                <a:cubicBezTo>
                  <a:pt x="10909" y="12548"/>
                  <a:pt x="10972" y="12542"/>
                  <a:pt x="11034" y="12526"/>
                </a:cubicBezTo>
                <a:cubicBezTo>
                  <a:pt x="11116" y="12506"/>
                  <a:pt x="11199" y="12498"/>
                  <a:pt x="11283" y="12498"/>
                </a:cubicBezTo>
                <a:cubicBezTo>
                  <a:pt x="11488" y="12498"/>
                  <a:pt x="11699" y="12542"/>
                  <a:pt x="11909" y="12542"/>
                </a:cubicBezTo>
                <a:cubicBezTo>
                  <a:pt x="12000" y="12542"/>
                  <a:pt x="12091" y="12534"/>
                  <a:pt x="12181" y="12510"/>
                </a:cubicBezTo>
                <a:cubicBezTo>
                  <a:pt x="12325" y="12473"/>
                  <a:pt x="12468" y="12460"/>
                  <a:pt x="12612" y="12460"/>
                </a:cubicBezTo>
                <a:cubicBezTo>
                  <a:pt x="12966" y="12460"/>
                  <a:pt x="13320" y="12541"/>
                  <a:pt x="13678" y="12541"/>
                </a:cubicBezTo>
                <a:cubicBezTo>
                  <a:pt x="13822" y="12541"/>
                  <a:pt x="13967" y="12527"/>
                  <a:pt x="14112" y="12491"/>
                </a:cubicBezTo>
                <a:cubicBezTo>
                  <a:pt x="14232" y="12460"/>
                  <a:pt x="14352" y="12449"/>
                  <a:pt x="14473" y="12449"/>
                </a:cubicBezTo>
                <a:cubicBezTo>
                  <a:pt x="14794" y="12449"/>
                  <a:pt x="15119" y="12526"/>
                  <a:pt x="15449" y="12526"/>
                </a:cubicBezTo>
                <a:cubicBezTo>
                  <a:pt x="15537" y="12526"/>
                  <a:pt x="15627" y="12521"/>
                  <a:pt x="15717" y="12507"/>
                </a:cubicBezTo>
                <a:cubicBezTo>
                  <a:pt x="15862" y="12484"/>
                  <a:pt x="16011" y="12476"/>
                  <a:pt x="16163" y="12476"/>
                </a:cubicBezTo>
                <a:cubicBezTo>
                  <a:pt x="16471" y="12476"/>
                  <a:pt x="16787" y="12509"/>
                  <a:pt x="17097" y="12520"/>
                </a:cubicBezTo>
                <a:cubicBezTo>
                  <a:pt x="17191" y="12523"/>
                  <a:pt x="17271" y="12631"/>
                  <a:pt x="17366" y="12631"/>
                </a:cubicBezTo>
                <a:cubicBezTo>
                  <a:pt x="17393" y="12631"/>
                  <a:pt x="17421" y="12622"/>
                  <a:pt x="17451" y="12599"/>
                </a:cubicBezTo>
                <a:cubicBezTo>
                  <a:pt x="17608" y="12480"/>
                  <a:pt x="17769" y="12445"/>
                  <a:pt x="17932" y="12445"/>
                </a:cubicBezTo>
                <a:cubicBezTo>
                  <a:pt x="18165" y="12445"/>
                  <a:pt x="18402" y="12516"/>
                  <a:pt x="18637" y="12516"/>
                </a:cubicBezTo>
                <a:cubicBezTo>
                  <a:pt x="18702" y="12516"/>
                  <a:pt x="18766" y="12510"/>
                  <a:pt x="18831" y="12497"/>
                </a:cubicBezTo>
                <a:cubicBezTo>
                  <a:pt x="18968" y="12468"/>
                  <a:pt x="19134" y="12448"/>
                  <a:pt x="19304" y="12448"/>
                </a:cubicBezTo>
                <a:cubicBezTo>
                  <a:pt x="19406" y="12448"/>
                  <a:pt x="19508" y="12455"/>
                  <a:pt x="19607" y="12471"/>
                </a:cubicBezTo>
                <a:cubicBezTo>
                  <a:pt x="19744" y="12494"/>
                  <a:pt x="19882" y="12503"/>
                  <a:pt x="20021" y="12503"/>
                </a:cubicBezTo>
                <a:cubicBezTo>
                  <a:pt x="20257" y="12503"/>
                  <a:pt x="20495" y="12477"/>
                  <a:pt x="20732" y="12449"/>
                </a:cubicBezTo>
                <a:cubicBezTo>
                  <a:pt x="20750" y="12447"/>
                  <a:pt x="20769" y="12446"/>
                  <a:pt x="20788" y="12446"/>
                </a:cubicBezTo>
                <a:cubicBezTo>
                  <a:pt x="20964" y="12446"/>
                  <a:pt x="21176" y="12526"/>
                  <a:pt x="21316" y="12526"/>
                </a:cubicBezTo>
                <a:cubicBezTo>
                  <a:pt x="21355" y="12526"/>
                  <a:pt x="21389" y="12519"/>
                  <a:pt x="21415" y="12503"/>
                </a:cubicBezTo>
                <a:cubicBezTo>
                  <a:pt x="21477" y="12463"/>
                  <a:pt x="21541" y="12449"/>
                  <a:pt x="21607" y="12449"/>
                </a:cubicBezTo>
                <a:cubicBezTo>
                  <a:pt x="21760" y="12449"/>
                  <a:pt x="21918" y="12527"/>
                  <a:pt x="22063" y="12527"/>
                </a:cubicBezTo>
                <a:cubicBezTo>
                  <a:pt x="22176" y="12527"/>
                  <a:pt x="22282" y="12480"/>
                  <a:pt x="22372" y="12311"/>
                </a:cubicBezTo>
                <a:cubicBezTo>
                  <a:pt x="22386" y="12328"/>
                  <a:pt x="22397" y="12353"/>
                  <a:pt x="22413" y="12362"/>
                </a:cubicBezTo>
                <a:cubicBezTo>
                  <a:pt x="22532" y="12431"/>
                  <a:pt x="22664" y="12461"/>
                  <a:pt x="22789" y="12461"/>
                </a:cubicBezTo>
                <a:cubicBezTo>
                  <a:pt x="22875" y="12461"/>
                  <a:pt x="22958" y="12447"/>
                  <a:pt x="23032" y="12420"/>
                </a:cubicBezTo>
                <a:cubicBezTo>
                  <a:pt x="23129" y="12384"/>
                  <a:pt x="23218" y="12368"/>
                  <a:pt x="23305" y="12368"/>
                </a:cubicBezTo>
                <a:cubicBezTo>
                  <a:pt x="23419" y="12368"/>
                  <a:pt x="23528" y="12396"/>
                  <a:pt x="23644" y="12443"/>
                </a:cubicBezTo>
                <a:cubicBezTo>
                  <a:pt x="23695" y="12464"/>
                  <a:pt x="23735" y="12525"/>
                  <a:pt x="23794" y="12525"/>
                </a:cubicBezTo>
                <a:cubicBezTo>
                  <a:pt x="23815" y="12525"/>
                  <a:pt x="23837" y="12518"/>
                  <a:pt x="23863" y="12499"/>
                </a:cubicBezTo>
                <a:cubicBezTo>
                  <a:pt x="24005" y="12400"/>
                  <a:pt x="24155" y="12371"/>
                  <a:pt x="24306" y="12371"/>
                </a:cubicBezTo>
                <a:cubicBezTo>
                  <a:pt x="24509" y="12371"/>
                  <a:pt x="24714" y="12423"/>
                  <a:pt x="24906" y="12426"/>
                </a:cubicBezTo>
                <a:cubicBezTo>
                  <a:pt x="25329" y="12432"/>
                  <a:pt x="25762" y="12510"/>
                  <a:pt x="26188" y="12510"/>
                </a:cubicBezTo>
                <a:cubicBezTo>
                  <a:pt x="26259" y="12510"/>
                  <a:pt x="26330" y="12508"/>
                  <a:pt x="26401" y="12503"/>
                </a:cubicBezTo>
                <a:cubicBezTo>
                  <a:pt x="26428" y="12501"/>
                  <a:pt x="26454" y="12500"/>
                  <a:pt x="26481" y="12500"/>
                </a:cubicBezTo>
                <a:cubicBezTo>
                  <a:pt x="26684" y="12500"/>
                  <a:pt x="26882" y="12551"/>
                  <a:pt x="27089" y="12551"/>
                </a:cubicBezTo>
                <a:cubicBezTo>
                  <a:pt x="27144" y="12551"/>
                  <a:pt x="27199" y="12547"/>
                  <a:pt x="27255" y="12538"/>
                </a:cubicBezTo>
                <a:cubicBezTo>
                  <a:pt x="27411" y="12514"/>
                  <a:pt x="27570" y="12507"/>
                  <a:pt x="27730" y="12507"/>
                </a:cubicBezTo>
                <a:cubicBezTo>
                  <a:pt x="27965" y="12507"/>
                  <a:pt x="28204" y="12522"/>
                  <a:pt x="28443" y="12522"/>
                </a:cubicBezTo>
                <a:cubicBezTo>
                  <a:pt x="28539" y="12522"/>
                  <a:pt x="28635" y="12520"/>
                  <a:pt x="28730" y="12513"/>
                </a:cubicBezTo>
                <a:cubicBezTo>
                  <a:pt x="28736" y="12512"/>
                  <a:pt x="28742" y="12512"/>
                  <a:pt x="28747" y="12512"/>
                </a:cubicBezTo>
                <a:cubicBezTo>
                  <a:pt x="28835" y="12512"/>
                  <a:pt x="28930" y="12555"/>
                  <a:pt x="29013" y="12555"/>
                </a:cubicBezTo>
                <a:cubicBezTo>
                  <a:pt x="29039" y="12555"/>
                  <a:pt x="29064" y="12551"/>
                  <a:pt x="29088" y="12540"/>
                </a:cubicBezTo>
                <a:cubicBezTo>
                  <a:pt x="29177" y="12497"/>
                  <a:pt x="29260" y="12475"/>
                  <a:pt x="29339" y="12475"/>
                </a:cubicBezTo>
                <a:cubicBezTo>
                  <a:pt x="29485" y="12475"/>
                  <a:pt x="29616" y="12550"/>
                  <a:pt x="29741" y="12708"/>
                </a:cubicBezTo>
                <a:cubicBezTo>
                  <a:pt x="29774" y="12634"/>
                  <a:pt x="29773" y="12466"/>
                  <a:pt x="29839" y="12466"/>
                </a:cubicBezTo>
                <a:cubicBezTo>
                  <a:pt x="29866" y="12466"/>
                  <a:pt x="29905" y="12495"/>
                  <a:pt x="29962" y="12569"/>
                </a:cubicBezTo>
                <a:cubicBezTo>
                  <a:pt x="29998" y="12615"/>
                  <a:pt x="30042" y="12635"/>
                  <a:pt x="30090" y="12635"/>
                </a:cubicBezTo>
                <a:cubicBezTo>
                  <a:pt x="30132" y="12635"/>
                  <a:pt x="30177" y="12620"/>
                  <a:pt x="30221" y="12596"/>
                </a:cubicBezTo>
                <a:cubicBezTo>
                  <a:pt x="30349" y="12525"/>
                  <a:pt x="30483" y="12500"/>
                  <a:pt x="30617" y="12500"/>
                </a:cubicBezTo>
                <a:cubicBezTo>
                  <a:pt x="30766" y="12500"/>
                  <a:pt x="30913" y="12531"/>
                  <a:pt x="31050" y="12560"/>
                </a:cubicBezTo>
                <a:cubicBezTo>
                  <a:pt x="31134" y="12579"/>
                  <a:pt x="31237" y="12640"/>
                  <a:pt x="31321" y="12640"/>
                </a:cubicBezTo>
                <a:cubicBezTo>
                  <a:pt x="31356" y="12640"/>
                  <a:pt x="31389" y="12629"/>
                  <a:pt x="31416" y="12599"/>
                </a:cubicBezTo>
                <a:cubicBezTo>
                  <a:pt x="31461" y="12549"/>
                  <a:pt x="31504" y="12531"/>
                  <a:pt x="31546" y="12531"/>
                </a:cubicBezTo>
                <a:cubicBezTo>
                  <a:pt x="31641" y="12531"/>
                  <a:pt x="31725" y="12621"/>
                  <a:pt x="31793" y="12627"/>
                </a:cubicBezTo>
                <a:cubicBezTo>
                  <a:pt x="31821" y="12630"/>
                  <a:pt x="31849" y="12631"/>
                  <a:pt x="31876" y="12631"/>
                </a:cubicBezTo>
                <a:cubicBezTo>
                  <a:pt x="32078" y="12631"/>
                  <a:pt x="32275" y="12567"/>
                  <a:pt x="32477" y="12567"/>
                </a:cubicBezTo>
                <a:cubicBezTo>
                  <a:pt x="32552" y="12567"/>
                  <a:pt x="32628" y="12576"/>
                  <a:pt x="32705" y="12601"/>
                </a:cubicBezTo>
                <a:cubicBezTo>
                  <a:pt x="32915" y="12668"/>
                  <a:pt x="33150" y="12735"/>
                  <a:pt x="33368" y="12735"/>
                </a:cubicBezTo>
                <a:cubicBezTo>
                  <a:pt x="33474" y="12735"/>
                  <a:pt x="33577" y="12719"/>
                  <a:pt x="33671" y="12679"/>
                </a:cubicBezTo>
                <a:cubicBezTo>
                  <a:pt x="33778" y="12633"/>
                  <a:pt x="33882" y="12617"/>
                  <a:pt x="33983" y="12617"/>
                </a:cubicBezTo>
                <a:cubicBezTo>
                  <a:pt x="34193" y="12617"/>
                  <a:pt x="34395" y="12684"/>
                  <a:pt x="34603" y="12684"/>
                </a:cubicBezTo>
                <a:cubicBezTo>
                  <a:pt x="34644" y="12684"/>
                  <a:pt x="34685" y="12681"/>
                  <a:pt x="34726" y="12675"/>
                </a:cubicBezTo>
                <a:cubicBezTo>
                  <a:pt x="34881" y="12652"/>
                  <a:pt x="35039" y="12646"/>
                  <a:pt x="35200" y="12646"/>
                </a:cubicBezTo>
                <a:cubicBezTo>
                  <a:pt x="35379" y="12646"/>
                  <a:pt x="35561" y="12654"/>
                  <a:pt x="35740" y="12654"/>
                </a:cubicBezTo>
                <a:cubicBezTo>
                  <a:pt x="36151" y="12657"/>
                  <a:pt x="36570" y="12658"/>
                  <a:pt x="36975" y="12744"/>
                </a:cubicBezTo>
                <a:cubicBezTo>
                  <a:pt x="36996" y="12748"/>
                  <a:pt x="37018" y="12750"/>
                  <a:pt x="37040" y="12750"/>
                </a:cubicBezTo>
                <a:cubicBezTo>
                  <a:pt x="37134" y="12750"/>
                  <a:pt x="37235" y="12719"/>
                  <a:pt x="37323" y="12719"/>
                </a:cubicBezTo>
                <a:cubicBezTo>
                  <a:pt x="37396" y="12719"/>
                  <a:pt x="37460" y="12740"/>
                  <a:pt x="37505" y="12816"/>
                </a:cubicBezTo>
                <a:cubicBezTo>
                  <a:pt x="37532" y="12862"/>
                  <a:pt x="37560" y="12880"/>
                  <a:pt x="37588" y="12880"/>
                </a:cubicBezTo>
                <a:cubicBezTo>
                  <a:pt x="37670" y="12880"/>
                  <a:pt x="37751" y="12721"/>
                  <a:pt x="37818" y="12721"/>
                </a:cubicBezTo>
                <a:cubicBezTo>
                  <a:pt x="37850" y="12721"/>
                  <a:pt x="37879" y="12756"/>
                  <a:pt x="37904" y="12862"/>
                </a:cubicBezTo>
                <a:cubicBezTo>
                  <a:pt x="37972" y="12753"/>
                  <a:pt x="38051" y="12721"/>
                  <a:pt x="38133" y="12721"/>
                </a:cubicBezTo>
                <a:cubicBezTo>
                  <a:pt x="38242" y="12721"/>
                  <a:pt x="38358" y="12775"/>
                  <a:pt x="38467" y="12775"/>
                </a:cubicBezTo>
                <a:cubicBezTo>
                  <a:pt x="38529" y="12775"/>
                  <a:pt x="38589" y="12758"/>
                  <a:pt x="38645" y="12704"/>
                </a:cubicBezTo>
                <a:cubicBezTo>
                  <a:pt x="38661" y="12689"/>
                  <a:pt x="38686" y="12683"/>
                  <a:pt x="38714" y="12683"/>
                </a:cubicBezTo>
                <a:cubicBezTo>
                  <a:pt x="38761" y="12683"/>
                  <a:pt x="38817" y="12701"/>
                  <a:pt x="38853" y="12725"/>
                </a:cubicBezTo>
                <a:cubicBezTo>
                  <a:pt x="38938" y="12785"/>
                  <a:pt x="39022" y="12805"/>
                  <a:pt x="39106" y="12805"/>
                </a:cubicBezTo>
                <a:cubicBezTo>
                  <a:pt x="39286" y="12805"/>
                  <a:pt x="39463" y="12713"/>
                  <a:pt x="39638" y="12713"/>
                </a:cubicBezTo>
                <a:cubicBezTo>
                  <a:pt x="39658" y="12713"/>
                  <a:pt x="39678" y="12714"/>
                  <a:pt x="39698" y="12717"/>
                </a:cubicBezTo>
                <a:cubicBezTo>
                  <a:pt x="39714" y="12719"/>
                  <a:pt x="39730" y="12720"/>
                  <a:pt x="39746" y="12720"/>
                </a:cubicBezTo>
                <a:cubicBezTo>
                  <a:pt x="39872" y="12720"/>
                  <a:pt x="40004" y="12663"/>
                  <a:pt x="40131" y="12663"/>
                </a:cubicBezTo>
                <a:cubicBezTo>
                  <a:pt x="40238" y="12663"/>
                  <a:pt x="40341" y="12703"/>
                  <a:pt x="40432" y="12852"/>
                </a:cubicBezTo>
                <a:cubicBezTo>
                  <a:pt x="40455" y="12889"/>
                  <a:pt x="40495" y="12929"/>
                  <a:pt x="40528" y="12929"/>
                </a:cubicBezTo>
                <a:cubicBezTo>
                  <a:pt x="40562" y="12929"/>
                  <a:pt x="40588" y="12888"/>
                  <a:pt x="40581" y="12764"/>
                </a:cubicBezTo>
                <a:cubicBezTo>
                  <a:pt x="40579" y="12719"/>
                  <a:pt x="40619" y="12705"/>
                  <a:pt x="40661" y="12705"/>
                </a:cubicBezTo>
                <a:cubicBezTo>
                  <a:pt x="40690" y="12705"/>
                  <a:pt x="40720" y="12712"/>
                  <a:pt x="40740" y="12719"/>
                </a:cubicBezTo>
                <a:cubicBezTo>
                  <a:pt x="40860" y="12766"/>
                  <a:pt x="40981" y="12796"/>
                  <a:pt x="41101" y="12796"/>
                </a:cubicBezTo>
                <a:cubicBezTo>
                  <a:pt x="41214" y="12796"/>
                  <a:pt x="41326" y="12770"/>
                  <a:pt x="41435" y="12706"/>
                </a:cubicBezTo>
                <a:cubicBezTo>
                  <a:pt x="41449" y="12698"/>
                  <a:pt x="41461" y="12694"/>
                  <a:pt x="41473" y="12694"/>
                </a:cubicBezTo>
                <a:cubicBezTo>
                  <a:pt x="41553" y="12694"/>
                  <a:pt x="41583" y="12859"/>
                  <a:pt x="41605" y="12859"/>
                </a:cubicBezTo>
                <a:cubicBezTo>
                  <a:pt x="41610" y="12859"/>
                  <a:pt x="41614" y="12849"/>
                  <a:pt x="41619" y="12825"/>
                </a:cubicBezTo>
                <a:cubicBezTo>
                  <a:pt x="41644" y="12698"/>
                  <a:pt x="41680" y="12662"/>
                  <a:pt x="41720" y="12662"/>
                </a:cubicBezTo>
                <a:cubicBezTo>
                  <a:pt x="41770" y="12662"/>
                  <a:pt x="41826" y="12717"/>
                  <a:pt x="41874" y="12717"/>
                </a:cubicBezTo>
                <a:cubicBezTo>
                  <a:pt x="41880" y="12717"/>
                  <a:pt x="41887" y="12716"/>
                  <a:pt x="41893" y="12714"/>
                </a:cubicBezTo>
                <a:cubicBezTo>
                  <a:pt x="41936" y="12698"/>
                  <a:pt x="41979" y="12693"/>
                  <a:pt x="42023" y="12693"/>
                </a:cubicBezTo>
                <a:cubicBezTo>
                  <a:pt x="42148" y="12693"/>
                  <a:pt x="42270" y="12742"/>
                  <a:pt x="42388" y="12742"/>
                </a:cubicBezTo>
                <a:cubicBezTo>
                  <a:pt x="42402" y="12742"/>
                  <a:pt x="42416" y="12741"/>
                  <a:pt x="42430" y="12740"/>
                </a:cubicBezTo>
                <a:cubicBezTo>
                  <a:pt x="42618" y="12719"/>
                  <a:pt x="42810" y="12649"/>
                  <a:pt x="42998" y="12649"/>
                </a:cubicBezTo>
                <a:cubicBezTo>
                  <a:pt x="43032" y="12649"/>
                  <a:pt x="43066" y="12652"/>
                  <a:pt x="43099" y="12657"/>
                </a:cubicBezTo>
                <a:cubicBezTo>
                  <a:pt x="43292" y="12687"/>
                  <a:pt x="43499" y="12721"/>
                  <a:pt x="43691" y="12721"/>
                </a:cubicBezTo>
                <a:cubicBezTo>
                  <a:pt x="43805" y="12721"/>
                  <a:pt x="43913" y="12709"/>
                  <a:pt x="44011" y="12678"/>
                </a:cubicBezTo>
                <a:cubicBezTo>
                  <a:pt x="44234" y="12605"/>
                  <a:pt x="44455" y="12593"/>
                  <a:pt x="44674" y="12593"/>
                </a:cubicBezTo>
                <a:cubicBezTo>
                  <a:pt x="44782" y="12593"/>
                  <a:pt x="44889" y="12596"/>
                  <a:pt x="44996" y="12596"/>
                </a:cubicBezTo>
                <a:cubicBezTo>
                  <a:pt x="45096" y="12596"/>
                  <a:pt x="45196" y="12593"/>
                  <a:pt x="45296" y="12584"/>
                </a:cubicBezTo>
                <a:cubicBezTo>
                  <a:pt x="45608" y="12553"/>
                  <a:pt x="45922" y="12454"/>
                  <a:pt x="46237" y="12454"/>
                </a:cubicBezTo>
                <a:cubicBezTo>
                  <a:pt x="46332" y="12454"/>
                  <a:pt x="46426" y="12462"/>
                  <a:pt x="46521" y="12485"/>
                </a:cubicBezTo>
                <a:cubicBezTo>
                  <a:pt x="46530" y="12487"/>
                  <a:pt x="46539" y="12488"/>
                  <a:pt x="46548" y="12488"/>
                </a:cubicBezTo>
                <a:cubicBezTo>
                  <a:pt x="46607" y="12488"/>
                  <a:pt x="46642" y="12436"/>
                  <a:pt x="46687" y="12410"/>
                </a:cubicBezTo>
                <a:cubicBezTo>
                  <a:pt x="46757" y="12370"/>
                  <a:pt x="46827" y="12352"/>
                  <a:pt x="46896" y="12352"/>
                </a:cubicBezTo>
                <a:cubicBezTo>
                  <a:pt x="46981" y="12352"/>
                  <a:pt x="47065" y="12379"/>
                  <a:pt x="47149" y="12422"/>
                </a:cubicBezTo>
                <a:cubicBezTo>
                  <a:pt x="47196" y="12446"/>
                  <a:pt x="47240" y="12477"/>
                  <a:pt x="47287" y="12505"/>
                </a:cubicBezTo>
                <a:cubicBezTo>
                  <a:pt x="47322" y="12372"/>
                  <a:pt x="47350" y="12328"/>
                  <a:pt x="47383" y="12328"/>
                </a:cubicBezTo>
                <a:cubicBezTo>
                  <a:pt x="47426" y="12328"/>
                  <a:pt x="47479" y="12404"/>
                  <a:pt x="47570" y="12457"/>
                </a:cubicBezTo>
                <a:cubicBezTo>
                  <a:pt x="47623" y="12487"/>
                  <a:pt x="47683" y="12500"/>
                  <a:pt x="47747" y="12500"/>
                </a:cubicBezTo>
                <a:cubicBezTo>
                  <a:pt x="47936" y="12500"/>
                  <a:pt x="48158" y="12392"/>
                  <a:pt x="48330" y="12342"/>
                </a:cubicBezTo>
                <a:cubicBezTo>
                  <a:pt x="48719" y="12231"/>
                  <a:pt x="49093" y="12286"/>
                  <a:pt x="49470" y="12256"/>
                </a:cubicBezTo>
                <a:cubicBezTo>
                  <a:pt x="49497" y="12254"/>
                  <a:pt x="49523" y="12253"/>
                  <a:pt x="49550" y="12253"/>
                </a:cubicBezTo>
                <a:cubicBezTo>
                  <a:pt x="49775" y="12253"/>
                  <a:pt x="50018" y="12318"/>
                  <a:pt x="50232" y="12318"/>
                </a:cubicBezTo>
                <a:cubicBezTo>
                  <a:pt x="50248" y="12318"/>
                  <a:pt x="50263" y="12318"/>
                  <a:pt x="50279" y="12317"/>
                </a:cubicBezTo>
                <a:cubicBezTo>
                  <a:pt x="50454" y="12308"/>
                  <a:pt x="50586" y="12301"/>
                  <a:pt x="50695" y="12301"/>
                </a:cubicBezTo>
                <a:cubicBezTo>
                  <a:pt x="50988" y="12301"/>
                  <a:pt x="51115" y="12352"/>
                  <a:pt x="51483" y="12546"/>
                </a:cubicBezTo>
                <a:cubicBezTo>
                  <a:pt x="51501" y="12555"/>
                  <a:pt x="51522" y="12552"/>
                  <a:pt x="51542" y="12554"/>
                </a:cubicBezTo>
                <a:cubicBezTo>
                  <a:pt x="51544" y="12394"/>
                  <a:pt x="51570" y="12346"/>
                  <a:pt x="51606" y="12346"/>
                </a:cubicBezTo>
                <a:cubicBezTo>
                  <a:pt x="51663" y="12346"/>
                  <a:pt x="51744" y="12462"/>
                  <a:pt x="51800" y="12462"/>
                </a:cubicBezTo>
                <a:cubicBezTo>
                  <a:pt x="51808" y="12462"/>
                  <a:pt x="51815" y="12460"/>
                  <a:pt x="51821" y="12455"/>
                </a:cubicBezTo>
                <a:cubicBezTo>
                  <a:pt x="51915" y="12391"/>
                  <a:pt x="51997" y="12333"/>
                  <a:pt x="51957" y="12156"/>
                </a:cubicBezTo>
                <a:cubicBezTo>
                  <a:pt x="51864" y="11751"/>
                  <a:pt x="51710" y="11361"/>
                  <a:pt x="51502" y="11000"/>
                </a:cubicBezTo>
                <a:cubicBezTo>
                  <a:pt x="51057" y="10218"/>
                  <a:pt x="50568" y="9477"/>
                  <a:pt x="50116" y="8701"/>
                </a:cubicBezTo>
                <a:cubicBezTo>
                  <a:pt x="49823" y="8199"/>
                  <a:pt x="49511" y="7722"/>
                  <a:pt x="49191" y="7252"/>
                </a:cubicBezTo>
                <a:cubicBezTo>
                  <a:pt x="49036" y="7022"/>
                  <a:pt x="48916" y="6262"/>
                  <a:pt x="49048" y="6209"/>
                </a:cubicBezTo>
                <a:cubicBezTo>
                  <a:pt x="49525" y="6012"/>
                  <a:pt x="49530" y="5345"/>
                  <a:pt x="49838" y="4970"/>
                </a:cubicBezTo>
                <a:cubicBezTo>
                  <a:pt x="50078" y="4676"/>
                  <a:pt x="50225" y="4230"/>
                  <a:pt x="50486" y="3922"/>
                </a:cubicBezTo>
                <a:cubicBezTo>
                  <a:pt x="50538" y="3864"/>
                  <a:pt x="50571" y="3778"/>
                  <a:pt x="50612" y="3706"/>
                </a:cubicBezTo>
                <a:cubicBezTo>
                  <a:pt x="50801" y="3375"/>
                  <a:pt x="50810" y="2903"/>
                  <a:pt x="51134" y="2670"/>
                </a:cubicBezTo>
                <a:cubicBezTo>
                  <a:pt x="51225" y="2602"/>
                  <a:pt x="51364" y="2540"/>
                  <a:pt x="51356" y="2313"/>
                </a:cubicBezTo>
                <a:cubicBezTo>
                  <a:pt x="51349" y="2104"/>
                  <a:pt x="51488" y="1905"/>
                  <a:pt x="51643" y="1827"/>
                </a:cubicBezTo>
                <a:cubicBezTo>
                  <a:pt x="51719" y="1790"/>
                  <a:pt x="51667" y="1755"/>
                  <a:pt x="51648" y="1723"/>
                </a:cubicBezTo>
                <a:cubicBezTo>
                  <a:pt x="51565" y="1595"/>
                  <a:pt x="51730" y="1563"/>
                  <a:pt x="51709" y="1460"/>
                </a:cubicBezTo>
                <a:lnTo>
                  <a:pt x="51709" y="1460"/>
                </a:lnTo>
                <a:cubicBezTo>
                  <a:pt x="51709" y="1460"/>
                  <a:pt x="51710" y="1460"/>
                  <a:pt x="51710" y="1460"/>
                </a:cubicBezTo>
                <a:cubicBezTo>
                  <a:pt x="51929" y="1460"/>
                  <a:pt x="51940" y="1195"/>
                  <a:pt x="52026" y="1037"/>
                </a:cubicBezTo>
                <a:cubicBezTo>
                  <a:pt x="52127" y="851"/>
                  <a:pt x="51990" y="467"/>
                  <a:pt x="51833" y="467"/>
                </a:cubicBezTo>
                <a:cubicBezTo>
                  <a:pt x="51824" y="467"/>
                  <a:pt x="51814" y="469"/>
                  <a:pt x="51805" y="471"/>
                </a:cubicBezTo>
                <a:cubicBezTo>
                  <a:pt x="51761" y="484"/>
                  <a:pt x="51717" y="490"/>
                  <a:pt x="51675" y="490"/>
                </a:cubicBezTo>
                <a:cubicBezTo>
                  <a:pt x="51438" y="490"/>
                  <a:pt x="51232" y="315"/>
                  <a:pt x="50982" y="315"/>
                </a:cubicBezTo>
                <a:cubicBezTo>
                  <a:pt x="50975" y="315"/>
                  <a:pt x="50969" y="315"/>
                  <a:pt x="50963" y="315"/>
                </a:cubicBezTo>
                <a:cubicBezTo>
                  <a:pt x="50467" y="333"/>
                  <a:pt x="49964" y="345"/>
                  <a:pt x="49464" y="350"/>
                </a:cubicBezTo>
                <a:cubicBezTo>
                  <a:pt x="48938" y="354"/>
                  <a:pt x="48411" y="376"/>
                  <a:pt x="47884" y="376"/>
                </a:cubicBezTo>
                <a:cubicBezTo>
                  <a:pt x="47432" y="376"/>
                  <a:pt x="46979" y="360"/>
                  <a:pt x="46528" y="304"/>
                </a:cubicBezTo>
                <a:cubicBezTo>
                  <a:pt x="46403" y="289"/>
                  <a:pt x="46278" y="285"/>
                  <a:pt x="46152" y="285"/>
                </a:cubicBezTo>
                <a:cubicBezTo>
                  <a:pt x="46031" y="285"/>
                  <a:pt x="45909" y="288"/>
                  <a:pt x="45787" y="288"/>
                </a:cubicBezTo>
                <a:cubicBezTo>
                  <a:pt x="45697" y="288"/>
                  <a:pt x="45607" y="286"/>
                  <a:pt x="45517" y="280"/>
                </a:cubicBezTo>
                <a:cubicBezTo>
                  <a:pt x="45085" y="247"/>
                  <a:pt x="44655" y="171"/>
                  <a:pt x="44221" y="146"/>
                </a:cubicBezTo>
                <a:cubicBezTo>
                  <a:pt x="43917" y="129"/>
                  <a:pt x="43611" y="70"/>
                  <a:pt x="43307" y="70"/>
                </a:cubicBezTo>
                <a:cubicBezTo>
                  <a:pt x="43217" y="70"/>
                  <a:pt x="43128" y="75"/>
                  <a:pt x="43039" y="88"/>
                </a:cubicBezTo>
                <a:cubicBezTo>
                  <a:pt x="42991" y="95"/>
                  <a:pt x="42944" y="97"/>
                  <a:pt x="42896" y="97"/>
                </a:cubicBezTo>
                <a:cubicBezTo>
                  <a:pt x="42671" y="97"/>
                  <a:pt x="42450" y="33"/>
                  <a:pt x="42230" y="21"/>
                </a:cubicBezTo>
                <a:cubicBezTo>
                  <a:pt x="42099" y="14"/>
                  <a:pt x="41937" y="0"/>
                  <a:pt x="41797" y="0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593" name="Google Shape;2593;p36"/>
          <p:cNvSpPr txBox="1"/>
          <p:nvPr/>
        </p:nvSpPr>
        <p:spPr>
          <a:xfrm>
            <a:off x="5355405" y="1971556"/>
            <a:ext cx="13666840" cy="195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7" tIns="243737" rIns="243737" bIns="243737" anchor="b" anchorCtr="0">
            <a:noAutofit/>
          </a:bodyPr>
          <a:lstStyle/>
          <a:p>
            <a:pPr algn="ctr">
              <a:buSzPts val="2400"/>
            </a:pPr>
            <a:r>
              <a:rPr lang="en-US" sz="10664">
                <a:latin typeface="Permanent Marker"/>
                <a:ea typeface="Permanent Marker"/>
                <a:cs typeface="Permanent Marker"/>
                <a:sym typeface="Permanent Marker"/>
              </a:rPr>
              <a:t>Homework</a:t>
            </a:r>
            <a:endParaRPr sz="10664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594" name="Google Shape;2594;p36"/>
          <p:cNvSpPr txBox="1"/>
          <p:nvPr/>
        </p:nvSpPr>
        <p:spPr>
          <a:xfrm>
            <a:off x="6404476" y="5474352"/>
            <a:ext cx="12411194" cy="221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7" tIns="121835" rIns="243737" bIns="121835" anchor="ctr" anchorCtr="0">
            <a:spAutoFit/>
          </a:bodyPr>
          <a:lstStyle/>
          <a:p>
            <a:pPr algn="ctr">
              <a:buSzPts val="2400"/>
            </a:pPr>
            <a:r>
              <a:rPr lang="en-US" sz="6398" b="1" dirty="0">
                <a:latin typeface="Roboto"/>
                <a:ea typeface="Roboto"/>
                <a:cs typeface="Roboto"/>
                <a:sym typeface="Roboto"/>
              </a:rPr>
              <a:t>1. Finish all the tasks</a:t>
            </a:r>
            <a:endParaRPr sz="6398" b="1" dirty="0"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2400"/>
            </a:pPr>
            <a:r>
              <a:rPr lang="en-US" sz="6398" b="1" dirty="0">
                <a:latin typeface="Roboto"/>
                <a:ea typeface="Roboto"/>
                <a:cs typeface="Roboto"/>
                <a:sym typeface="Roboto"/>
              </a:rPr>
              <a:t>2. Prepare U3-F (P.40)</a:t>
            </a:r>
            <a:endParaRPr sz="6398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5" name="Google Shape;2595;p36"/>
          <p:cNvSpPr txBox="1"/>
          <p:nvPr/>
        </p:nvSpPr>
        <p:spPr>
          <a:xfrm>
            <a:off x="5640389" y="7142289"/>
            <a:ext cx="999740" cy="195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7" tIns="243737" rIns="243737" bIns="243737" anchor="b" anchorCtr="0">
            <a:noAutofit/>
          </a:bodyPr>
          <a:lstStyle/>
          <a:p>
            <a:pPr algn="ctr">
              <a:buSzPts val="2400"/>
            </a:pPr>
            <a:r>
              <a:rPr lang="en-US" sz="7465">
                <a:latin typeface="Permanent Marker"/>
                <a:ea typeface="Permanent Marker"/>
                <a:cs typeface="Permanent Marker"/>
                <a:sym typeface="Permanent Marker"/>
              </a:rPr>
              <a:t>?</a:t>
            </a:r>
            <a:endParaRPr sz="3732"/>
          </a:p>
        </p:txBody>
      </p:sp>
      <p:grpSp>
        <p:nvGrpSpPr>
          <p:cNvPr id="2596" name="Google Shape;2596;p36"/>
          <p:cNvGrpSpPr/>
          <p:nvPr/>
        </p:nvGrpSpPr>
        <p:grpSpPr>
          <a:xfrm flipH="1">
            <a:off x="3014847" y="7634890"/>
            <a:ext cx="2702229" cy="4812536"/>
            <a:chOff x="3908325" y="238100"/>
            <a:chExt cx="2292175" cy="4082250"/>
          </a:xfrm>
        </p:grpSpPr>
        <p:sp>
          <p:nvSpPr>
            <p:cNvPr id="2597" name="Google Shape;2597;p36"/>
            <p:cNvSpPr/>
            <p:nvPr/>
          </p:nvSpPr>
          <p:spPr>
            <a:xfrm>
              <a:off x="4555525" y="1019075"/>
              <a:ext cx="1320950" cy="3254375"/>
            </a:xfrm>
            <a:custGeom>
              <a:avLst/>
              <a:gdLst/>
              <a:ahLst/>
              <a:cxnLst/>
              <a:rect l="l" t="t" r="r" b="b"/>
              <a:pathLst>
                <a:path w="52838" h="130175" extrusionOk="0">
                  <a:moveTo>
                    <a:pt x="12333" y="114830"/>
                  </a:moveTo>
                  <a:lnTo>
                    <a:pt x="12410" y="114850"/>
                  </a:lnTo>
                  <a:cubicBezTo>
                    <a:pt x="12409" y="115000"/>
                    <a:pt x="12406" y="115149"/>
                    <a:pt x="12400" y="115296"/>
                  </a:cubicBezTo>
                  <a:cubicBezTo>
                    <a:pt x="12379" y="115140"/>
                    <a:pt x="12355" y="114985"/>
                    <a:pt x="12333" y="114830"/>
                  </a:cubicBezTo>
                  <a:close/>
                  <a:moveTo>
                    <a:pt x="4442" y="0"/>
                  </a:moveTo>
                  <a:cubicBezTo>
                    <a:pt x="2337" y="0"/>
                    <a:pt x="1" y="1935"/>
                    <a:pt x="227" y="4215"/>
                  </a:cubicBezTo>
                  <a:cubicBezTo>
                    <a:pt x="3052" y="32744"/>
                    <a:pt x="2112" y="61594"/>
                    <a:pt x="1857" y="90243"/>
                  </a:cubicBezTo>
                  <a:cubicBezTo>
                    <a:pt x="766" y="92514"/>
                    <a:pt x="610" y="95091"/>
                    <a:pt x="1153" y="97535"/>
                  </a:cubicBezTo>
                  <a:cubicBezTo>
                    <a:pt x="981" y="99339"/>
                    <a:pt x="889" y="101150"/>
                    <a:pt x="889" y="102961"/>
                  </a:cubicBezTo>
                  <a:cubicBezTo>
                    <a:pt x="390" y="103314"/>
                    <a:pt x="94" y="103918"/>
                    <a:pt x="335" y="104687"/>
                  </a:cubicBezTo>
                  <a:lnTo>
                    <a:pt x="1810" y="109418"/>
                  </a:lnTo>
                  <a:cubicBezTo>
                    <a:pt x="1803" y="109519"/>
                    <a:pt x="1795" y="109620"/>
                    <a:pt x="1793" y="109727"/>
                  </a:cubicBezTo>
                  <a:cubicBezTo>
                    <a:pt x="1642" y="115645"/>
                    <a:pt x="2268" y="121690"/>
                    <a:pt x="2502" y="127606"/>
                  </a:cubicBezTo>
                  <a:cubicBezTo>
                    <a:pt x="2545" y="128694"/>
                    <a:pt x="3347" y="129234"/>
                    <a:pt x="4159" y="129234"/>
                  </a:cubicBezTo>
                  <a:cubicBezTo>
                    <a:pt x="4975" y="129234"/>
                    <a:pt x="5801" y="128688"/>
                    <a:pt x="5874" y="127606"/>
                  </a:cubicBezTo>
                  <a:cubicBezTo>
                    <a:pt x="6189" y="122931"/>
                    <a:pt x="7163" y="118377"/>
                    <a:pt x="8806" y="114009"/>
                  </a:cubicBezTo>
                  <a:cubicBezTo>
                    <a:pt x="9899" y="118010"/>
                    <a:pt x="10212" y="126710"/>
                    <a:pt x="10369" y="128182"/>
                  </a:cubicBezTo>
                  <a:cubicBezTo>
                    <a:pt x="10479" y="129210"/>
                    <a:pt x="11338" y="129835"/>
                    <a:pt x="12168" y="129835"/>
                  </a:cubicBezTo>
                  <a:cubicBezTo>
                    <a:pt x="12806" y="129835"/>
                    <a:pt x="13428" y="129466"/>
                    <a:pt x="13681" y="128629"/>
                  </a:cubicBezTo>
                  <a:cubicBezTo>
                    <a:pt x="14953" y="124433"/>
                    <a:pt x="15697" y="120033"/>
                    <a:pt x="15705" y="115636"/>
                  </a:cubicBezTo>
                  <a:cubicBezTo>
                    <a:pt x="20355" y="116636"/>
                    <a:pt x="25154" y="117213"/>
                    <a:pt x="29820" y="117213"/>
                  </a:cubicBezTo>
                  <a:cubicBezTo>
                    <a:pt x="31140" y="117213"/>
                    <a:pt x="32450" y="117166"/>
                    <a:pt x="33743" y="117071"/>
                  </a:cubicBezTo>
                  <a:cubicBezTo>
                    <a:pt x="34492" y="117015"/>
                    <a:pt x="35272" y="116965"/>
                    <a:pt x="36066" y="116904"/>
                  </a:cubicBezTo>
                  <a:lnTo>
                    <a:pt x="36066" y="116904"/>
                  </a:lnTo>
                  <a:cubicBezTo>
                    <a:pt x="35975" y="120742"/>
                    <a:pt x="36599" y="124830"/>
                    <a:pt x="36928" y="128508"/>
                  </a:cubicBezTo>
                  <a:cubicBezTo>
                    <a:pt x="37018" y="129509"/>
                    <a:pt x="37989" y="130174"/>
                    <a:pt x="38862" y="130174"/>
                  </a:cubicBezTo>
                  <a:cubicBezTo>
                    <a:pt x="39506" y="130174"/>
                    <a:pt x="40096" y="129812"/>
                    <a:pt x="40240" y="128956"/>
                  </a:cubicBezTo>
                  <a:cubicBezTo>
                    <a:pt x="40951" y="124722"/>
                    <a:pt x="41327" y="120439"/>
                    <a:pt x="41362" y="116147"/>
                  </a:cubicBezTo>
                  <a:cubicBezTo>
                    <a:pt x="41825" y="116031"/>
                    <a:pt x="42281" y="115898"/>
                    <a:pt x="42726" y="115746"/>
                  </a:cubicBezTo>
                  <a:cubicBezTo>
                    <a:pt x="43505" y="119948"/>
                    <a:pt x="44285" y="124149"/>
                    <a:pt x="45064" y="128351"/>
                  </a:cubicBezTo>
                  <a:cubicBezTo>
                    <a:pt x="45221" y="129195"/>
                    <a:pt x="45845" y="129564"/>
                    <a:pt x="46510" y="129564"/>
                  </a:cubicBezTo>
                  <a:cubicBezTo>
                    <a:pt x="47381" y="129564"/>
                    <a:pt x="48323" y="128930"/>
                    <a:pt x="48376" y="127902"/>
                  </a:cubicBezTo>
                  <a:cubicBezTo>
                    <a:pt x="48633" y="122958"/>
                    <a:pt x="49122" y="117673"/>
                    <a:pt x="48603" y="112734"/>
                  </a:cubicBezTo>
                  <a:cubicBezTo>
                    <a:pt x="48553" y="112264"/>
                    <a:pt x="48462" y="111865"/>
                    <a:pt x="48335" y="111524"/>
                  </a:cubicBezTo>
                  <a:cubicBezTo>
                    <a:pt x="50067" y="109139"/>
                    <a:pt x="51173" y="106158"/>
                    <a:pt x="51738" y="103415"/>
                  </a:cubicBezTo>
                  <a:cubicBezTo>
                    <a:pt x="52530" y="99581"/>
                    <a:pt x="52837" y="94961"/>
                    <a:pt x="50783" y="91458"/>
                  </a:cubicBezTo>
                  <a:cubicBezTo>
                    <a:pt x="48706" y="87914"/>
                    <a:pt x="44794" y="86782"/>
                    <a:pt x="40954" y="86382"/>
                  </a:cubicBezTo>
                  <a:cubicBezTo>
                    <a:pt x="31627" y="85411"/>
                    <a:pt x="22116" y="85290"/>
                    <a:pt x="12746" y="85169"/>
                  </a:cubicBezTo>
                  <a:cubicBezTo>
                    <a:pt x="12554" y="85167"/>
                    <a:pt x="12361" y="85165"/>
                    <a:pt x="12170" y="85165"/>
                  </a:cubicBezTo>
                  <a:cubicBezTo>
                    <a:pt x="11552" y="85165"/>
                    <a:pt x="10940" y="85179"/>
                    <a:pt x="10338" y="85215"/>
                  </a:cubicBezTo>
                  <a:cubicBezTo>
                    <a:pt x="10639" y="58222"/>
                    <a:pt x="11318" y="31077"/>
                    <a:pt x="8657" y="4215"/>
                  </a:cubicBezTo>
                  <a:cubicBezTo>
                    <a:pt x="8433" y="1949"/>
                    <a:pt x="6880" y="0"/>
                    <a:pt x="444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98" name="Google Shape;2598;p36"/>
            <p:cNvSpPr/>
            <p:nvPr/>
          </p:nvSpPr>
          <p:spPr>
            <a:xfrm>
              <a:off x="4506850" y="927300"/>
              <a:ext cx="1445075" cy="3393050"/>
            </a:xfrm>
            <a:custGeom>
              <a:avLst/>
              <a:gdLst/>
              <a:ahLst/>
              <a:cxnLst/>
              <a:rect l="l" t="t" r="r" b="b"/>
              <a:pathLst>
                <a:path w="57803" h="135722" extrusionOk="0">
                  <a:moveTo>
                    <a:pt x="9490" y="1"/>
                  </a:moveTo>
                  <a:cubicBezTo>
                    <a:pt x="9435" y="1"/>
                    <a:pt x="9380" y="4"/>
                    <a:pt x="9325" y="11"/>
                  </a:cubicBezTo>
                  <a:cubicBezTo>
                    <a:pt x="8644" y="102"/>
                    <a:pt x="8165" y="725"/>
                    <a:pt x="8254" y="1406"/>
                  </a:cubicBezTo>
                  <a:cubicBezTo>
                    <a:pt x="11392" y="25114"/>
                    <a:pt x="11962" y="50296"/>
                    <a:pt x="10043" y="80657"/>
                  </a:cubicBezTo>
                  <a:cubicBezTo>
                    <a:pt x="9911" y="82728"/>
                    <a:pt x="9640" y="87035"/>
                    <a:pt x="12546" y="89195"/>
                  </a:cubicBezTo>
                  <a:cubicBezTo>
                    <a:pt x="14285" y="90487"/>
                    <a:pt x="16517" y="90503"/>
                    <a:pt x="18147" y="90516"/>
                  </a:cubicBezTo>
                  <a:lnTo>
                    <a:pt x="34116" y="90636"/>
                  </a:lnTo>
                  <a:cubicBezTo>
                    <a:pt x="39320" y="90676"/>
                    <a:pt x="44700" y="90717"/>
                    <a:pt x="49212" y="93562"/>
                  </a:cubicBezTo>
                  <a:cubicBezTo>
                    <a:pt x="50805" y="94566"/>
                    <a:pt x="52069" y="95883"/>
                    <a:pt x="52866" y="97373"/>
                  </a:cubicBezTo>
                  <a:cubicBezTo>
                    <a:pt x="55046" y="101439"/>
                    <a:pt x="53436" y="105252"/>
                    <a:pt x="51734" y="109289"/>
                  </a:cubicBezTo>
                  <a:cubicBezTo>
                    <a:pt x="51027" y="110962"/>
                    <a:pt x="50297" y="112692"/>
                    <a:pt x="49823" y="114478"/>
                  </a:cubicBezTo>
                  <a:cubicBezTo>
                    <a:pt x="48820" y="118256"/>
                    <a:pt x="49012" y="122157"/>
                    <a:pt x="49197" y="125929"/>
                  </a:cubicBezTo>
                  <a:cubicBezTo>
                    <a:pt x="49246" y="126925"/>
                    <a:pt x="49293" y="127919"/>
                    <a:pt x="49320" y="128910"/>
                  </a:cubicBezTo>
                  <a:cubicBezTo>
                    <a:pt x="49351" y="130075"/>
                    <a:pt x="49342" y="131289"/>
                    <a:pt x="48873" y="132218"/>
                  </a:cubicBezTo>
                  <a:cubicBezTo>
                    <a:pt x="48673" y="132609"/>
                    <a:pt x="48365" y="132934"/>
                    <a:pt x="47986" y="133157"/>
                  </a:cubicBezTo>
                  <a:cubicBezTo>
                    <a:pt x="47951" y="133150"/>
                    <a:pt x="47858" y="133108"/>
                    <a:pt x="47848" y="133003"/>
                  </a:cubicBezTo>
                  <a:cubicBezTo>
                    <a:pt x="47498" y="129413"/>
                    <a:pt x="47017" y="125796"/>
                    <a:pt x="46419" y="122251"/>
                  </a:cubicBezTo>
                  <a:cubicBezTo>
                    <a:pt x="46295" y="121518"/>
                    <a:pt x="46065" y="120153"/>
                    <a:pt x="44936" y="119386"/>
                  </a:cubicBezTo>
                  <a:cubicBezTo>
                    <a:pt x="44356" y="118993"/>
                    <a:pt x="43717" y="118878"/>
                    <a:pt x="43130" y="118878"/>
                  </a:cubicBezTo>
                  <a:cubicBezTo>
                    <a:pt x="42620" y="118878"/>
                    <a:pt x="42148" y="118965"/>
                    <a:pt x="41790" y="119030"/>
                  </a:cubicBezTo>
                  <a:cubicBezTo>
                    <a:pt x="37621" y="119797"/>
                    <a:pt x="33804" y="120181"/>
                    <a:pt x="30296" y="120181"/>
                  </a:cubicBezTo>
                  <a:cubicBezTo>
                    <a:pt x="26355" y="120181"/>
                    <a:pt x="22804" y="119696"/>
                    <a:pt x="19582" y="118725"/>
                  </a:cubicBezTo>
                  <a:cubicBezTo>
                    <a:pt x="19321" y="118647"/>
                    <a:pt x="19053" y="118608"/>
                    <a:pt x="18786" y="118608"/>
                  </a:cubicBezTo>
                  <a:cubicBezTo>
                    <a:pt x="18247" y="118608"/>
                    <a:pt x="17714" y="118766"/>
                    <a:pt x="17257" y="119073"/>
                  </a:cubicBezTo>
                  <a:cubicBezTo>
                    <a:pt x="16574" y="119532"/>
                    <a:pt x="16133" y="120272"/>
                    <a:pt x="16055" y="121091"/>
                  </a:cubicBezTo>
                  <a:lnTo>
                    <a:pt x="15003" y="132193"/>
                  </a:lnTo>
                  <a:cubicBezTo>
                    <a:pt x="14953" y="132731"/>
                    <a:pt x="14563" y="133173"/>
                    <a:pt x="14096" y="133223"/>
                  </a:cubicBezTo>
                  <a:cubicBezTo>
                    <a:pt x="14062" y="133226"/>
                    <a:pt x="14031" y="133228"/>
                    <a:pt x="14003" y="133228"/>
                  </a:cubicBezTo>
                  <a:cubicBezTo>
                    <a:pt x="13830" y="133228"/>
                    <a:pt x="13751" y="133174"/>
                    <a:pt x="13690" y="133120"/>
                  </a:cubicBezTo>
                  <a:cubicBezTo>
                    <a:pt x="13377" y="132841"/>
                    <a:pt x="13056" y="131973"/>
                    <a:pt x="13042" y="130660"/>
                  </a:cubicBezTo>
                  <a:lnTo>
                    <a:pt x="12971" y="123896"/>
                  </a:lnTo>
                  <a:cubicBezTo>
                    <a:pt x="12966" y="123555"/>
                    <a:pt x="12993" y="123147"/>
                    <a:pt x="13019" y="122713"/>
                  </a:cubicBezTo>
                  <a:cubicBezTo>
                    <a:pt x="13120" y="121031"/>
                    <a:pt x="13225" y="119292"/>
                    <a:pt x="12280" y="118288"/>
                  </a:cubicBezTo>
                  <a:cubicBezTo>
                    <a:pt x="11881" y="117865"/>
                    <a:pt x="11318" y="117640"/>
                    <a:pt x="10747" y="117640"/>
                  </a:cubicBezTo>
                  <a:cubicBezTo>
                    <a:pt x="10200" y="117640"/>
                    <a:pt x="9646" y="117846"/>
                    <a:pt x="9221" y="118281"/>
                  </a:cubicBezTo>
                  <a:cubicBezTo>
                    <a:pt x="7926" y="119609"/>
                    <a:pt x="7746" y="122915"/>
                    <a:pt x="7874" y="127818"/>
                  </a:cubicBezTo>
                  <a:lnTo>
                    <a:pt x="7876" y="127944"/>
                  </a:lnTo>
                  <a:cubicBezTo>
                    <a:pt x="7920" y="129593"/>
                    <a:pt x="7961" y="131150"/>
                    <a:pt x="7098" y="132286"/>
                  </a:cubicBezTo>
                  <a:cubicBezTo>
                    <a:pt x="6799" y="132681"/>
                    <a:pt x="6294" y="133025"/>
                    <a:pt x="5771" y="133025"/>
                  </a:cubicBezTo>
                  <a:cubicBezTo>
                    <a:pt x="5626" y="133025"/>
                    <a:pt x="5481" y="132999"/>
                    <a:pt x="5338" y="132941"/>
                  </a:cubicBezTo>
                  <a:cubicBezTo>
                    <a:pt x="4160" y="132463"/>
                    <a:pt x="4389" y="130095"/>
                    <a:pt x="4542" y="129100"/>
                  </a:cubicBezTo>
                  <a:lnTo>
                    <a:pt x="4628" y="128547"/>
                  </a:lnTo>
                  <a:cubicBezTo>
                    <a:pt x="5081" y="125626"/>
                    <a:pt x="5551" y="122605"/>
                    <a:pt x="5105" y="119562"/>
                  </a:cubicBezTo>
                  <a:cubicBezTo>
                    <a:pt x="4884" y="118053"/>
                    <a:pt x="4447" y="116612"/>
                    <a:pt x="4024" y="115218"/>
                  </a:cubicBezTo>
                  <a:cubicBezTo>
                    <a:pt x="3671" y="114056"/>
                    <a:pt x="3338" y="112958"/>
                    <a:pt x="3125" y="111833"/>
                  </a:cubicBezTo>
                  <a:cubicBezTo>
                    <a:pt x="2518" y="108641"/>
                    <a:pt x="2907" y="105233"/>
                    <a:pt x="3284" y="101937"/>
                  </a:cubicBezTo>
                  <a:lnTo>
                    <a:pt x="3408" y="100835"/>
                  </a:lnTo>
                  <a:cubicBezTo>
                    <a:pt x="4496" y="90999"/>
                    <a:pt x="4616" y="80980"/>
                    <a:pt x="4733" y="71291"/>
                  </a:cubicBezTo>
                  <a:lnTo>
                    <a:pt x="5165" y="35374"/>
                  </a:lnTo>
                  <a:cubicBezTo>
                    <a:pt x="5257" y="27816"/>
                    <a:pt x="5350" y="20000"/>
                    <a:pt x="4752" y="12304"/>
                  </a:cubicBezTo>
                  <a:cubicBezTo>
                    <a:pt x="4701" y="11649"/>
                    <a:pt x="4146" y="11155"/>
                    <a:pt x="3509" y="11155"/>
                  </a:cubicBezTo>
                  <a:cubicBezTo>
                    <a:pt x="3478" y="11155"/>
                    <a:pt x="3446" y="11156"/>
                    <a:pt x="3414" y="11158"/>
                  </a:cubicBezTo>
                  <a:cubicBezTo>
                    <a:pt x="2728" y="11212"/>
                    <a:pt x="2215" y="11811"/>
                    <a:pt x="2268" y="12496"/>
                  </a:cubicBezTo>
                  <a:cubicBezTo>
                    <a:pt x="2859" y="20083"/>
                    <a:pt x="2765" y="27842"/>
                    <a:pt x="2675" y="35344"/>
                  </a:cubicBezTo>
                  <a:lnTo>
                    <a:pt x="2243" y="71261"/>
                  </a:lnTo>
                  <a:cubicBezTo>
                    <a:pt x="2127" y="80890"/>
                    <a:pt x="2007" y="90846"/>
                    <a:pt x="932" y="100560"/>
                  </a:cubicBezTo>
                  <a:lnTo>
                    <a:pt x="809" y="101655"/>
                  </a:lnTo>
                  <a:cubicBezTo>
                    <a:pt x="411" y="105135"/>
                    <a:pt x="1" y="108734"/>
                    <a:pt x="677" y="112298"/>
                  </a:cubicBezTo>
                  <a:cubicBezTo>
                    <a:pt x="916" y="113554"/>
                    <a:pt x="1284" y="114768"/>
                    <a:pt x="1641" y="115942"/>
                  </a:cubicBezTo>
                  <a:cubicBezTo>
                    <a:pt x="2055" y="117308"/>
                    <a:pt x="2447" y="118599"/>
                    <a:pt x="2640" y="119922"/>
                  </a:cubicBezTo>
                  <a:cubicBezTo>
                    <a:pt x="3031" y="122594"/>
                    <a:pt x="2591" y="125427"/>
                    <a:pt x="2166" y="128165"/>
                  </a:cubicBezTo>
                  <a:lnTo>
                    <a:pt x="2080" y="128721"/>
                  </a:lnTo>
                  <a:cubicBezTo>
                    <a:pt x="1376" y="133296"/>
                    <a:pt x="3231" y="134775"/>
                    <a:pt x="4400" y="135250"/>
                  </a:cubicBezTo>
                  <a:cubicBezTo>
                    <a:pt x="4837" y="135427"/>
                    <a:pt x="5296" y="135512"/>
                    <a:pt x="5757" y="135512"/>
                  </a:cubicBezTo>
                  <a:cubicBezTo>
                    <a:pt x="6997" y="135512"/>
                    <a:pt x="8247" y="134894"/>
                    <a:pt x="9083" y="133793"/>
                  </a:cubicBezTo>
                  <a:cubicBezTo>
                    <a:pt x="10474" y="131961"/>
                    <a:pt x="10417" y="129793"/>
                    <a:pt x="10367" y="127882"/>
                  </a:cubicBezTo>
                  <a:lnTo>
                    <a:pt x="10363" y="127756"/>
                  </a:lnTo>
                  <a:cubicBezTo>
                    <a:pt x="10273" y="124270"/>
                    <a:pt x="10395" y="122298"/>
                    <a:pt x="10587" y="121204"/>
                  </a:cubicBezTo>
                  <a:lnTo>
                    <a:pt x="10587" y="121204"/>
                  </a:lnTo>
                  <a:cubicBezTo>
                    <a:pt x="10584" y="121697"/>
                    <a:pt x="10553" y="122220"/>
                    <a:pt x="10532" y="122566"/>
                  </a:cubicBezTo>
                  <a:cubicBezTo>
                    <a:pt x="10503" y="123064"/>
                    <a:pt x="10475" y="123534"/>
                    <a:pt x="10479" y="123925"/>
                  </a:cubicBezTo>
                  <a:lnTo>
                    <a:pt x="10551" y="130689"/>
                  </a:lnTo>
                  <a:cubicBezTo>
                    <a:pt x="10562" y="131809"/>
                    <a:pt x="10771" y="133859"/>
                    <a:pt x="12035" y="134982"/>
                  </a:cubicBezTo>
                  <a:cubicBezTo>
                    <a:pt x="12581" y="135470"/>
                    <a:pt x="13254" y="135722"/>
                    <a:pt x="13997" y="135722"/>
                  </a:cubicBezTo>
                  <a:cubicBezTo>
                    <a:pt x="14119" y="135721"/>
                    <a:pt x="14240" y="135713"/>
                    <a:pt x="14361" y="135699"/>
                  </a:cubicBezTo>
                  <a:cubicBezTo>
                    <a:pt x="16008" y="135525"/>
                    <a:pt x="17321" y="134147"/>
                    <a:pt x="17483" y="132427"/>
                  </a:cubicBezTo>
                  <a:lnTo>
                    <a:pt x="18534" y="121327"/>
                  </a:lnTo>
                  <a:cubicBezTo>
                    <a:pt x="18540" y="121252"/>
                    <a:pt x="18580" y="121184"/>
                    <a:pt x="18643" y="121142"/>
                  </a:cubicBezTo>
                  <a:cubicBezTo>
                    <a:pt x="18686" y="121114"/>
                    <a:pt x="18737" y="121099"/>
                    <a:pt x="18787" y="121099"/>
                  </a:cubicBezTo>
                  <a:cubicBezTo>
                    <a:pt x="18813" y="121099"/>
                    <a:pt x="18838" y="121103"/>
                    <a:pt x="18863" y="121110"/>
                  </a:cubicBezTo>
                  <a:cubicBezTo>
                    <a:pt x="22320" y="122151"/>
                    <a:pt x="26110" y="122671"/>
                    <a:pt x="30299" y="122671"/>
                  </a:cubicBezTo>
                  <a:cubicBezTo>
                    <a:pt x="33960" y="122671"/>
                    <a:pt x="37926" y="122274"/>
                    <a:pt x="42240" y="121481"/>
                  </a:cubicBezTo>
                  <a:cubicBezTo>
                    <a:pt x="42480" y="121437"/>
                    <a:pt x="42852" y="121369"/>
                    <a:pt x="43149" y="121369"/>
                  </a:cubicBezTo>
                  <a:cubicBezTo>
                    <a:pt x="43312" y="121369"/>
                    <a:pt x="43453" y="121390"/>
                    <a:pt x="43536" y="121446"/>
                  </a:cubicBezTo>
                  <a:cubicBezTo>
                    <a:pt x="43786" y="121616"/>
                    <a:pt x="43909" y="122350"/>
                    <a:pt x="43962" y="122664"/>
                  </a:cubicBezTo>
                  <a:cubicBezTo>
                    <a:pt x="44551" y="126154"/>
                    <a:pt x="45024" y="129714"/>
                    <a:pt x="45370" y="133246"/>
                  </a:cubicBezTo>
                  <a:cubicBezTo>
                    <a:pt x="45457" y="134150"/>
                    <a:pt x="45999" y="134947"/>
                    <a:pt x="46808" y="135360"/>
                  </a:cubicBezTo>
                  <a:cubicBezTo>
                    <a:pt x="47182" y="135551"/>
                    <a:pt x="47585" y="135647"/>
                    <a:pt x="47986" y="135647"/>
                  </a:cubicBezTo>
                  <a:cubicBezTo>
                    <a:pt x="48421" y="135647"/>
                    <a:pt x="48853" y="135534"/>
                    <a:pt x="49241" y="135310"/>
                  </a:cubicBezTo>
                  <a:cubicBezTo>
                    <a:pt x="50023" y="134858"/>
                    <a:pt x="50681" y="134161"/>
                    <a:pt x="51095" y="133344"/>
                  </a:cubicBezTo>
                  <a:cubicBezTo>
                    <a:pt x="51827" y="131895"/>
                    <a:pt x="51851" y="130328"/>
                    <a:pt x="51811" y="128843"/>
                  </a:cubicBezTo>
                  <a:cubicBezTo>
                    <a:pt x="51783" y="127835"/>
                    <a:pt x="51734" y="126822"/>
                    <a:pt x="51685" y="125807"/>
                  </a:cubicBezTo>
                  <a:cubicBezTo>
                    <a:pt x="51501" y="122060"/>
                    <a:pt x="51327" y="118521"/>
                    <a:pt x="52231" y="115116"/>
                  </a:cubicBezTo>
                  <a:cubicBezTo>
                    <a:pt x="52660" y="113499"/>
                    <a:pt x="53356" y="111852"/>
                    <a:pt x="54028" y="110257"/>
                  </a:cubicBezTo>
                  <a:cubicBezTo>
                    <a:pt x="55884" y="105859"/>
                    <a:pt x="57803" y="101311"/>
                    <a:pt x="55063" y="96196"/>
                  </a:cubicBezTo>
                  <a:cubicBezTo>
                    <a:pt x="54062" y="94328"/>
                    <a:pt x="52498" y="92688"/>
                    <a:pt x="50540" y="91454"/>
                  </a:cubicBezTo>
                  <a:cubicBezTo>
                    <a:pt x="45428" y="88231"/>
                    <a:pt x="39428" y="88186"/>
                    <a:pt x="34135" y="88145"/>
                  </a:cubicBezTo>
                  <a:lnTo>
                    <a:pt x="18166" y="88024"/>
                  </a:lnTo>
                  <a:cubicBezTo>
                    <a:pt x="16498" y="88012"/>
                    <a:pt x="15035" y="87941"/>
                    <a:pt x="14032" y="87196"/>
                  </a:cubicBezTo>
                  <a:cubicBezTo>
                    <a:pt x="12431" y="86007"/>
                    <a:pt x="12363" y="83426"/>
                    <a:pt x="12529" y="80814"/>
                  </a:cubicBezTo>
                  <a:cubicBezTo>
                    <a:pt x="14458" y="50289"/>
                    <a:pt x="13884" y="24951"/>
                    <a:pt x="10723" y="1079"/>
                  </a:cubicBezTo>
                  <a:cubicBezTo>
                    <a:pt x="10638" y="454"/>
                    <a:pt x="10104" y="1"/>
                    <a:pt x="9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99" name="Google Shape;2599;p36"/>
            <p:cNvSpPr/>
            <p:nvPr/>
          </p:nvSpPr>
          <p:spPr>
            <a:xfrm>
              <a:off x="5444025" y="3910925"/>
              <a:ext cx="157400" cy="408375"/>
            </a:xfrm>
            <a:custGeom>
              <a:avLst/>
              <a:gdLst/>
              <a:ahLst/>
              <a:cxnLst/>
              <a:rect l="l" t="t" r="r" b="b"/>
              <a:pathLst>
                <a:path w="6296" h="16335" extrusionOk="0">
                  <a:moveTo>
                    <a:pt x="5223" y="1"/>
                  </a:moveTo>
                  <a:cubicBezTo>
                    <a:pt x="4635" y="2"/>
                    <a:pt x="4159" y="478"/>
                    <a:pt x="4159" y="1067"/>
                  </a:cubicBezTo>
                  <a:lnTo>
                    <a:pt x="4164" y="12782"/>
                  </a:lnTo>
                  <a:cubicBezTo>
                    <a:pt x="4164" y="13033"/>
                    <a:pt x="4166" y="13294"/>
                    <a:pt x="4126" y="13491"/>
                  </a:cubicBezTo>
                  <a:cubicBezTo>
                    <a:pt x="4045" y="13886"/>
                    <a:pt x="3763" y="14125"/>
                    <a:pt x="3534" y="14179"/>
                  </a:cubicBezTo>
                  <a:cubicBezTo>
                    <a:pt x="3460" y="14197"/>
                    <a:pt x="3380" y="14204"/>
                    <a:pt x="3296" y="14204"/>
                  </a:cubicBezTo>
                  <a:cubicBezTo>
                    <a:pt x="2976" y="14204"/>
                    <a:pt x="2592" y="14093"/>
                    <a:pt x="2217" y="13985"/>
                  </a:cubicBezTo>
                  <a:lnTo>
                    <a:pt x="2150" y="13965"/>
                  </a:lnTo>
                  <a:cubicBezTo>
                    <a:pt x="2147" y="13882"/>
                    <a:pt x="2150" y="13777"/>
                    <a:pt x="2152" y="13717"/>
                  </a:cubicBezTo>
                  <a:lnTo>
                    <a:pt x="2511" y="1853"/>
                  </a:lnTo>
                  <a:cubicBezTo>
                    <a:pt x="2529" y="1265"/>
                    <a:pt x="2067" y="774"/>
                    <a:pt x="1479" y="757"/>
                  </a:cubicBezTo>
                  <a:cubicBezTo>
                    <a:pt x="894" y="761"/>
                    <a:pt x="400" y="1201"/>
                    <a:pt x="382" y="1790"/>
                  </a:cubicBezTo>
                  <a:lnTo>
                    <a:pt x="23" y="13653"/>
                  </a:lnTo>
                  <a:cubicBezTo>
                    <a:pt x="14" y="13960"/>
                    <a:pt x="1" y="14422"/>
                    <a:pt x="187" y="14871"/>
                  </a:cubicBezTo>
                  <a:cubicBezTo>
                    <a:pt x="538" y="15718"/>
                    <a:pt x="1330" y="15946"/>
                    <a:pt x="1628" y="16033"/>
                  </a:cubicBezTo>
                  <a:cubicBezTo>
                    <a:pt x="2111" y="16171"/>
                    <a:pt x="2680" y="16334"/>
                    <a:pt x="3297" y="16334"/>
                  </a:cubicBezTo>
                  <a:cubicBezTo>
                    <a:pt x="3302" y="16334"/>
                    <a:pt x="3307" y="16334"/>
                    <a:pt x="3311" y="16334"/>
                  </a:cubicBezTo>
                  <a:cubicBezTo>
                    <a:pt x="3550" y="16334"/>
                    <a:pt x="3788" y="16307"/>
                    <a:pt x="4022" y="16252"/>
                  </a:cubicBezTo>
                  <a:cubicBezTo>
                    <a:pt x="5116" y="15995"/>
                    <a:pt x="5976" y="15077"/>
                    <a:pt x="6213" y="13914"/>
                  </a:cubicBezTo>
                  <a:cubicBezTo>
                    <a:pt x="6295" y="13505"/>
                    <a:pt x="6294" y="13102"/>
                    <a:pt x="6294" y="12779"/>
                  </a:cubicBezTo>
                  <a:lnTo>
                    <a:pt x="6289" y="1066"/>
                  </a:lnTo>
                  <a:cubicBezTo>
                    <a:pt x="6288" y="477"/>
                    <a:pt x="5811" y="1"/>
                    <a:pt x="5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00" name="Google Shape;2600;p36"/>
            <p:cNvSpPr/>
            <p:nvPr/>
          </p:nvSpPr>
          <p:spPr>
            <a:xfrm>
              <a:off x="4979150" y="3148525"/>
              <a:ext cx="627400" cy="302575"/>
            </a:xfrm>
            <a:custGeom>
              <a:avLst/>
              <a:gdLst/>
              <a:ahLst/>
              <a:cxnLst/>
              <a:rect l="l" t="t" r="r" b="b"/>
              <a:pathLst>
                <a:path w="25096" h="12103" extrusionOk="0">
                  <a:moveTo>
                    <a:pt x="1088" y="0"/>
                  </a:moveTo>
                  <a:cubicBezTo>
                    <a:pt x="505" y="0"/>
                    <a:pt x="30" y="471"/>
                    <a:pt x="24" y="1055"/>
                  </a:cubicBezTo>
                  <a:cubicBezTo>
                    <a:pt x="1" y="3485"/>
                    <a:pt x="1159" y="5960"/>
                    <a:pt x="3200" y="7847"/>
                  </a:cubicBezTo>
                  <a:cubicBezTo>
                    <a:pt x="6191" y="10608"/>
                    <a:pt x="9767" y="12102"/>
                    <a:pt x="13186" y="12102"/>
                  </a:cubicBezTo>
                  <a:cubicBezTo>
                    <a:pt x="13190" y="12102"/>
                    <a:pt x="13195" y="12102"/>
                    <a:pt x="13199" y="12102"/>
                  </a:cubicBezTo>
                  <a:cubicBezTo>
                    <a:pt x="14141" y="12102"/>
                    <a:pt x="15078" y="11984"/>
                    <a:pt x="15990" y="11749"/>
                  </a:cubicBezTo>
                  <a:cubicBezTo>
                    <a:pt x="18857" y="11004"/>
                    <a:pt x="22729" y="8733"/>
                    <a:pt x="24897" y="2135"/>
                  </a:cubicBezTo>
                  <a:cubicBezTo>
                    <a:pt x="25095" y="1571"/>
                    <a:pt x="24792" y="954"/>
                    <a:pt x="24225" y="768"/>
                  </a:cubicBezTo>
                  <a:cubicBezTo>
                    <a:pt x="24114" y="732"/>
                    <a:pt x="24002" y="715"/>
                    <a:pt x="23891" y="715"/>
                  </a:cubicBezTo>
                  <a:cubicBezTo>
                    <a:pt x="23436" y="715"/>
                    <a:pt x="23013" y="1010"/>
                    <a:pt x="22873" y="1471"/>
                  </a:cubicBezTo>
                  <a:cubicBezTo>
                    <a:pt x="21396" y="5970"/>
                    <a:pt x="18832" y="8811"/>
                    <a:pt x="15456" y="9687"/>
                  </a:cubicBezTo>
                  <a:cubicBezTo>
                    <a:pt x="14718" y="9879"/>
                    <a:pt x="13956" y="9973"/>
                    <a:pt x="13180" y="9973"/>
                  </a:cubicBezTo>
                  <a:cubicBezTo>
                    <a:pt x="10296" y="9973"/>
                    <a:pt x="7236" y="8674"/>
                    <a:pt x="4646" y="6282"/>
                  </a:cubicBezTo>
                  <a:cubicBezTo>
                    <a:pt x="3045" y="4803"/>
                    <a:pt x="2136" y="2906"/>
                    <a:pt x="2154" y="1076"/>
                  </a:cubicBezTo>
                  <a:cubicBezTo>
                    <a:pt x="2159" y="488"/>
                    <a:pt x="1687" y="6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01" name="Google Shape;2601;p36"/>
            <p:cNvSpPr/>
            <p:nvPr/>
          </p:nvSpPr>
          <p:spPr>
            <a:xfrm>
              <a:off x="5054950" y="3668275"/>
              <a:ext cx="577925" cy="283525"/>
            </a:xfrm>
            <a:custGeom>
              <a:avLst/>
              <a:gdLst/>
              <a:ahLst/>
              <a:cxnLst/>
              <a:rect l="l" t="t" r="r" b="b"/>
              <a:pathLst>
                <a:path w="23117" h="11341" extrusionOk="0">
                  <a:moveTo>
                    <a:pt x="14503" y="0"/>
                  </a:moveTo>
                  <a:cubicBezTo>
                    <a:pt x="8314" y="0"/>
                    <a:pt x="2398" y="4077"/>
                    <a:pt x="255" y="9909"/>
                  </a:cubicBezTo>
                  <a:cubicBezTo>
                    <a:pt x="0" y="10604"/>
                    <a:pt x="515" y="11341"/>
                    <a:pt x="1255" y="11341"/>
                  </a:cubicBezTo>
                  <a:cubicBezTo>
                    <a:pt x="1702" y="11341"/>
                    <a:pt x="2100" y="11063"/>
                    <a:pt x="2255" y="10643"/>
                  </a:cubicBezTo>
                  <a:cubicBezTo>
                    <a:pt x="4074" y="5696"/>
                    <a:pt x="9300" y="2133"/>
                    <a:pt x="14564" y="2133"/>
                  </a:cubicBezTo>
                  <a:cubicBezTo>
                    <a:pt x="14745" y="2133"/>
                    <a:pt x="14926" y="2137"/>
                    <a:pt x="15107" y="2146"/>
                  </a:cubicBezTo>
                  <a:cubicBezTo>
                    <a:pt x="16587" y="2220"/>
                    <a:pt x="17691" y="2583"/>
                    <a:pt x="18391" y="3225"/>
                  </a:cubicBezTo>
                  <a:cubicBezTo>
                    <a:pt x="19382" y="4132"/>
                    <a:pt x="19664" y="5620"/>
                    <a:pt x="19962" y="7193"/>
                  </a:cubicBezTo>
                  <a:cubicBezTo>
                    <a:pt x="20183" y="8358"/>
                    <a:pt x="20411" y="9563"/>
                    <a:pt x="20939" y="10681"/>
                  </a:cubicBezTo>
                  <a:cubicBezTo>
                    <a:pt x="21120" y="11066"/>
                    <a:pt x="21503" y="11291"/>
                    <a:pt x="21902" y="11291"/>
                  </a:cubicBezTo>
                  <a:cubicBezTo>
                    <a:pt x="22054" y="11291"/>
                    <a:pt x="22209" y="11258"/>
                    <a:pt x="22356" y="11188"/>
                  </a:cubicBezTo>
                  <a:cubicBezTo>
                    <a:pt x="22888" y="10938"/>
                    <a:pt x="23116" y="10303"/>
                    <a:pt x="22865" y="9771"/>
                  </a:cubicBezTo>
                  <a:cubicBezTo>
                    <a:pt x="22453" y="8899"/>
                    <a:pt x="22259" y="7878"/>
                    <a:pt x="22055" y="6796"/>
                  </a:cubicBezTo>
                  <a:cubicBezTo>
                    <a:pt x="21705" y="4950"/>
                    <a:pt x="21343" y="3041"/>
                    <a:pt x="19830" y="1654"/>
                  </a:cubicBezTo>
                  <a:cubicBezTo>
                    <a:pt x="18756" y="669"/>
                    <a:pt x="17202" y="119"/>
                    <a:pt x="15214" y="18"/>
                  </a:cubicBezTo>
                  <a:cubicBezTo>
                    <a:pt x="14977" y="6"/>
                    <a:pt x="14740" y="0"/>
                    <a:pt x="14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02" name="Google Shape;2602;p36"/>
            <p:cNvSpPr/>
            <p:nvPr/>
          </p:nvSpPr>
          <p:spPr>
            <a:xfrm>
              <a:off x="5616900" y="3269325"/>
              <a:ext cx="222350" cy="409500"/>
            </a:xfrm>
            <a:custGeom>
              <a:avLst/>
              <a:gdLst/>
              <a:ahLst/>
              <a:cxnLst/>
              <a:rect l="l" t="t" r="r" b="b"/>
              <a:pathLst>
                <a:path w="8894" h="16380" extrusionOk="0">
                  <a:moveTo>
                    <a:pt x="5986" y="1"/>
                  </a:moveTo>
                  <a:cubicBezTo>
                    <a:pt x="5842" y="1"/>
                    <a:pt x="5697" y="30"/>
                    <a:pt x="5557" y="91"/>
                  </a:cubicBezTo>
                  <a:cubicBezTo>
                    <a:pt x="2190" y="1540"/>
                    <a:pt x="1" y="5373"/>
                    <a:pt x="464" y="9008"/>
                  </a:cubicBezTo>
                  <a:cubicBezTo>
                    <a:pt x="926" y="12644"/>
                    <a:pt x="4005" y="15806"/>
                    <a:pt x="7627" y="16367"/>
                  </a:cubicBezTo>
                  <a:cubicBezTo>
                    <a:pt x="7681" y="16375"/>
                    <a:pt x="7736" y="16379"/>
                    <a:pt x="7791" y="16379"/>
                  </a:cubicBezTo>
                  <a:lnTo>
                    <a:pt x="7792" y="16379"/>
                  </a:lnTo>
                  <a:cubicBezTo>
                    <a:pt x="8347" y="16378"/>
                    <a:pt x="8809" y="15950"/>
                    <a:pt x="8852" y="15394"/>
                  </a:cubicBezTo>
                  <a:cubicBezTo>
                    <a:pt x="8894" y="14840"/>
                    <a:pt x="8502" y="14346"/>
                    <a:pt x="7952" y="14261"/>
                  </a:cubicBezTo>
                  <a:cubicBezTo>
                    <a:pt x="5235" y="13841"/>
                    <a:pt x="2923" y="11467"/>
                    <a:pt x="2577" y="8740"/>
                  </a:cubicBezTo>
                  <a:cubicBezTo>
                    <a:pt x="2231" y="6012"/>
                    <a:pt x="3873" y="3135"/>
                    <a:pt x="6399" y="2048"/>
                  </a:cubicBezTo>
                  <a:cubicBezTo>
                    <a:pt x="6944" y="1819"/>
                    <a:pt x="7198" y="1189"/>
                    <a:pt x="6964" y="646"/>
                  </a:cubicBezTo>
                  <a:cubicBezTo>
                    <a:pt x="6791" y="242"/>
                    <a:pt x="6398" y="1"/>
                    <a:pt x="59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03" name="Google Shape;2603;p36"/>
            <p:cNvSpPr/>
            <p:nvPr/>
          </p:nvSpPr>
          <p:spPr>
            <a:xfrm>
              <a:off x="4712425" y="3422650"/>
              <a:ext cx="376450" cy="311250"/>
            </a:xfrm>
            <a:custGeom>
              <a:avLst/>
              <a:gdLst/>
              <a:ahLst/>
              <a:cxnLst/>
              <a:rect l="l" t="t" r="r" b="b"/>
              <a:pathLst>
                <a:path w="15058" h="12450" extrusionOk="0">
                  <a:moveTo>
                    <a:pt x="7743" y="2132"/>
                  </a:moveTo>
                  <a:cubicBezTo>
                    <a:pt x="8240" y="2132"/>
                    <a:pt x="8728" y="2220"/>
                    <a:pt x="9178" y="2404"/>
                  </a:cubicBezTo>
                  <a:cubicBezTo>
                    <a:pt x="10725" y="3069"/>
                    <a:pt x="11786" y="4133"/>
                    <a:pt x="12332" y="5568"/>
                  </a:cubicBezTo>
                  <a:cubicBezTo>
                    <a:pt x="12940" y="7168"/>
                    <a:pt x="12683" y="8613"/>
                    <a:pt x="12520" y="8959"/>
                  </a:cubicBezTo>
                  <a:cubicBezTo>
                    <a:pt x="12233" y="9568"/>
                    <a:pt x="11501" y="10054"/>
                    <a:pt x="10608" y="10227"/>
                  </a:cubicBezTo>
                  <a:cubicBezTo>
                    <a:pt x="10265" y="10294"/>
                    <a:pt x="9908" y="10320"/>
                    <a:pt x="9544" y="10320"/>
                  </a:cubicBezTo>
                  <a:cubicBezTo>
                    <a:pt x="8898" y="10320"/>
                    <a:pt x="8230" y="10239"/>
                    <a:pt x="7576" y="10158"/>
                  </a:cubicBezTo>
                  <a:cubicBezTo>
                    <a:pt x="5886" y="9954"/>
                    <a:pt x="4165" y="9659"/>
                    <a:pt x="3313" y="8555"/>
                  </a:cubicBezTo>
                  <a:cubicBezTo>
                    <a:pt x="2356" y="7316"/>
                    <a:pt x="2824" y="5370"/>
                    <a:pt x="3749" y="4169"/>
                  </a:cubicBezTo>
                  <a:cubicBezTo>
                    <a:pt x="4740" y="2882"/>
                    <a:pt x="6288" y="2132"/>
                    <a:pt x="7743" y="2132"/>
                  </a:cubicBezTo>
                  <a:close/>
                  <a:moveTo>
                    <a:pt x="7734" y="0"/>
                  </a:moveTo>
                  <a:cubicBezTo>
                    <a:pt x="5632" y="0"/>
                    <a:pt x="3471" y="1040"/>
                    <a:pt x="2061" y="2868"/>
                  </a:cubicBezTo>
                  <a:cubicBezTo>
                    <a:pt x="615" y="4746"/>
                    <a:pt x="1" y="7750"/>
                    <a:pt x="1627" y="9857"/>
                  </a:cubicBezTo>
                  <a:cubicBezTo>
                    <a:pt x="3095" y="11758"/>
                    <a:pt x="5739" y="12081"/>
                    <a:pt x="7319" y="12274"/>
                  </a:cubicBezTo>
                  <a:cubicBezTo>
                    <a:pt x="8014" y="12358"/>
                    <a:pt x="8768" y="12450"/>
                    <a:pt x="9544" y="12450"/>
                  </a:cubicBezTo>
                  <a:cubicBezTo>
                    <a:pt x="10028" y="12450"/>
                    <a:pt x="10522" y="12414"/>
                    <a:pt x="11014" y="12318"/>
                  </a:cubicBezTo>
                  <a:cubicBezTo>
                    <a:pt x="12585" y="12014"/>
                    <a:pt x="13867" y="11097"/>
                    <a:pt x="14447" y="9867"/>
                  </a:cubicBezTo>
                  <a:cubicBezTo>
                    <a:pt x="14940" y="8817"/>
                    <a:pt x="15057" y="6744"/>
                    <a:pt x="14323" y="4811"/>
                  </a:cubicBezTo>
                  <a:cubicBezTo>
                    <a:pt x="13574" y="2840"/>
                    <a:pt x="12081" y="1331"/>
                    <a:pt x="10008" y="443"/>
                  </a:cubicBezTo>
                  <a:lnTo>
                    <a:pt x="9994" y="437"/>
                  </a:lnTo>
                  <a:cubicBezTo>
                    <a:pt x="9276" y="142"/>
                    <a:pt x="8509" y="0"/>
                    <a:pt x="77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04" name="Google Shape;2604;p36"/>
            <p:cNvSpPr/>
            <p:nvPr/>
          </p:nvSpPr>
          <p:spPr>
            <a:xfrm>
              <a:off x="4551175" y="3078900"/>
              <a:ext cx="218800" cy="403400"/>
            </a:xfrm>
            <a:custGeom>
              <a:avLst/>
              <a:gdLst/>
              <a:ahLst/>
              <a:cxnLst/>
              <a:rect l="l" t="t" r="r" b="b"/>
              <a:pathLst>
                <a:path w="8752" h="16136" extrusionOk="0">
                  <a:moveTo>
                    <a:pt x="2273" y="1"/>
                  </a:moveTo>
                  <a:cubicBezTo>
                    <a:pt x="1986" y="1"/>
                    <a:pt x="1700" y="116"/>
                    <a:pt x="1490" y="344"/>
                  </a:cubicBezTo>
                  <a:cubicBezTo>
                    <a:pt x="1091" y="777"/>
                    <a:pt x="1119" y="1450"/>
                    <a:pt x="1552" y="1849"/>
                  </a:cubicBezTo>
                  <a:cubicBezTo>
                    <a:pt x="3586" y="3720"/>
                    <a:pt x="6411" y="7543"/>
                    <a:pt x="6016" y="9802"/>
                  </a:cubicBezTo>
                  <a:cubicBezTo>
                    <a:pt x="5610" y="12130"/>
                    <a:pt x="3476" y="14004"/>
                    <a:pt x="1299" y="14004"/>
                  </a:cubicBezTo>
                  <a:cubicBezTo>
                    <a:pt x="1247" y="14004"/>
                    <a:pt x="1195" y="14003"/>
                    <a:pt x="1143" y="14001"/>
                  </a:cubicBezTo>
                  <a:cubicBezTo>
                    <a:pt x="1120" y="13999"/>
                    <a:pt x="1097" y="13999"/>
                    <a:pt x="1075" y="13999"/>
                  </a:cubicBezTo>
                  <a:cubicBezTo>
                    <a:pt x="519" y="13999"/>
                    <a:pt x="56" y="14449"/>
                    <a:pt x="29" y="15013"/>
                  </a:cubicBezTo>
                  <a:cubicBezTo>
                    <a:pt x="0" y="15601"/>
                    <a:pt x="453" y="16099"/>
                    <a:pt x="1041" y="16128"/>
                  </a:cubicBezTo>
                  <a:cubicBezTo>
                    <a:pt x="1136" y="16133"/>
                    <a:pt x="1228" y="16135"/>
                    <a:pt x="1323" y="16135"/>
                  </a:cubicBezTo>
                  <a:cubicBezTo>
                    <a:pt x="4519" y="16135"/>
                    <a:pt x="7531" y="13517"/>
                    <a:pt x="8115" y="10169"/>
                  </a:cubicBezTo>
                  <a:cubicBezTo>
                    <a:pt x="8752" y="6513"/>
                    <a:pt x="4636" y="1792"/>
                    <a:pt x="2995" y="282"/>
                  </a:cubicBezTo>
                  <a:cubicBezTo>
                    <a:pt x="2790" y="94"/>
                    <a:pt x="2531" y="1"/>
                    <a:pt x="2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05" name="Google Shape;2605;p36"/>
            <p:cNvSpPr/>
            <p:nvPr/>
          </p:nvSpPr>
          <p:spPr>
            <a:xfrm>
              <a:off x="4662100" y="2392350"/>
              <a:ext cx="174625" cy="341450"/>
            </a:xfrm>
            <a:custGeom>
              <a:avLst/>
              <a:gdLst/>
              <a:ahLst/>
              <a:cxnLst/>
              <a:rect l="l" t="t" r="r" b="b"/>
              <a:pathLst>
                <a:path w="6985" h="13658" extrusionOk="0">
                  <a:moveTo>
                    <a:pt x="5798" y="1"/>
                  </a:moveTo>
                  <a:cubicBezTo>
                    <a:pt x="5701" y="1"/>
                    <a:pt x="5602" y="14"/>
                    <a:pt x="5504" y="42"/>
                  </a:cubicBezTo>
                  <a:cubicBezTo>
                    <a:pt x="2686" y="851"/>
                    <a:pt x="533" y="3453"/>
                    <a:pt x="267" y="6374"/>
                  </a:cubicBezTo>
                  <a:cubicBezTo>
                    <a:pt x="1" y="9293"/>
                    <a:pt x="1648" y="12242"/>
                    <a:pt x="4275" y="13546"/>
                  </a:cubicBezTo>
                  <a:cubicBezTo>
                    <a:pt x="4422" y="13619"/>
                    <a:pt x="4583" y="13657"/>
                    <a:pt x="4748" y="13657"/>
                  </a:cubicBezTo>
                  <a:lnTo>
                    <a:pt x="4748" y="13656"/>
                  </a:lnTo>
                  <a:cubicBezTo>
                    <a:pt x="4749" y="13656"/>
                    <a:pt x="4750" y="13656"/>
                    <a:pt x="4750" y="13656"/>
                  </a:cubicBezTo>
                  <a:cubicBezTo>
                    <a:pt x="5244" y="13656"/>
                    <a:pt x="5672" y="13316"/>
                    <a:pt x="5786" y="12836"/>
                  </a:cubicBezTo>
                  <a:cubicBezTo>
                    <a:pt x="5898" y="12354"/>
                    <a:pt x="5665" y="11858"/>
                    <a:pt x="5222" y="11638"/>
                  </a:cubicBezTo>
                  <a:cubicBezTo>
                    <a:pt x="3395" y="10731"/>
                    <a:pt x="2203" y="8598"/>
                    <a:pt x="2388" y="6566"/>
                  </a:cubicBezTo>
                  <a:cubicBezTo>
                    <a:pt x="2574" y="4535"/>
                    <a:pt x="4131" y="2653"/>
                    <a:pt x="6092" y="2091"/>
                  </a:cubicBezTo>
                  <a:cubicBezTo>
                    <a:pt x="6657" y="1928"/>
                    <a:pt x="6985" y="1338"/>
                    <a:pt x="6822" y="773"/>
                  </a:cubicBezTo>
                  <a:cubicBezTo>
                    <a:pt x="6688" y="305"/>
                    <a:pt x="6261" y="1"/>
                    <a:pt x="5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06" name="Google Shape;2606;p36"/>
            <p:cNvSpPr/>
            <p:nvPr/>
          </p:nvSpPr>
          <p:spPr>
            <a:xfrm>
              <a:off x="4642075" y="1858875"/>
              <a:ext cx="168475" cy="260800"/>
            </a:xfrm>
            <a:custGeom>
              <a:avLst/>
              <a:gdLst/>
              <a:ahLst/>
              <a:cxnLst/>
              <a:rect l="l" t="t" r="r" b="b"/>
              <a:pathLst>
                <a:path w="6739" h="10432" extrusionOk="0">
                  <a:moveTo>
                    <a:pt x="3374" y="2361"/>
                  </a:moveTo>
                  <a:lnTo>
                    <a:pt x="3374" y="2362"/>
                  </a:lnTo>
                  <a:cubicBezTo>
                    <a:pt x="3905" y="3432"/>
                    <a:pt x="4417" y="4532"/>
                    <a:pt x="4496" y="5651"/>
                  </a:cubicBezTo>
                  <a:cubicBezTo>
                    <a:pt x="4561" y="6571"/>
                    <a:pt x="4231" y="7761"/>
                    <a:pt x="3351" y="8203"/>
                  </a:cubicBezTo>
                  <a:cubicBezTo>
                    <a:pt x="3185" y="8285"/>
                    <a:pt x="3017" y="8305"/>
                    <a:pt x="2932" y="8305"/>
                  </a:cubicBezTo>
                  <a:cubicBezTo>
                    <a:pt x="2907" y="8305"/>
                    <a:pt x="2890" y="8303"/>
                    <a:pt x="2881" y="8301"/>
                  </a:cubicBezTo>
                  <a:cubicBezTo>
                    <a:pt x="2865" y="8279"/>
                    <a:pt x="2829" y="8213"/>
                    <a:pt x="2767" y="7992"/>
                  </a:cubicBezTo>
                  <a:cubicBezTo>
                    <a:pt x="2249" y="6142"/>
                    <a:pt x="2477" y="4064"/>
                    <a:pt x="3374" y="2361"/>
                  </a:cubicBezTo>
                  <a:close/>
                  <a:moveTo>
                    <a:pt x="3456" y="0"/>
                  </a:moveTo>
                  <a:cubicBezTo>
                    <a:pt x="3034" y="0"/>
                    <a:pt x="2475" y="155"/>
                    <a:pt x="1884" y="746"/>
                  </a:cubicBezTo>
                  <a:lnTo>
                    <a:pt x="1720" y="954"/>
                  </a:lnTo>
                  <a:cubicBezTo>
                    <a:pt x="366" y="3236"/>
                    <a:pt x="0" y="6012"/>
                    <a:pt x="716" y="8567"/>
                  </a:cubicBezTo>
                  <a:cubicBezTo>
                    <a:pt x="821" y="8936"/>
                    <a:pt x="971" y="9364"/>
                    <a:pt x="1301" y="9729"/>
                  </a:cubicBezTo>
                  <a:cubicBezTo>
                    <a:pt x="1756" y="10230"/>
                    <a:pt x="2358" y="10432"/>
                    <a:pt x="2959" y="10432"/>
                  </a:cubicBezTo>
                  <a:cubicBezTo>
                    <a:pt x="3433" y="10432"/>
                    <a:pt x="3906" y="10308"/>
                    <a:pt x="4305" y="10106"/>
                  </a:cubicBezTo>
                  <a:cubicBezTo>
                    <a:pt x="6068" y="9220"/>
                    <a:pt x="6738" y="7154"/>
                    <a:pt x="6621" y="5499"/>
                  </a:cubicBezTo>
                  <a:cubicBezTo>
                    <a:pt x="6505" y="3865"/>
                    <a:pt x="5783" y="2418"/>
                    <a:pt x="5146" y="1141"/>
                  </a:cubicBezTo>
                  <a:cubicBezTo>
                    <a:pt x="4839" y="526"/>
                    <a:pt x="4322" y="119"/>
                    <a:pt x="3728" y="22"/>
                  </a:cubicBezTo>
                  <a:cubicBezTo>
                    <a:pt x="3645" y="9"/>
                    <a:pt x="3555" y="0"/>
                    <a:pt x="34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07" name="Google Shape;2607;p36"/>
            <p:cNvSpPr/>
            <p:nvPr/>
          </p:nvSpPr>
          <p:spPr>
            <a:xfrm>
              <a:off x="4639900" y="1170400"/>
              <a:ext cx="162050" cy="323325"/>
            </a:xfrm>
            <a:custGeom>
              <a:avLst/>
              <a:gdLst/>
              <a:ahLst/>
              <a:cxnLst/>
              <a:rect l="l" t="t" r="r" b="b"/>
              <a:pathLst>
                <a:path w="6482" h="12933" extrusionOk="0">
                  <a:moveTo>
                    <a:pt x="5283" y="1"/>
                  </a:moveTo>
                  <a:cubicBezTo>
                    <a:pt x="5165" y="1"/>
                    <a:pt x="5046" y="21"/>
                    <a:pt x="4929" y="63"/>
                  </a:cubicBezTo>
                  <a:cubicBezTo>
                    <a:pt x="2416" y="945"/>
                    <a:pt x="0" y="5279"/>
                    <a:pt x="99" y="7748"/>
                  </a:cubicBezTo>
                  <a:cubicBezTo>
                    <a:pt x="193" y="10079"/>
                    <a:pt x="1938" y="12723"/>
                    <a:pt x="4594" y="12931"/>
                  </a:cubicBezTo>
                  <a:cubicBezTo>
                    <a:pt x="4622" y="12932"/>
                    <a:pt x="4649" y="12933"/>
                    <a:pt x="4677" y="12933"/>
                  </a:cubicBezTo>
                  <a:lnTo>
                    <a:pt x="4677" y="12933"/>
                  </a:lnTo>
                  <a:cubicBezTo>
                    <a:pt x="5249" y="12932"/>
                    <a:pt x="5717" y="12481"/>
                    <a:pt x="5740" y="11908"/>
                  </a:cubicBezTo>
                  <a:cubicBezTo>
                    <a:pt x="5762" y="11337"/>
                    <a:pt x="5328" y="10851"/>
                    <a:pt x="4758" y="10806"/>
                  </a:cubicBezTo>
                  <a:cubicBezTo>
                    <a:pt x="3315" y="10694"/>
                    <a:pt x="2285" y="9091"/>
                    <a:pt x="2227" y="7663"/>
                  </a:cubicBezTo>
                  <a:cubicBezTo>
                    <a:pt x="2162" y="6056"/>
                    <a:pt x="4088" y="2615"/>
                    <a:pt x="5635" y="2072"/>
                  </a:cubicBezTo>
                  <a:cubicBezTo>
                    <a:pt x="6189" y="1877"/>
                    <a:pt x="6481" y="1269"/>
                    <a:pt x="6286" y="715"/>
                  </a:cubicBezTo>
                  <a:cubicBezTo>
                    <a:pt x="6133" y="277"/>
                    <a:pt x="5721" y="1"/>
                    <a:pt x="5283" y="1"/>
                  </a:cubicBezTo>
                  <a:close/>
                  <a:moveTo>
                    <a:pt x="4677" y="12933"/>
                  </a:moveTo>
                  <a:lnTo>
                    <a:pt x="4677" y="12933"/>
                  </a:lnTo>
                  <a:cubicBezTo>
                    <a:pt x="4677" y="12933"/>
                    <a:pt x="4676" y="12933"/>
                    <a:pt x="4676" y="12933"/>
                  </a:cubicBezTo>
                  <a:lnTo>
                    <a:pt x="4677" y="12933"/>
                  </a:lnTo>
                  <a:cubicBezTo>
                    <a:pt x="4677" y="12933"/>
                    <a:pt x="4677" y="12933"/>
                    <a:pt x="4677" y="129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08" name="Google Shape;2608;p36"/>
            <p:cNvSpPr/>
            <p:nvPr/>
          </p:nvSpPr>
          <p:spPr>
            <a:xfrm>
              <a:off x="5825825" y="2474025"/>
              <a:ext cx="374675" cy="861450"/>
            </a:xfrm>
            <a:custGeom>
              <a:avLst/>
              <a:gdLst/>
              <a:ahLst/>
              <a:cxnLst/>
              <a:rect l="l" t="t" r="r" b="b"/>
              <a:pathLst>
                <a:path w="14987" h="34458" extrusionOk="0">
                  <a:moveTo>
                    <a:pt x="10970" y="2130"/>
                  </a:moveTo>
                  <a:cubicBezTo>
                    <a:pt x="11253" y="2130"/>
                    <a:pt x="11583" y="2194"/>
                    <a:pt x="11866" y="2417"/>
                  </a:cubicBezTo>
                  <a:cubicBezTo>
                    <a:pt x="12236" y="2708"/>
                    <a:pt x="12487" y="3203"/>
                    <a:pt x="12627" y="3916"/>
                  </a:cubicBezTo>
                  <a:cubicBezTo>
                    <a:pt x="12582" y="3806"/>
                    <a:pt x="12526" y="3700"/>
                    <a:pt x="12462" y="3600"/>
                  </a:cubicBezTo>
                  <a:cubicBezTo>
                    <a:pt x="12136" y="3103"/>
                    <a:pt x="11737" y="2781"/>
                    <a:pt x="11277" y="2641"/>
                  </a:cubicBezTo>
                  <a:cubicBezTo>
                    <a:pt x="11098" y="2587"/>
                    <a:pt x="10920" y="2560"/>
                    <a:pt x="10744" y="2560"/>
                  </a:cubicBezTo>
                  <a:cubicBezTo>
                    <a:pt x="9897" y="2560"/>
                    <a:pt x="9098" y="3174"/>
                    <a:pt x="8536" y="4290"/>
                  </a:cubicBezTo>
                  <a:cubicBezTo>
                    <a:pt x="8528" y="4306"/>
                    <a:pt x="8521" y="4320"/>
                    <a:pt x="8513" y="4336"/>
                  </a:cubicBezTo>
                  <a:cubicBezTo>
                    <a:pt x="8623" y="3889"/>
                    <a:pt x="8806" y="3454"/>
                    <a:pt x="9093" y="3071"/>
                  </a:cubicBezTo>
                  <a:cubicBezTo>
                    <a:pt x="9462" y="2582"/>
                    <a:pt x="10081" y="2227"/>
                    <a:pt x="10707" y="2147"/>
                  </a:cubicBezTo>
                  <a:cubicBezTo>
                    <a:pt x="10794" y="2136"/>
                    <a:pt x="10881" y="2130"/>
                    <a:pt x="10969" y="2130"/>
                  </a:cubicBezTo>
                  <a:close/>
                  <a:moveTo>
                    <a:pt x="10705" y="4824"/>
                  </a:moveTo>
                  <a:lnTo>
                    <a:pt x="10705" y="4824"/>
                  </a:lnTo>
                  <a:cubicBezTo>
                    <a:pt x="11060" y="5726"/>
                    <a:pt x="10234" y="9248"/>
                    <a:pt x="9449" y="10585"/>
                  </a:cubicBezTo>
                  <a:cubicBezTo>
                    <a:pt x="9339" y="10173"/>
                    <a:pt x="9220" y="9768"/>
                    <a:pt x="9104" y="9372"/>
                  </a:cubicBezTo>
                  <a:cubicBezTo>
                    <a:pt x="9066" y="9243"/>
                    <a:pt x="9028" y="9117"/>
                    <a:pt x="8993" y="8991"/>
                  </a:cubicBezTo>
                  <a:cubicBezTo>
                    <a:pt x="9233" y="7734"/>
                    <a:pt x="9826" y="6467"/>
                    <a:pt x="10439" y="5249"/>
                  </a:cubicBezTo>
                  <a:cubicBezTo>
                    <a:pt x="10538" y="5054"/>
                    <a:pt x="10630" y="4916"/>
                    <a:pt x="10705" y="4824"/>
                  </a:cubicBezTo>
                  <a:close/>
                  <a:moveTo>
                    <a:pt x="12350" y="8965"/>
                  </a:moveTo>
                  <a:cubicBezTo>
                    <a:pt x="12301" y="9153"/>
                    <a:pt x="12249" y="9341"/>
                    <a:pt x="12191" y="9530"/>
                  </a:cubicBezTo>
                  <a:cubicBezTo>
                    <a:pt x="12035" y="10041"/>
                    <a:pt x="11865" y="10466"/>
                    <a:pt x="11671" y="10813"/>
                  </a:cubicBezTo>
                  <a:cubicBezTo>
                    <a:pt x="11928" y="10252"/>
                    <a:pt x="12160" y="9620"/>
                    <a:pt x="12350" y="8965"/>
                  </a:cubicBezTo>
                  <a:close/>
                  <a:moveTo>
                    <a:pt x="10966" y="1"/>
                  </a:moveTo>
                  <a:cubicBezTo>
                    <a:pt x="10792" y="1"/>
                    <a:pt x="10615" y="12"/>
                    <a:pt x="10437" y="35"/>
                  </a:cubicBezTo>
                  <a:cubicBezTo>
                    <a:pt x="9244" y="189"/>
                    <a:pt x="8106" y="844"/>
                    <a:pt x="7393" y="1791"/>
                  </a:cubicBezTo>
                  <a:cubicBezTo>
                    <a:pt x="6080" y="3533"/>
                    <a:pt x="6118" y="5733"/>
                    <a:pt x="6382" y="7271"/>
                  </a:cubicBezTo>
                  <a:cubicBezTo>
                    <a:pt x="6490" y="7903"/>
                    <a:pt x="6645" y="8516"/>
                    <a:pt x="6813" y="9115"/>
                  </a:cubicBezTo>
                  <a:cubicBezTo>
                    <a:pt x="6727" y="9781"/>
                    <a:pt x="6721" y="10461"/>
                    <a:pt x="6828" y="11156"/>
                  </a:cubicBezTo>
                  <a:cubicBezTo>
                    <a:pt x="6967" y="12071"/>
                    <a:pt x="7298" y="12796"/>
                    <a:pt x="7811" y="13316"/>
                  </a:cubicBezTo>
                  <a:cubicBezTo>
                    <a:pt x="8031" y="15278"/>
                    <a:pt x="7866" y="17480"/>
                    <a:pt x="7306" y="20255"/>
                  </a:cubicBezTo>
                  <a:cubicBezTo>
                    <a:pt x="6799" y="22764"/>
                    <a:pt x="6186" y="24720"/>
                    <a:pt x="5373" y="26412"/>
                  </a:cubicBezTo>
                  <a:cubicBezTo>
                    <a:pt x="4223" y="28800"/>
                    <a:pt x="2554" y="30901"/>
                    <a:pt x="489" y="32561"/>
                  </a:cubicBezTo>
                  <a:cubicBezTo>
                    <a:pt x="136" y="32844"/>
                    <a:pt x="0" y="33318"/>
                    <a:pt x="149" y="33746"/>
                  </a:cubicBezTo>
                  <a:cubicBezTo>
                    <a:pt x="300" y="34172"/>
                    <a:pt x="703" y="34457"/>
                    <a:pt x="1155" y="34457"/>
                  </a:cubicBezTo>
                  <a:cubicBezTo>
                    <a:pt x="1396" y="34457"/>
                    <a:pt x="1631" y="34375"/>
                    <a:pt x="1819" y="34223"/>
                  </a:cubicBezTo>
                  <a:cubicBezTo>
                    <a:pt x="4123" y="32378"/>
                    <a:pt x="6016" y="29995"/>
                    <a:pt x="7293" y="27335"/>
                  </a:cubicBezTo>
                  <a:cubicBezTo>
                    <a:pt x="8183" y="25479"/>
                    <a:pt x="8851" y="23363"/>
                    <a:pt x="9393" y="20676"/>
                  </a:cubicBezTo>
                  <a:cubicBezTo>
                    <a:pt x="9736" y="18974"/>
                    <a:pt x="10119" y="16642"/>
                    <a:pt x="10008" y="14181"/>
                  </a:cubicBezTo>
                  <a:cubicBezTo>
                    <a:pt x="10777" y="14176"/>
                    <a:pt x="11573" y="13913"/>
                    <a:pt x="12241" y="13396"/>
                  </a:cubicBezTo>
                  <a:cubicBezTo>
                    <a:pt x="13413" y="12489"/>
                    <a:pt x="13937" y="11109"/>
                    <a:pt x="14229" y="10150"/>
                  </a:cubicBezTo>
                  <a:cubicBezTo>
                    <a:pt x="14772" y="8375"/>
                    <a:pt x="14987" y="6515"/>
                    <a:pt x="14863" y="4663"/>
                  </a:cubicBezTo>
                  <a:cubicBezTo>
                    <a:pt x="14742" y="2823"/>
                    <a:pt x="14193" y="1541"/>
                    <a:pt x="13187" y="747"/>
                  </a:cubicBezTo>
                  <a:cubicBezTo>
                    <a:pt x="12569" y="257"/>
                    <a:pt x="11794" y="1"/>
                    <a:pt x="109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09" name="Google Shape;2609;p36"/>
            <p:cNvSpPr/>
            <p:nvPr/>
          </p:nvSpPr>
          <p:spPr>
            <a:xfrm>
              <a:off x="4595350" y="336400"/>
              <a:ext cx="148050" cy="296375"/>
            </a:xfrm>
            <a:custGeom>
              <a:avLst/>
              <a:gdLst/>
              <a:ahLst/>
              <a:cxnLst/>
              <a:rect l="l" t="t" r="r" b="b"/>
              <a:pathLst>
                <a:path w="5922" h="11855" extrusionOk="0">
                  <a:moveTo>
                    <a:pt x="4808" y="0"/>
                  </a:moveTo>
                  <a:cubicBezTo>
                    <a:pt x="4804" y="0"/>
                    <a:pt x="4800" y="0"/>
                    <a:pt x="4796" y="0"/>
                  </a:cubicBezTo>
                  <a:cubicBezTo>
                    <a:pt x="4207" y="8"/>
                    <a:pt x="3736" y="491"/>
                    <a:pt x="3744" y="1079"/>
                  </a:cubicBezTo>
                  <a:cubicBezTo>
                    <a:pt x="3784" y="4360"/>
                    <a:pt x="2548" y="7640"/>
                    <a:pt x="354" y="10077"/>
                  </a:cubicBezTo>
                  <a:cubicBezTo>
                    <a:pt x="72" y="10390"/>
                    <a:pt x="1" y="10839"/>
                    <a:pt x="172" y="11223"/>
                  </a:cubicBezTo>
                  <a:cubicBezTo>
                    <a:pt x="343" y="11607"/>
                    <a:pt x="724" y="11855"/>
                    <a:pt x="1144" y="11855"/>
                  </a:cubicBezTo>
                  <a:cubicBezTo>
                    <a:pt x="1446" y="11855"/>
                    <a:pt x="1734" y="11727"/>
                    <a:pt x="1936" y="11503"/>
                  </a:cubicBezTo>
                  <a:cubicBezTo>
                    <a:pt x="4485" y="8672"/>
                    <a:pt x="5922" y="4862"/>
                    <a:pt x="5875" y="1052"/>
                  </a:cubicBezTo>
                  <a:cubicBezTo>
                    <a:pt x="5867" y="469"/>
                    <a:pt x="5391" y="0"/>
                    <a:pt x="48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10" name="Google Shape;2610;p36"/>
            <p:cNvSpPr/>
            <p:nvPr/>
          </p:nvSpPr>
          <p:spPr>
            <a:xfrm>
              <a:off x="4704125" y="475525"/>
              <a:ext cx="259725" cy="203150"/>
            </a:xfrm>
            <a:custGeom>
              <a:avLst/>
              <a:gdLst/>
              <a:ahLst/>
              <a:cxnLst/>
              <a:rect l="l" t="t" r="r" b="b"/>
              <a:pathLst>
                <a:path w="10389" h="8126" extrusionOk="0">
                  <a:moveTo>
                    <a:pt x="9168" y="0"/>
                  </a:moveTo>
                  <a:cubicBezTo>
                    <a:pt x="8976" y="0"/>
                    <a:pt x="8781" y="52"/>
                    <a:pt x="8606" y="161"/>
                  </a:cubicBezTo>
                  <a:cubicBezTo>
                    <a:pt x="5684" y="1921"/>
                    <a:pt x="2946" y="3971"/>
                    <a:pt x="432" y="6277"/>
                  </a:cubicBezTo>
                  <a:cubicBezTo>
                    <a:pt x="109" y="6574"/>
                    <a:pt x="1" y="7038"/>
                    <a:pt x="160" y="7448"/>
                  </a:cubicBezTo>
                  <a:cubicBezTo>
                    <a:pt x="319" y="7856"/>
                    <a:pt x="713" y="8126"/>
                    <a:pt x="1153" y="8126"/>
                  </a:cubicBezTo>
                  <a:cubicBezTo>
                    <a:pt x="1419" y="8126"/>
                    <a:pt x="1676" y="8026"/>
                    <a:pt x="1872" y="7845"/>
                  </a:cubicBezTo>
                  <a:cubicBezTo>
                    <a:pt x="4282" y="5635"/>
                    <a:pt x="6905" y="3673"/>
                    <a:pt x="9705" y="1986"/>
                  </a:cubicBezTo>
                  <a:cubicBezTo>
                    <a:pt x="10218" y="1686"/>
                    <a:pt x="10388" y="1025"/>
                    <a:pt x="10081" y="515"/>
                  </a:cubicBezTo>
                  <a:cubicBezTo>
                    <a:pt x="9881" y="183"/>
                    <a:pt x="9529" y="0"/>
                    <a:pt x="9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11" name="Google Shape;2611;p36"/>
            <p:cNvSpPr/>
            <p:nvPr/>
          </p:nvSpPr>
          <p:spPr>
            <a:xfrm>
              <a:off x="4896275" y="403575"/>
              <a:ext cx="135375" cy="146675"/>
            </a:xfrm>
            <a:custGeom>
              <a:avLst/>
              <a:gdLst/>
              <a:ahLst/>
              <a:cxnLst/>
              <a:rect l="l" t="t" r="r" b="b"/>
              <a:pathLst>
                <a:path w="5415" h="5867" extrusionOk="0">
                  <a:moveTo>
                    <a:pt x="3372" y="1"/>
                  </a:moveTo>
                  <a:cubicBezTo>
                    <a:pt x="3369" y="1"/>
                    <a:pt x="3366" y="1"/>
                    <a:pt x="3364" y="1"/>
                  </a:cubicBezTo>
                  <a:cubicBezTo>
                    <a:pt x="2709" y="1"/>
                    <a:pt x="2206" y="337"/>
                    <a:pt x="1884" y="589"/>
                  </a:cubicBezTo>
                  <a:cubicBezTo>
                    <a:pt x="1401" y="967"/>
                    <a:pt x="922" y="1590"/>
                    <a:pt x="702" y="2295"/>
                  </a:cubicBezTo>
                  <a:cubicBezTo>
                    <a:pt x="353" y="2708"/>
                    <a:pt x="123" y="3204"/>
                    <a:pt x="68" y="3693"/>
                  </a:cubicBezTo>
                  <a:cubicBezTo>
                    <a:pt x="0" y="4295"/>
                    <a:pt x="197" y="4850"/>
                    <a:pt x="624" y="5256"/>
                  </a:cubicBezTo>
                  <a:cubicBezTo>
                    <a:pt x="979" y="5594"/>
                    <a:pt x="1423" y="5770"/>
                    <a:pt x="1919" y="5770"/>
                  </a:cubicBezTo>
                  <a:cubicBezTo>
                    <a:pt x="1939" y="5770"/>
                    <a:pt x="1959" y="5770"/>
                    <a:pt x="1979" y="5769"/>
                  </a:cubicBezTo>
                  <a:cubicBezTo>
                    <a:pt x="2050" y="5767"/>
                    <a:pt x="2119" y="5761"/>
                    <a:pt x="2189" y="5751"/>
                  </a:cubicBezTo>
                  <a:cubicBezTo>
                    <a:pt x="2433" y="5828"/>
                    <a:pt x="2687" y="5867"/>
                    <a:pt x="2943" y="5867"/>
                  </a:cubicBezTo>
                  <a:cubicBezTo>
                    <a:pt x="3049" y="5867"/>
                    <a:pt x="3155" y="5860"/>
                    <a:pt x="3260" y="5847"/>
                  </a:cubicBezTo>
                  <a:cubicBezTo>
                    <a:pt x="4065" y="5749"/>
                    <a:pt x="4751" y="5289"/>
                    <a:pt x="5095" y="4617"/>
                  </a:cubicBezTo>
                  <a:cubicBezTo>
                    <a:pt x="5355" y="4108"/>
                    <a:pt x="5401" y="3516"/>
                    <a:pt x="5238" y="2951"/>
                  </a:cubicBezTo>
                  <a:cubicBezTo>
                    <a:pt x="5286" y="2801"/>
                    <a:pt x="5322" y="2646"/>
                    <a:pt x="5343" y="2489"/>
                  </a:cubicBezTo>
                  <a:cubicBezTo>
                    <a:pt x="5414" y="1948"/>
                    <a:pt x="5283" y="1385"/>
                    <a:pt x="4987" y="927"/>
                  </a:cubicBezTo>
                  <a:cubicBezTo>
                    <a:pt x="4977" y="909"/>
                    <a:pt x="4967" y="893"/>
                    <a:pt x="4957" y="875"/>
                  </a:cubicBezTo>
                  <a:cubicBezTo>
                    <a:pt x="4733" y="508"/>
                    <a:pt x="4408" y="248"/>
                    <a:pt x="4022" y="122"/>
                  </a:cubicBezTo>
                  <a:cubicBezTo>
                    <a:pt x="3815" y="43"/>
                    <a:pt x="3594" y="1"/>
                    <a:pt x="33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12" name="Google Shape;2612;p36"/>
            <p:cNvSpPr/>
            <p:nvPr/>
          </p:nvSpPr>
          <p:spPr>
            <a:xfrm>
              <a:off x="4653875" y="238100"/>
              <a:ext cx="129875" cy="156075"/>
            </a:xfrm>
            <a:custGeom>
              <a:avLst/>
              <a:gdLst/>
              <a:ahLst/>
              <a:cxnLst/>
              <a:rect l="l" t="t" r="r" b="b"/>
              <a:pathLst>
                <a:path w="5195" h="6243" extrusionOk="0">
                  <a:moveTo>
                    <a:pt x="2266" y="1"/>
                  </a:moveTo>
                  <a:cubicBezTo>
                    <a:pt x="2137" y="1"/>
                    <a:pt x="2009" y="16"/>
                    <a:pt x="1883" y="46"/>
                  </a:cubicBezTo>
                  <a:cubicBezTo>
                    <a:pt x="1660" y="86"/>
                    <a:pt x="1449" y="167"/>
                    <a:pt x="1256" y="285"/>
                  </a:cubicBezTo>
                  <a:cubicBezTo>
                    <a:pt x="699" y="624"/>
                    <a:pt x="443" y="1173"/>
                    <a:pt x="300" y="1559"/>
                  </a:cubicBezTo>
                  <a:cubicBezTo>
                    <a:pt x="84" y="2133"/>
                    <a:pt x="0" y="2912"/>
                    <a:pt x="179" y="3630"/>
                  </a:cubicBezTo>
                  <a:cubicBezTo>
                    <a:pt x="98" y="4164"/>
                    <a:pt x="157" y="4706"/>
                    <a:pt x="366" y="5154"/>
                  </a:cubicBezTo>
                  <a:cubicBezTo>
                    <a:pt x="623" y="5702"/>
                    <a:pt x="1081" y="6073"/>
                    <a:pt x="1656" y="6198"/>
                  </a:cubicBezTo>
                  <a:cubicBezTo>
                    <a:pt x="1787" y="6227"/>
                    <a:pt x="1923" y="6241"/>
                    <a:pt x="2059" y="6242"/>
                  </a:cubicBezTo>
                  <a:cubicBezTo>
                    <a:pt x="2416" y="6242"/>
                    <a:pt x="2763" y="6137"/>
                    <a:pt x="3080" y="5928"/>
                  </a:cubicBezTo>
                  <a:cubicBezTo>
                    <a:pt x="3139" y="5891"/>
                    <a:pt x="3195" y="5849"/>
                    <a:pt x="3249" y="5806"/>
                  </a:cubicBezTo>
                  <a:cubicBezTo>
                    <a:pt x="3602" y="5718"/>
                    <a:pt x="3930" y="5555"/>
                    <a:pt x="4214" y="5329"/>
                  </a:cubicBezTo>
                  <a:cubicBezTo>
                    <a:pt x="4849" y="4826"/>
                    <a:pt x="5195" y="4076"/>
                    <a:pt x="5138" y="3323"/>
                  </a:cubicBezTo>
                  <a:cubicBezTo>
                    <a:pt x="5095" y="2754"/>
                    <a:pt x="4825" y="2224"/>
                    <a:pt x="4393" y="1827"/>
                  </a:cubicBezTo>
                  <a:cubicBezTo>
                    <a:pt x="4356" y="1673"/>
                    <a:pt x="4305" y="1523"/>
                    <a:pt x="4242" y="1377"/>
                  </a:cubicBezTo>
                  <a:cubicBezTo>
                    <a:pt x="4020" y="878"/>
                    <a:pt x="3615" y="466"/>
                    <a:pt x="3124" y="230"/>
                  </a:cubicBezTo>
                  <a:cubicBezTo>
                    <a:pt x="3106" y="220"/>
                    <a:pt x="3089" y="211"/>
                    <a:pt x="3072" y="203"/>
                  </a:cubicBezTo>
                  <a:cubicBezTo>
                    <a:pt x="2812" y="68"/>
                    <a:pt x="2539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13" name="Google Shape;2613;p36"/>
            <p:cNvSpPr/>
            <p:nvPr/>
          </p:nvSpPr>
          <p:spPr>
            <a:xfrm>
              <a:off x="4352700" y="403800"/>
              <a:ext cx="273525" cy="265900"/>
            </a:xfrm>
            <a:custGeom>
              <a:avLst/>
              <a:gdLst/>
              <a:ahLst/>
              <a:cxnLst/>
              <a:rect l="l" t="t" r="r" b="b"/>
              <a:pathLst>
                <a:path w="10941" h="10636" extrusionOk="0">
                  <a:moveTo>
                    <a:pt x="3325" y="1"/>
                  </a:moveTo>
                  <a:cubicBezTo>
                    <a:pt x="3252" y="1"/>
                    <a:pt x="3178" y="5"/>
                    <a:pt x="3103" y="13"/>
                  </a:cubicBezTo>
                  <a:cubicBezTo>
                    <a:pt x="555" y="294"/>
                    <a:pt x="1" y="5377"/>
                    <a:pt x="300" y="9644"/>
                  </a:cubicBezTo>
                  <a:cubicBezTo>
                    <a:pt x="339" y="10202"/>
                    <a:pt x="803" y="10634"/>
                    <a:pt x="1363" y="10635"/>
                  </a:cubicBezTo>
                  <a:cubicBezTo>
                    <a:pt x="1387" y="10635"/>
                    <a:pt x="1412" y="10634"/>
                    <a:pt x="1438" y="10633"/>
                  </a:cubicBezTo>
                  <a:cubicBezTo>
                    <a:pt x="2025" y="10592"/>
                    <a:pt x="2467" y="10082"/>
                    <a:pt x="2426" y="9495"/>
                  </a:cubicBezTo>
                  <a:cubicBezTo>
                    <a:pt x="2115" y="5070"/>
                    <a:pt x="2866" y="2827"/>
                    <a:pt x="3304" y="2237"/>
                  </a:cubicBezTo>
                  <a:cubicBezTo>
                    <a:pt x="3574" y="2562"/>
                    <a:pt x="4205" y="3618"/>
                    <a:pt x="4665" y="6683"/>
                  </a:cubicBezTo>
                  <a:cubicBezTo>
                    <a:pt x="4763" y="7334"/>
                    <a:pt x="4895" y="8227"/>
                    <a:pt x="5658" y="8816"/>
                  </a:cubicBezTo>
                  <a:cubicBezTo>
                    <a:pt x="6105" y="9163"/>
                    <a:pt x="6622" y="9265"/>
                    <a:pt x="6961" y="9333"/>
                  </a:cubicBezTo>
                  <a:lnTo>
                    <a:pt x="9580" y="9851"/>
                  </a:lnTo>
                  <a:cubicBezTo>
                    <a:pt x="9648" y="9865"/>
                    <a:pt x="9716" y="9871"/>
                    <a:pt x="9783" y="9871"/>
                  </a:cubicBezTo>
                  <a:cubicBezTo>
                    <a:pt x="10281" y="9871"/>
                    <a:pt x="10726" y="9520"/>
                    <a:pt x="10826" y="9013"/>
                  </a:cubicBezTo>
                  <a:cubicBezTo>
                    <a:pt x="10941" y="8439"/>
                    <a:pt x="10569" y="7880"/>
                    <a:pt x="9995" y="7763"/>
                  </a:cubicBezTo>
                  <a:lnTo>
                    <a:pt x="7376" y="7243"/>
                  </a:lnTo>
                  <a:cubicBezTo>
                    <a:pt x="7261" y="7221"/>
                    <a:pt x="7022" y="7173"/>
                    <a:pt x="6963" y="7133"/>
                  </a:cubicBezTo>
                  <a:cubicBezTo>
                    <a:pt x="6874" y="7046"/>
                    <a:pt x="6805" y="6588"/>
                    <a:pt x="6763" y="6307"/>
                  </a:cubicBezTo>
                  <a:cubicBezTo>
                    <a:pt x="6133" y="2120"/>
                    <a:pt x="4984" y="1"/>
                    <a:pt x="33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14" name="Google Shape;2614;p36"/>
            <p:cNvSpPr/>
            <p:nvPr/>
          </p:nvSpPr>
          <p:spPr>
            <a:xfrm>
              <a:off x="4570050" y="597300"/>
              <a:ext cx="434800" cy="332175"/>
            </a:xfrm>
            <a:custGeom>
              <a:avLst/>
              <a:gdLst/>
              <a:ahLst/>
              <a:cxnLst/>
              <a:rect l="l" t="t" r="r" b="b"/>
              <a:pathLst>
                <a:path w="17392" h="13287" extrusionOk="0">
                  <a:moveTo>
                    <a:pt x="1075" y="0"/>
                  </a:moveTo>
                  <a:cubicBezTo>
                    <a:pt x="523" y="0"/>
                    <a:pt x="57" y="452"/>
                    <a:pt x="30" y="1015"/>
                  </a:cubicBezTo>
                  <a:cubicBezTo>
                    <a:pt x="1" y="1603"/>
                    <a:pt x="454" y="2101"/>
                    <a:pt x="1042" y="2130"/>
                  </a:cubicBezTo>
                  <a:cubicBezTo>
                    <a:pt x="5070" y="2326"/>
                    <a:pt x="5848" y="4359"/>
                    <a:pt x="6221" y="5336"/>
                  </a:cubicBezTo>
                  <a:cubicBezTo>
                    <a:pt x="6361" y="5701"/>
                    <a:pt x="6482" y="6016"/>
                    <a:pt x="6787" y="6252"/>
                  </a:cubicBezTo>
                  <a:cubicBezTo>
                    <a:pt x="7196" y="6570"/>
                    <a:pt x="7641" y="6679"/>
                    <a:pt x="8077" y="6679"/>
                  </a:cubicBezTo>
                  <a:cubicBezTo>
                    <a:pt x="8686" y="6679"/>
                    <a:pt x="9276" y="6465"/>
                    <a:pt x="9719" y="6305"/>
                  </a:cubicBezTo>
                  <a:cubicBezTo>
                    <a:pt x="10459" y="6038"/>
                    <a:pt x="11214" y="5932"/>
                    <a:pt x="11946" y="5932"/>
                  </a:cubicBezTo>
                  <a:cubicBezTo>
                    <a:pt x="13068" y="5932"/>
                    <a:pt x="14138" y="6182"/>
                    <a:pt x="15019" y="6480"/>
                  </a:cubicBezTo>
                  <a:cubicBezTo>
                    <a:pt x="13998" y="7824"/>
                    <a:pt x="9086" y="11023"/>
                    <a:pt x="7346" y="11158"/>
                  </a:cubicBezTo>
                  <a:cubicBezTo>
                    <a:pt x="6777" y="11204"/>
                    <a:pt x="6344" y="11691"/>
                    <a:pt x="6366" y="12262"/>
                  </a:cubicBezTo>
                  <a:cubicBezTo>
                    <a:pt x="6388" y="12832"/>
                    <a:pt x="6857" y="13284"/>
                    <a:pt x="7428" y="13286"/>
                  </a:cubicBezTo>
                  <a:cubicBezTo>
                    <a:pt x="7456" y="13286"/>
                    <a:pt x="7484" y="13285"/>
                    <a:pt x="7512" y="13282"/>
                  </a:cubicBezTo>
                  <a:cubicBezTo>
                    <a:pt x="9371" y="13137"/>
                    <a:pt x="16934" y="9092"/>
                    <a:pt x="17300" y="6478"/>
                  </a:cubicBezTo>
                  <a:cubicBezTo>
                    <a:pt x="17391" y="5821"/>
                    <a:pt x="17120" y="4982"/>
                    <a:pt x="16079" y="4594"/>
                  </a:cubicBezTo>
                  <a:cubicBezTo>
                    <a:pt x="14981" y="4186"/>
                    <a:pt x="13539" y="3806"/>
                    <a:pt x="11962" y="3806"/>
                  </a:cubicBezTo>
                  <a:cubicBezTo>
                    <a:pt x="10992" y="3806"/>
                    <a:pt x="9970" y="3950"/>
                    <a:pt x="8947" y="4319"/>
                  </a:cubicBezTo>
                  <a:cubicBezTo>
                    <a:pt x="8742" y="4394"/>
                    <a:pt x="8398" y="4520"/>
                    <a:pt x="8205" y="4559"/>
                  </a:cubicBezTo>
                  <a:cubicBezTo>
                    <a:pt x="7749" y="3367"/>
                    <a:pt x="6537" y="264"/>
                    <a:pt x="1144" y="3"/>
                  </a:cubicBezTo>
                  <a:cubicBezTo>
                    <a:pt x="1121" y="1"/>
                    <a:pt x="1098" y="0"/>
                    <a:pt x="10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15" name="Google Shape;2615;p36"/>
            <p:cNvSpPr/>
            <p:nvPr/>
          </p:nvSpPr>
          <p:spPr>
            <a:xfrm>
              <a:off x="3908325" y="616400"/>
              <a:ext cx="876850" cy="855375"/>
            </a:xfrm>
            <a:custGeom>
              <a:avLst/>
              <a:gdLst/>
              <a:ahLst/>
              <a:cxnLst/>
              <a:rect l="l" t="t" r="r" b="b"/>
              <a:pathLst>
                <a:path w="35074" h="34215" extrusionOk="0">
                  <a:moveTo>
                    <a:pt x="19137" y="0"/>
                  </a:moveTo>
                  <a:cubicBezTo>
                    <a:pt x="18982" y="0"/>
                    <a:pt x="18824" y="35"/>
                    <a:pt x="18676" y="107"/>
                  </a:cubicBezTo>
                  <a:cubicBezTo>
                    <a:pt x="15035" y="1865"/>
                    <a:pt x="11049" y="4896"/>
                    <a:pt x="6831" y="9114"/>
                  </a:cubicBezTo>
                  <a:cubicBezTo>
                    <a:pt x="3109" y="12836"/>
                    <a:pt x="770" y="17354"/>
                    <a:pt x="245" y="21837"/>
                  </a:cubicBezTo>
                  <a:cubicBezTo>
                    <a:pt x="0" y="23930"/>
                    <a:pt x="56" y="26977"/>
                    <a:pt x="1713" y="29605"/>
                  </a:cubicBezTo>
                  <a:cubicBezTo>
                    <a:pt x="3749" y="32834"/>
                    <a:pt x="7401" y="34214"/>
                    <a:pt x="10963" y="34214"/>
                  </a:cubicBezTo>
                  <a:cubicBezTo>
                    <a:pt x="12416" y="34214"/>
                    <a:pt x="13854" y="33985"/>
                    <a:pt x="15162" y="33557"/>
                  </a:cubicBezTo>
                  <a:cubicBezTo>
                    <a:pt x="19965" y="31987"/>
                    <a:pt x="23664" y="28151"/>
                    <a:pt x="26350" y="24985"/>
                  </a:cubicBezTo>
                  <a:cubicBezTo>
                    <a:pt x="29078" y="21767"/>
                    <a:pt x="33821" y="15769"/>
                    <a:pt x="34926" y="11738"/>
                  </a:cubicBezTo>
                  <a:cubicBezTo>
                    <a:pt x="35074" y="11174"/>
                    <a:pt x="34740" y="10595"/>
                    <a:pt x="34178" y="10440"/>
                  </a:cubicBezTo>
                  <a:cubicBezTo>
                    <a:pt x="34084" y="10414"/>
                    <a:pt x="33989" y="10402"/>
                    <a:pt x="33896" y="10402"/>
                  </a:cubicBezTo>
                  <a:cubicBezTo>
                    <a:pt x="33432" y="10402"/>
                    <a:pt x="33005" y="10707"/>
                    <a:pt x="32872" y="11175"/>
                  </a:cubicBezTo>
                  <a:cubicBezTo>
                    <a:pt x="32144" y="13829"/>
                    <a:pt x="29174" y="18362"/>
                    <a:pt x="24725" y="23606"/>
                  </a:cubicBezTo>
                  <a:cubicBezTo>
                    <a:pt x="22066" y="26743"/>
                    <a:pt x="18770" y="30136"/>
                    <a:pt x="14499" y="31533"/>
                  </a:cubicBezTo>
                  <a:cubicBezTo>
                    <a:pt x="13426" y="31884"/>
                    <a:pt x="12225" y="32073"/>
                    <a:pt x="11009" y="32073"/>
                  </a:cubicBezTo>
                  <a:cubicBezTo>
                    <a:pt x="8105" y="32073"/>
                    <a:pt x="5107" y="30996"/>
                    <a:pt x="3515" y="28469"/>
                  </a:cubicBezTo>
                  <a:cubicBezTo>
                    <a:pt x="2189" y="26368"/>
                    <a:pt x="2156" y="23837"/>
                    <a:pt x="2362" y="22085"/>
                  </a:cubicBezTo>
                  <a:cubicBezTo>
                    <a:pt x="2831" y="18075"/>
                    <a:pt x="4953" y="14004"/>
                    <a:pt x="8337" y="10620"/>
                  </a:cubicBezTo>
                  <a:cubicBezTo>
                    <a:pt x="12386" y="6571"/>
                    <a:pt x="16176" y="3679"/>
                    <a:pt x="19602" y="2024"/>
                  </a:cubicBezTo>
                  <a:cubicBezTo>
                    <a:pt x="20132" y="1769"/>
                    <a:pt x="20353" y="1133"/>
                    <a:pt x="20097" y="603"/>
                  </a:cubicBezTo>
                  <a:cubicBezTo>
                    <a:pt x="19914" y="222"/>
                    <a:pt x="19532" y="0"/>
                    <a:pt x="19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16" name="Google Shape;2616;p36"/>
            <p:cNvSpPr/>
            <p:nvPr/>
          </p:nvSpPr>
          <p:spPr>
            <a:xfrm>
              <a:off x="4015950" y="913450"/>
              <a:ext cx="448325" cy="456025"/>
            </a:xfrm>
            <a:custGeom>
              <a:avLst/>
              <a:gdLst/>
              <a:ahLst/>
              <a:cxnLst/>
              <a:rect l="l" t="t" r="r" b="b"/>
              <a:pathLst>
                <a:path w="17933" h="18241" extrusionOk="0">
                  <a:moveTo>
                    <a:pt x="3470" y="1"/>
                  </a:moveTo>
                  <a:cubicBezTo>
                    <a:pt x="2627" y="1"/>
                    <a:pt x="1784" y="80"/>
                    <a:pt x="954" y="244"/>
                  </a:cubicBezTo>
                  <a:cubicBezTo>
                    <a:pt x="377" y="358"/>
                    <a:pt x="1" y="918"/>
                    <a:pt x="114" y="1495"/>
                  </a:cubicBezTo>
                  <a:cubicBezTo>
                    <a:pt x="215" y="2003"/>
                    <a:pt x="660" y="2355"/>
                    <a:pt x="1159" y="2355"/>
                  </a:cubicBezTo>
                  <a:cubicBezTo>
                    <a:pt x="1227" y="2355"/>
                    <a:pt x="1296" y="2348"/>
                    <a:pt x="1366" y="2335"/>
                  </a:cubicBezTo>
                  <a:cubicBezTo>
                    <a:pt x="2065" y="2197"/>
                    <a:pt x="2775" y="2130"/>
                    <a:pt x="3486" y="2130"/>
                  </a:cubicBezTo>
                  <a:cubicBezTo>
                    <a:pt x="6693" y="2130"/>
                    <a:pt x="9902" y="3493"/>
                    <a:pt x="12064" y="5877"/>
                  </a:cubicBezTo>
                  <a:cubicBezTo>
                    <a:pt x="14705" y="8790"/>
                    <a:pt x="15681" y="13104"/>
                    <a:pt x="14551" y="16869"/>
                  </a:cubicBezTo>
                  <a:cubicBezTo>
                    <a:pt x="14345" y="17553"/>
                    <a:pt x="14858" y="18241"/>
                    <a:pt x="15572" y="18241"/>
                  </a:cubicBezTo>
                  <a:cubicBezTo>
                    <a:pt x="16042" y="18240"/>
                    <a:pt x="16456" y="17932"/>
                    <a:pt x="16592" y="17483"/>
                  </a:cubicBezTo>
                  <a:cubicBezTo>
                    <a:pt x="17932" y="13017"/>
                    <a:pt x="16774" y="7901"/>
                    <a:pt x="13641" y="4447"/>
                  </a:cubicBezTo>
                  <a:cubicBezTo>
                    <a:pt x="11077" y="1619"/>
                    <a:pt x="7275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17" name="Google Shape;2617;p36"/>
            <p:cNvSpPr/>
            <p:nvPr/>
          </p:nvSpPr>
          <p:spPr>
            <a:xfrm>
              <a:off x="4539975" y="814675"/>
              <a:ext cx="114775" cy="119725"/>
            </a:xfrm>
            <a:custGeom>
              <a:avLst/>
              <a:gdLst/>
              <a:ahLst/>
              <a:cxnLst/>
              <a:rect l="l" t="t" r="r" b="b"/>
              <a:pathLst>
                <a:path w="4591" h="4789" extrusionOk="0">
                  <a:moveTo>
                    <a:pt x="3009" y="1"/>
                  </a:moveTo>
                  <a:cubicBezTo>
                    <a:pt x="2267" y="1"/>
                    <a:pt x="1403" y="517"/>
                    <a:pt x="812" y="1392"/>
                  </a:cubicBezTo>
                  <a:cubicBezTo>
                    <a:pt x="0" y="2592"/>
                    <a:pt x="8" y="4014"/>
                    <a:pt x="829" y="4568"/>
                  </a:cubicBezTo>
                  <a:cubicBezTo>
                    <a:pt x="1051" y="4718"/>
                    <a:pt x="1309" y="4789"/>
                    <a:pt x="1584" y="4789"/>
                  </a:cubicBezTo>
                  <a:cubicBezTo>
                    <a:pt x="2326" y="4789"/>
                    <a:pt x="3189" y="4273"/>
                    <a:pt x="3780" y="3398"/>
                  </a:cubicBezTo>
                  <a:cubicBezTo>
                    <a:pt x="4591" y="2197"/>
                    <a:pt x="4584" y="775"/>
                    <a:pt x="3764" y="221"/>
                  </a:cubicBezTo>
                  <a:cubicBezTo>
                    <a:pt x="3542" y="72"/>
                    <a:pt x="3284" y="1"/>
                    <a:pt x="30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18" name="Google Shape;2618;p36"/>
            <p:cNvSpPr/>
            <p:nvPr/>
          </p:nvSpPr>
          <p:spPr>
            <a:xfrm>
              <a:off x="4375425" y="703525"/>
              <a:ext cx="114775" cy="119725"/>
            </a:xfrm>
            <a:custGeom>
              <a:avLst/>
              <a:gdLst/>
              <a:ahLst/>
              <a:cxnLst/>
              <a:rect l="l" t="t" r="r" b="b"/>
              <a:pathLst>
                <a:path w="4591" h="4789" extrusionOk="0">
                  <a:moveTo>
                    <a:pt x="3008" y="1"/>
                  </a:moveTo>
                  <a:cubicBezTo>
                    <a:pt x="2266" y="1"/>
                    <a:pt x="1402" y="517"/>
                    <a:pt x="811" y="1392"/>
                  </a:cubicBezTo>
                  <a:cubicBezTo>
                    <a:pt x="0" y="2592"/>
                    <a:pt x="8" y="4015"/>
                    <a:pt x="828" y="4568"/>
                  </a:cubicBezTo>
                  <a:cubicBezTo>
                    <a:pt x="1049" y="4718"/>
                    <a:pt x="1307" y="4789"/>
                    <a:pt x="1582" y="4789"/>
                  </a:cubicBezTo>
                  <a:cubicBezTo>
                    <a:pt x="2325" y="4789"/>
                    <a:pt x="3189" y="4273"/>
                    <a:pt x="3780" y="3397"/>
                  </a:cubicBezTo>
                  <a:cubicBezTo>
                    <a:pt x="4591" y="2197"/>
                    <a:pt x="4583" y="775"/>
                    <a:pt x="3763" y="222"/>
                  </a:cubicBezTo>
                  <a:cubicBezTo>
                    <a:pt x="3542" y="72"/>
                    <a:pt x="3283" y="1"/>
                    <a:pt x="30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19" name="Google Shape;2619;p36"/>
            <p:cNvSpPr/>
            <p:nvPr/>
          </p:nvSpPr>
          <p:spPr>
            <a:xfrm>
              <a:off x="4083600" y="1078375"/>
              <a:ext cx="112825" cy="108150"/>
            </a:xfrm>
            <a:custGeom>
              <a:avLst/>
              <a:gdLst/>
              <a:ahLst/>
              <a:cxnLst/>
              <a:rect l="l" t="t" r="r" b="b"/>
              <a:pathLst>
                <a:path w="4513" h="4326" extrusionOk="0">
                  <a:moveTo>
                    <a:pt x="3343" y="1"/>
                  </a:moveTo>
                  <a:cubicBezTo>
                    <a:pt x="3071" y="1"/>
                    <a:pt x="2798" y="105"/>
                    <a:pt x="2591" y="312"/>
                  </a:cubicBezTo>
                  <a:lnTo>
                    <a:pt x="395" y="2508"/>
                  </a:lnTo>
                  <a:cubicBezTo>
                    <a:pt x="91" y="2813"/>
                    <a:pt x="0" y="3270"/>
                    <a:pt x="165" y="3669"/>
                  </a:cubicBezTo>
                  <a:cubicBezTo>
                    <a:pt x="330" y="4066"/>
                    <a:pt x="718" y="4326"/>
                    <a:pt x="1149" y="4326"/>
                  </a:cubicBezTo>
                  <a:cubicBezTo>
                    <a:pt x="1431" y="4326"/>
                    <a:pt x="1702" y="4215"/>
                    <a:pt x="1902" y="4014"/>
                  </a:cubicBezTo>
                  <a:lnTo>
                    <a:pt x="4096" y="1819"/>
                  </a:lnTo>
                  <a:cubicBezTo>
                    <a:pt x="4512" y="1403"/>
                    <a:pt x="4512" y="729"/>
                    <a:pt x="4096" y="312"/>
                  </a:cubicBezTo>
                  <a:cubicBezTo>
                    <a:pt x="3888" y="105"/>
                    <a:pt x="3616" y="1"/>
                    <a:pt x="3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20" name="Google Shape;2620;p36"/>
            <p:cNvSpPr/>
            <p:nvPr/>
          </p:nvSpPr>
          <p:spPr>
            <a:xfrm>
              <a:off x="4175250" y="1153825"/>
              <a:ext cx="112825" cy="108175"/>
            </a:xfrm>
            <a:custGeom>
              <a:avLst/>
              <a:gdLst/>
              <a:ahLst/>
              <a:cxnLst/>
              <a:rect l="l" t="t" r="r" b="b"/>
              <a:pathLst>
                <a:path w="4513" h="4327" extrusionOk="0">
                  <a:moveTo>
                    <a:pt x="3344" y="0"/>
                  </a:moveTo>
                  <a:cubicBezTo>
                    <a:pt x="3071" y="0"/>
                    <a:pt x="2799" y="104"/>
                    <a:pt x="2591" y="313"/>
                  </a:cubicBezTo>
                  <a:lnTo>
                    <a:pt x="397" y="2508"/>
                  </a:lnTo>
                  <a:cubicBezTo>
                    <a:pt x="92" y="2812"/>
                    <a:pt x="0" y="3271"/>
                    <a:pt x="165" y="3668"/>
                  </a:cubicBezTo>
                  <a:cubicBezTo>
                    <a:pt x="330" y="4067"/>
                    <a:pt x="718" y="4326"/>
                    <a:pt x="1149" y="4326"/>
                  </a:cubicBezTo>
                  <a:cubicBezTo>
                    <a:pt x="1432" y="4326"/>
                    <a:pt x="1703" y="4214"/>
                    <a:pt x="1902" y="4014"/>
                  </a:cubicBezTo>
                  <a:lnTo>
                    <a:pt x="4097" y="1819"/>
                  </a:lnTo>
                  <a:cubicBezTo>
                    <a:pt x="4513" y="1402"/>
                    <a:pt x="4513" y="729"/>
                    <a:pt x="4097" y="313"/>
                  </a:cubicBezTo>
                  <a:cubicBezTo>
                    <a:pt x="3889" y="104"/>
                    <a:pt x="3616" y="0"/>
                    <a:pt x="3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</p:spTree>
    <p:extLst>
      <p:ext uri="{BB962C8B-B14F-4D97-AF65-F5344CB8AC3E}">
        <p14:creationId xmlns:p14="http://schemas.microsoft.com/office/powerpoint/2010/main" val="2382432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5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617183" y="11828471"/>
            <a:ext cx="1001950" cy="144031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5"/>
          <p:cNvSpPr txBox="1"/>
          <p:nvPr/>
        </p:nvSpPr>
        <p:spPr>
          <a:xfrm>
            <a:off x="1814863" y="12844056"/>
            <a:ext cx="4435813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267" name="Google Shape;267;p5" descr="Graphical user interface, webs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0449" y="1569814"/>
            <a:ext cx="12876752" cy="10258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"/>
          <p:cNvSpPr/>
          <p:nvPr/>
        </p:nvSpPr>
        <p:spPr>
          <a:xfrm>
            <a:off x="1" y="714385"/>
            <a:ext cx="24377649" cy="899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1355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99" b="0" i="0" u="none" strike="noStrike" cap="none">
              <a:solidFill>
                <a:srgbClr val="009A4E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3" name="Google Shape;273;p6"/>
          <p:cNvSpPr txBox="1"/>
          <p:nvPr/>
        </p:nvSpPr>
        <p:spPr>
          <a:xfrm>
            <a:off x="12793686" y="3530177"/>
            <a:ext cx="10052027" cy="293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9A4E"/>
              </a:buClr>
              <a:buSzPts val="14394"/>
              <a:buFont typeface="Lato Black"/>
              <a:buNone/>
            </a:pPr>
            <a:r>
              <a:rPr lang="en-US" sz="14394" b="1" i="0" u="none" strike="noStrike" cap="none" dirty="0">
                <a:solidFill>
                  <a:srgbClr val="009A4E"/>
                </a:solidFill>
                <a:latin typeface="+mj-lt"/>
                <a:ea typeface="Lato Black"/>
                <a:cs typeface="Lato Black"/>
                <a:sym typeface="Lato Black"/>
              </a:rPr>
              <a:t>Thank you!</a:t>
            </a:r>
            <a:endParaRPr b="1" dirty="0">
              <a:latin typeface="+mj-lt"/>
            </a:endParaRPr>
          </a:p>
        </p:txBody>
      </p:sp>
      <p:pic>
        <p:nvPicPr>
          <p:cNvPr id="274" name="Google Shape;274;p6"/>
          <p:cNvPicPr preferRelativeResize="0"/>
          <p:nvPr/>
        </p:nvPicPr>
        <p:blipFill rotWithShape="1">
          <a:blip r:embed="rId4">
            <a:alphaModFix/>
          </a:blip>
          <a:srcRect l="-2622" t="-1638" r="-2712" b="-1689"/>
          <a:stretch/>
        </p:blipFill>
        <p:spPr>
          <a:xfrm>
            <a:off x="7993966" y="10450487"/>
            <a:ext cx="1460192" cy="209904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6"/>
          <p:cNvSpPr txBox="1"/>
          <p:nvPr/>
        </p:nvSpPr>
        <p:spPr>
          <a:xfrm>
            <a:off x="9814836" y="11500010"/>
            <a:ext cx="122082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9A4E"/>
                </a:solidFill>
                <a:latin typeface="Lato"/>
                <a:ea typeface="Lato"/>
                <a:cs typeface="Lato"/>
                <a:sym typeface="Lato"/>
              </a:rPr>
              <a:t>CTCP ĐẦU TƯ VÀ PHÁT TRIỂN GIÁO DỤC PHƯƠNG NAM</a:t>
            </a:r>
            <a:endParaRPr/>
          </a:p>
        </p:txBody>
      </p:sp>
      <p:pic>
        <p:nvPicPr>
          <p:cNvPr id="276" name="Google Shape;27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07942" y="10618650"/>
            <a:ext cx="23622000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4825" y="5580727"/>
            <a:ext cx="1828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+mj-lt"/>
              </a:rPr>
              <a:t>What does </a:t>
            </a:r>
            <a:r>
              <a:rPr lang="en-US" sz="8000" b="1" dirty="0">
                <a:solidFill>
                  <a:srgbClr val="0070C0"/>
                </a:solidFill>
                <a:latin typeface="+mj-lt"/>
              </a:rPr>
              <a:t>privacy</a:t>
            </a:r>
            <a:r>
              <a:rPr lang="en-US" sz="8000" b="1" dirty="0">
                <a:latin typeface="+mj-lt"/>
              </a:rPr>
              <a:t> mean to you and why do you think it’s important? </a:t>
            </a:r>
          </a:p>
        </p:txBody>
      </p:sp>
      <p:grpSp>
        <p:nvGrpSpPr>
          <p:cNvPr id="4" name="Google Shape;2326;p36"/>
          <p:cNvGrpSpPr/>
          <p:nvPr/>
        </p:nvGrpSpPr>
        <p:grpSpPr>
          <a:xfrm>
            <a:off x="22845485" y="11795683"/>
            <a:ext cx="517255" cy="510499"/>
            <a:chOff x="6232000" y="1435050"/>
            <a:chExt cx="488225" cy="481850"/>
          </a:xfrm>
        </p:grpSpPr>
        <p:sp>
          <p:nvSpPr>
            <p:cNvPr id="5" name="Google Shape;2327;p3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>
                <a:solidFill>
                  <a:srgbClr val="435D74"/>
                </a:solidFill>
              </a:endParaRPr>
            </a:p>
          </p:txBody>
        </p:sp>
        <p:sp>
          <p:nvSpPr>
            <p:cNvPr id="6" name="Google Shape;2328;p3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>
                <a:solidFill>
                  <a:srgbClr val="435D74"/>
                </a:solidFill>
              </a:endParaRPr>
            </a:p>
          </p:txBody>
        </p:sp>
        <p:sp>
          <p:nvSpPr>
            <p:cNvPr id="7" name="Google Shape;2329;p3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>
                <a:solidFill>
                  <a:srgbClr val="435D74"/>
                </a:solidFill>
              </a:endParaRPr>
            </a:p>
          </p:txBody>
        </p:sp>
        <p:sp>
          <p:nvSpPr>
            <p:cNvPr id="8" name="Google Shape;2330;p3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>
                <a:solidFill>
                  <a:srgbClr val="435D74"/>
                </a:solidFill>
              </a:endParaRPr>
            </a:p>
          </p:txBody>
        </p:sp>
        <p:sp>
          <p:nvSpPr>
            <p:cNvPr id="9" name="Google Shape;2331;p3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>
                <a:solidFill>
                  <a:srgbClr val="435D74"/>
                </a:solidFill>
              </a:endParaRPr>
            </a:p>
          </p:txBody>
        </p:sp>
      </p:grpSp>
      <p:sp>
        <p:nvSpPr>
          <p:cNvPr id="10" name="Google Shape;2332;p36">
            <a:hlinkClick r:id="rId2" action="ppaction://hlinksldjump"/>
          </p:cNvPr>
          <p:cNvSpPr txBox="1"/>
          <p:nvPr/>
        </p:nvSpPr>
        <p:spPr>
          <a:xfrm>
            <a:off x="22437489" y="1621236"/>
            <a:ext cx="1333253" cy="89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algn="ctr">
              <a:lnSpc>
                <a:spcPct val="80000"/>
              </a:lnSpc>
              <a:buSzPts val="1500"/>
            </a:pPr>
            <a:r>
              <a:rPr lang="en-US" sz="3999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3999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1" name="Google Shape;2333;p36">
            <a:hlinkClick r:id="rId3" action="ppaction://hlinksldjump"/>
          </p:cNvPr>
          <p:cNvSpPr txBox="1"/>
          <p:nvPr/>
        </p:nvSpPr>
        <p:spPr>
          <a:xfrm>
            <a:off x="22437489" y="3125711"/>
            <a:ext cx="1333253" cy="89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algn="ctr">
              <a:lnSpc>
                <a:spcPct val="80000"/>
              </a:lnSpc>
              <a:buSzPts val="1500"/>
            </a:pPr>
            <a:r>
              <a:rPr lang="en-US" sz="3999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3999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2" name="Google Shape;2334;p36">
            <a:hlinkClick r:id="" action="ppaction://noaction"/>
          </p:cNvPr>
          <p:cNvSpPr txBox="1"/>
          <p:nvPr/>
        </p:nvSpPr>
        <p:spPr>
          <a:xfrm>
            <a:off x="22437489" y="4560129"/>
            <a:ext cx="1333253" cy="89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algn="ctr">
              <a:lnSpc>
                <a:spcPct val="80000"/>
              </a:lnSpc>
              <a:buSzPts val="1500"/>
            </a:pPr>
            <a:r>
              <a:rPr lang="en-US" sz="3999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3999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3" name="Google Shape;2335;p36">
            <a:hlinkClick r:id="rId2" action="ppaction://hlinksldjump"/>
          </p:cNvPr>
          <p:cNvSpPr txBox="1"/>
          <p:nvPr/>
        </p:nvSpPr>
        <p:spPr>
          <a:xfrm>
            <a:off x="22437489" y="6037542"/>
            <a:ext cx="1333253" cy="89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algn="ctr">
              <a:lnSpc>
                <a:spcPct val="80000"/>
              </a:lnSpc>
              <a:buSzPts val="1500"/>
            </a:pPr>
            <a:r>
              <a:rPr lang="en-US" sz="3999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3999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4" name="Google Shape;2336;p36">
            <a:hlinkClick r:id="rId4" action="ppaction://hlinksldjump"/>
          </p:cNvPr>
          <p:cNvSpPr txBox="1"/>
          <p:nvPr/>
        </p:nvSpPr>
        <p:spPr>
          <a:xfrm>
            <a:off x="22437489" y="7557943"/>
            <a:ext cx="1333253" cy="89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algn="ctr">
              <a:lnSpc>
                <a:spcPct val="80000"/>
              </a:lnSpc>
              <a:buSzPts val="1500"/>
            </a:pPr>
            <a:r>
              <a:rPr lang="en-US" sz="3999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3999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5" name="Google Shape;2337;p36">
            <a:hlinkClick r:id="rId5" action="ppaction://hlinksldjump"/>
          </p:cNvPr>
          <p:cNvSpPr txBox="1"/>
          <p:nvPr/>
        </p:nvSpPr>
        <p:spPr>
          <a:xfrm>
            <a:off x="22437489" y="9056854"/>
            <a:ext cx="1333253" cy="89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algn="ctr">
              <a:lnSpc>
                <a:spcPct val="80000"/>
              </a:lnSpc>
              <a:buSzPts val="1500"/>
            </a:pPr>
            <a:r>
              <a:rPr lang="en-US" sz="3999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3999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" name="Google Shape;2338;p36">
            <a:hlinkClick r:id="rId6" action="ppaction://hlinksldjump"/>
          </p:cNvPr>
          <p:cNvSpPr/>
          <p:nvPr/>
        </p:nvSpPr>
        <p:spPr>
          <a:xfrm>
            <a:off x="22588983" y="11657483"/>
            <a:ext cx="1182092" cy="78859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17" name="Google Shape;2339;p36"/>
          <p:cNvSpPr/>
          <p:nvPr/>
        </p:nvSpPr>
        <p:spPr>
          <a:xfrm>
            <a:off x="17826674" y="2240819"/>
            <a:ext cx="1250005" cy="1512161"/>
          </a:xfrm>
          <a:custGeom>
            <a:avLst/>
            <a:gdLst/>
            <a:ahLst/>
            <a:cxnLst/>
            <a:rect l="l" t="t" r="r" b="b"/>
            <a:pathLst>
              <a:path w="16741" h="20252" extrusionOk="0">
                <a:moveTo>
                  <a:pt x="10847" y="4013"/>
                </a:moveTo>
                <a:cubicBezTo>
                  <a:pt x="11756" y="3496"/>
                  <a:pt x="12336" y="2806"/>
                  <a:pt x="12916" y="2085"/>
                </a:cubicBezTo>
                <a:cubicBezTo>
                  <a:pt x="13402" y="1505"/>
                  <a:pt x="13919" y="941"/>
                  <a:pt x="14499" y="471"/>
                </a:cubicBezTo>
                <a:cubicBezTo>
                  <a:pt x="14781" y="220"/>
                  <a:pt x="15189" y="48"/>
                  <a:pt x="15628" y="48"/>
                </a:cubicBezTo>
                <a:cubicBezTo>
                  <a:pt x="16505" y="1"/>
                  <a:pt x="16740" y="612"/>
                  <a:pt x="16380" y="1160"/>
                </a:cubicBezTo>
                <a:cubicBezTo>
                  <a:pt x="15972" y="1772"/>
                  <a:pt x="15534" y="2336"/>
                  <a:pt x="14781" y="2571"/>
                </a:cubicBezTo>
                <a:cubicBezTo>
                  <a:pt x="13590" y="2947"/>
                  <a:pt x="12665" y="3747"/>
                  <a:pt x="11756" y="4750"/>
                </a:cubicBezTo>
                <a:cubicBezTo>
                  <a:pt x="13041" y="4483"/>
                  <a:pt x="15455" y="4342"/>
                  <a:pt x="15204" y="5440"/>
                </a:cubicBezTo>
                <a:cubicBezTo>
                  <a:pt x="14985" y="6521"/>
                  <a:pt x="12054" y="6067"/>
                  <a:pt x="10377" y="5847"/>
                </a:cubicBezTo>
                <a:cubicBezTo>
                  <a:pt x="9812" y="6443"/>
                  <a:pt x="9217" y="7070"/>
                  <a:pt x="8464" y="7885"/>
                </a:cubicBezTo>
                <a:cubicBezTo>
                  <a:pt x="9342" y="7806"/>
                  <a:pt x="9969" y="7712"/>
                  <a:pt x="10596" y="7712"/>
                </a:cubicBezTo>
                <a:cubicBezTo>
                  <a:pt x="11066" y="7712"/>
                  <a:pt x="11568" y="7775"/>
                  <a:pt x="12007" y="7947"/>
                </a:cubicBezTo>
                <a:cubicBezTo>
                  <a:pt x="12242" y="8026"/>
                  <a:pt x="12477" y="8355"/>
                  <a:pt x="12508" y="8606"/>
                </a:cubicBezTo>
                <a:cubicBezTo>
                  <a:pt x="12540" y="8778"/>
                  <a:pt x="12226" y="9107"/>
                  <a:pt x="12007" y="9154"/>
                </a:cubicBezTo>
                <a:cubicBezTo>
                  <a:pt x="11521" y="9264"/>
                  <a:pt x="10988" y="9327"/>
                  <a:pt x="10486" y="9280"/>
                </a:cubicBezTo>
                <a:cubicBezTo>
                  <a:pt x="9812" y="9217"/>
                  <a:pt x="9123" y="9060"/>
                  <a:pt x="8464" y="8888"/>
                </a:cubicBezTo>
                <a:cubicBezTo>
                  <a:pt x="7994" y="8747"/>
                  <a:pt x="7681" y="8841"/>
                  <a:pt x="7430" y="9280"/>
                </a:cubicBezTo>
                <a:cubicBezTo>
                  <a:pt x="7069" y="9938"/>
                  <a:pt x="6678" y="10581"/>
                  <a:pt x="6223" y="11364"/>
                </a:cubicBezTo>
                <a:cubicBezTo>
                  <a:pt x="7681" y="11192"/>
                  <a:pt x="10095" y="10706"/>
                  <a:pt x="10314" y="11741"/>
                </a:cubicBezTo>
                <a:cubicBezTo>
                  <a:pt x="10455" y="12618"/>
                  <a:pt x="9374" y="12775"/>
                  <a:pt x="8653" y="12697"/>
                </a:cubicBezTo>
                <a:cubicBezTo>
                  <a:pt x="7743" y="12618"/>
                  <a:pt x="6819" y="12493"/>
                  <a:pt x="5753" y="12383"/>
                </a:cubicBezTo>
                <a:cubicBezTo>
                  <a:pt x="5377" y="13151"/>
                  <a:pt x="4906" y="14280"/>
                  <a:pt x="4530" y="15048"/>
                </a:cubicBezTo>
                <a:cubicBezTo>
                  <a:pt x="5612" y="14844"/>
                  <a:pt x="6646" y="14750"/>
                  <a:pt x="7634" y="14750"/>
                </a:cubicBezTo>
                <a:cubicBezTo>
                  <a:pt x="7806" y="14750"/>
                  <a:pt x="8010" y="14719"/>
                  <a:pt x="8135" y="14797"/>
                </a:cubicBezTo>
                <a:cubicBezTo>
                  <a:pt x="8339" y="14923"/>
                  <a:pt x="8590" y="15095"/>
                  <a:pt x="8606" y="15267"/>
                </a:cubicBezTo>
                <a:cubicBezTo>
                  <a:pt x="8637" y="15502"/>
                  <a:pt x="8496" y="15832"/>
                  <a:pt x="8323" y="15957"/>
                </a:cubicBezTo>
                <a:cubicBezTo>
                  <a:pt x="7775" y="16333"/>
                  <a:pt x="7132" y="16474"/>
                  <a:pt x="6458" y="16333"/>
                </a:cubicBezTo>
                <a:cubicBezTo>
                  <a:pt x="5721" y="16192"/>
                  <a:pt x="4969" y="16098"/>
                  <a:pt x="4091" y="15957"/>
                </a:cubicBezTo>
                <a:cubicBezTo>
                  <a:pt x="3793" y="17148"/>
                  <a:pt x="3496" y="18261"/>
                  <a:pt x="3214" y="19390"/>
                </a:cubicBezTo>
                <a:cubicBezTo>
                  <a:pt x="3088" y="19860"/>
                  <a:pt x="2947" y="20252"/>
                  <a:pt x="2226" y="20048"/>
                </a:cubicBezTo>
                <a:cubicBezTo>
                  <a:pt x="2398" y="18590"/>
                  <a:pt x="2853" y="17211"/>
                  <a:pt x="3496" y="15753"/>
                </a:cubicBezTo>
                <a:cubicBezTo>
                  <a:pt x="2916" y="15628"/>
                  <a:pt x="2430" y="15550"/>
                  <a:pt x="1960" y="15377"/>
                </a:cubicBezTo>
                <a:cubicBezTo>
                  <a:pt x="1474" y="15220"/>
                  <a:pt x="1003" y="15017"/>
                  <a:pt x="580" y="14734"/>
                </a:cubicBezTo>
                <a:cubicBezTo>
                  <a:pt x="345" y="14562"/>
                  <a:pt x="0" y="14186"/>
                  <a:pt x="0" y="13841"/>
                </a:cubicBezTo>
                <a:cubicBezTo>
                  <a:pt x="298" y="12916"/>
                  <a:pt x="2540" y="14343"/>
                  <a:pt x="3684" y="14923"/>
                </a:cubicBezTo>
                <a:cubicBezTo>
                  <a:pt x="4060" y="13982"/>
                  <a:pt x="4452" y="13042"/>
                  <a:pt x="4859" y="12038"/>
                </a:cubicBezTo>
                <a:cubicBezTo>
                  <a:pt x="4420" y="11803"/>
                  <a:pt x="3966" y="11584"/>
                  <a:pt x="3543" y="11302"/>
                </a:cubicBezTo>
                <a:cubicBezTo>
                  <a:pt x="3151" y="11035"/>
                  <a:pt x="2806" y="10706"/>
                  <a:pt x="2461" y="10361"/>
                </a:cubicBezTo>
                <a:cubicBezTo>
                  <a:pt x="2148" y="10048"/>
                  <a:pt x="2132" y="9672"/>
                  <a:pt x="2414" y="9342"/>
                </a:cubicBezTo>
                <a:cubicBezTo>
                  <a:pt x="2696" y="9029"/>
                  <a:pt x="3072" y="9123"/>
                  <a:pt x="3355" y="9327"/>
                </a:cubicBezTo>
                <a:cubicBezTo>
                  <a:pt x="3919" y="9734"/>
                  <a:pt x="4436" y="10189"/>
                  <a:pt x="4969" y="10628"/>
                </a:cubicBezTo>
                <a:cubicBezTo>
                  <a:pt x="5126" y="10753"/>
                  <a:pt x="5251" y="10910"/>
                  <a:pt x="5439" y="11082"/>
                </a:cubicBezTo>
                <a:cubicBezTo>
                  <a:pt x="5941" y="10189"/>
                  <a:pt x="6411" y="9358"/>
                  <a:pt x="6897" y="8480"/>
                </a:cubicBezTo>
                <a:cubicBezTo>
                  <a:pt x="6364" y="7916"/>
                  <a:pt x="5800" y="7383"/>
                  <a:pt x="5298" y="6803"/>
                </a:cubicBezTo>
                <a:cubicBezTo>
                  <a:pt x="5079" y="6552"/>
                  <a:pt x="4922" y="6223"/>
                  <a:pt x="4781" y="5910"/>
                </a:cubicBezTo>
                <a:cubicBezTo>
                  <a:pt x="4577" y="5471"/>
                  <a:pt x="4781" y="5095"/>
                  <a:pt x="5079" y="4797"/>
                </a:cubicBezTo>
                <a:cubicBezTo>
                  <a:pt x="5408" y="4468"/>
                  <a:pt x="5831" y="4577"/>
                  <a:pt x="6113" y="4860"/>
                </a:cubicBezTo>
                <a:cubicBezTo>
                  <a:pt x="6568" y="5314"/>
                  <a:pt x="6991" y="5800"/>
                  <a:pt x="7399" y="6317"/>
                </a:cubicBezTo>
                <a:cubicBezTo>
                  <a:pt x="7571" y="6552"/>
                  <a:pt x="7665" y="6866"/>
                  <a:pt x="7884" y="7289"/>
                </a:cubicBezTo>
                <a:cubicBezTo>
                  <a:pt x="8496" y="6599"/>
                  <a:pt x="9060" y="5988"/>
                  <a:pt x="9577" y="5330"/>
                </a:cubicBezTo>
                <a:cubicBezTo>
                  <a:pt x="9687" y="5189"/>
                  <a:pt x="9656" y="4875"/>
                  <a:pt x="9609" y="4656"/>
                </a:cubicBezTo>
                <a:cubicBezTo>
                  <a:pt x="9530" y="4186"/>
                  <a:pt x="9327" y="3731"/>
                  <a:pt x="9295" y="3245"/>
                </a:cubicBezTo>
                <a:cubicBezTo>
                  <a:pt x="9264" y="2744"/>
                  <a:pt x="9280" y="2226"/>
                  <a:pt x="9389" y="1740"/>
                </a:cubicBezTo>
                <a:cubicBezTo>
                  <a:pt x="9530" y="1176"/>
                  <a:pt x="9938" y="1113"/>
                  <a:pt x="10251" y="1599"/>
                </a:cubicBezTo>
                <a:cubicBezTo>
                  <a:pt x="10486" y="1960"/>
                  <a:pt x="10612" y="2399"/>
                  <a:pt x="10722" y="2822"/>
                </a:cubicBezTo>
                <a:cubicBezTo>
                  <a:pt x="10816" y="3182"/>
                  <a:pt x="10800" y="3574"/>
                  <a:pt x="10847" y="4013"/>
                </a:cubicBezTo>
                <a:close/>
              </a:path>
            </a:pathLst>
          </a:custGeom>
          <a:solidFill>
            <a:srgbClr val="95C11F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grpSp>
        <p:nvGrpSpPr>
          <p:cNvPr id="18" name="Google Shape;2340;p36"/>
          <p:cNvGrpSpPr/>
          <p:nvPr/>
        </p:nvGrpSpPr>
        <p:grpSpPr>
          <a:xfrm>
            <a:off x="5503442" y="12446078"/>
            <a:ext cx="801746" cy="299277"/>
            <a:chOff x="3992159" y="2526798"/>
            <a:chExt cx="237828" cy="88777"/>
          </a:xfrm>
        </p:grpSpPr>
        <p:sp>
          <p:nvSpPr>
            <p:cNvPr id="19" name="Google Shape;2341;p36"/>
            <p:cNvSpPr/>
            <p:nvPr/>
          </p:nvSpPr>
          <p:spPr>
            <a:xfrm>
              <a:off x="3992159" y="2533731"/>
              <a:ext cx="27444" cy="61001"/>
            </a:xfrm>
            <a:custGeom>
              <a:avLst/>
              <a:gdLst/>
              <a:ahLst/>
              <a:cxnLst/>
              <a:rect l="l" t="t" r="r" b="b"/>
              <a:pathLst>
                <a:path w="1239" h="2754" extrusionOk="0">
                  <a:moveTo>
                    <a:pt x="561" y="1"/>
                  </a:moveTo>
                  <a:cubicBezTo>
                    <a:pt x="519" y="1"/>
                    <a:pt x="478" y="5"/>
                    <a:pt x="439" y="15"/>
                  </a:cubicBezTo>
                  <a:cubicBezTo>
                    <a:pt x="125" y="109"/>
                    <a:pt x="0" y="406"/>
                    <a:pt x="47" y="689"/>
                  </a:cubicBezTo>
                  <a:cubicBezTo>
                    <a:pt x="125" y="1206"/>
                    <a:pt x="141" y="1707"/>
                    <a:pt x="141" y="2225"/>
                  </a:cubicBezTo>
                  <a:cubicBezTo>
                    <a:pt x="141" y="2577"/>
                    <a:pt x="415" y="2754"/>
                    <a:pt x="690" y="2754"/>
                  </a:cubicBezTo>
                  <a:cubicBezTo>
                    <a:pt x="964" y="2754"/>
                    <a:pt x="1238" y="2577"/>
                    <a:pt x="1238" y="2225"/>
                  </a:cubicBezTo>
                  <a:cubicBezTo>
                    <a:pt x="1238" y="1613"/>
                    <a:pt x="1207" y="1002"/>
                    <a:pt x="1113" y="406"/>
                  </a:cubicBezTo>
                  <a:cubicBezTo>
                    <a:pt x="1073" y="152"/>
                    <a:pt x="804" y="1"/>
                    <a:pt x="561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0" name="Google Shape;2342;p36"/>
            <p:cNvSpPr/>
            <p:nvPr/>
          </p:nvSpPr>
          <p:spPr>
            <a:xfrm>
              <a:off x="4047690" y="2559292"/>
              <a:ext cx="27466" cy="56283"/>
            </a:xfrm>
            <a:custGeom>
              <a:avLst/>
              <a:gdLst/>
              <a:ahLst/>
              <a:cxnLst/>
              <a:rect l="l" t="t" r="r" b="b"/>
              <a:pathLst>
                <a:path w="1240" h="2541" extrusionOk="0">
                  <a:moveTo>
                    <a:pt x="583" y="0"/>
                  </a:moveTo>
                  <a:cubicBezTo>
                    <a:pt x="534" y="0"/>
                    <a:pt x="486" y="7"/>
                    <a:pt x="440" y="20"/>
                  </a:cubicBezTo>
                  <a:cubicBezTo>
                    <a:pt x="126" y="99"/>
                    <a:pt x="1" y="397"/>
                    <a:pt x="48" y="694"/>
                  </a:cubicBezTo>
                  <a:cubicBezTo>
                    <a:pt x="142" y="1133"/>
                    <a:pt x="142" y="1572"/>
                    <a:pt x="142" y="2011"/>
                  </a:cubicBezTo>
                  <a:cubicBezTo>
                    <a:pt x="142" y="2364"/>
                    <a:pt x="416" y="2540"/>
                    <a:pt x="691" y="2540"/>
                  </a:cubicBezTo>
                  <a:cubicBezTo>
                    <a:pt x="965" y="2540"/>
                    <a:pt x="1239" y="2364"/>
                    <a:pt x="1239" y="2011"/>
                  </a:cubicBezTo>
                  <a:cubicBezTo>
                    <a:pt x="1239" y="1462"/>
                    <a:pt x="1208" y="930"/>
                    <a:pt x="1114" y="397"/>
                  </a:cubicBezTo>
                  <a:cubicBezTo>
                    <a:pt x="1062" y="150"/>
                    <a:pt x="817" y="0"/>
                    <a:pt x="583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1" name="Google Shape;2343;p36"/>
            <p:cNvSpPr/>
            <p:nvPr/>
          </p:nvSpPr>
          <p:spPr>
            <a:xfrm>
              <a:off x="4096310" y="2526798"/>
              <a:ext cx="27444" cy="58565"/>
            </a:xfrm>
            <a:custGeom>
              <a:avLst/>
              <a:gdLst/>
              <a:ahLst/>
              <a:cxnLst/>
              <a:rect l="l" t="t" r="r" b="b"/>
              <a:pathLst>
                <a:path w="1239" h="2644" extrusionOk="0">
                  <a:moveTo>
                    <a:pt x="560" y="0"/>
                  </a:moveTo>
                  <a:cubicBezTo>
                    <a:pt x="519" y="0"/>
                    <a:pt x="478" y="5"/>
                    <a:pt x="439" y="14"/>
                  </a:cubicBezTo>
                  <a:cubicBezTo>
                    <a:pt x="126" y="108"/>
                    <a:pt x="0" y="406"/>
                    <a:pt x="47" y="688"/>
                  </a:cubicBezTo>
                  <a:cubicBezTo>
                    <a:pt x="141" y="1158"/>
                    <a:pt x="141" y="1644"/>
                    <a:pt x="141" y="2114"/>
                  </a:cubicBezTo>
                  <a:cubicBezTo>
                    <a:pt x="141" y="2467"/>
                    <a:pt x="416" y="2643"/>
                    <a:pt x="690" y="2643"/>
                  </a:cubicBezTo>
                  <a:cubicBezTo>
                    <a:pt x="964" y="2643"/>
                    <a:pt x="1239" y="2467"/>
                    <a:pt x="1239" y="2114"/>
                  </a:cubicBezTo>
                  <a:cubicBezTo>
                    <a:pt x="1239" y="1534"/>
                    <a:pt x="1223" y="970"/>
                    <a:pt x="1113" y="406"/>
                  </a:cubicBezTo>
                  <a:cubicBezTo>
                    <a:pt x="1060" y="152"/>
                    <a:pt x="801" y="0"/>
                    <a:pt x="560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2" name="Google Shape;2344;p36"/>
            <p:cNvSpPr/>
            <p:nvPr/>
          </p:nvSpPr>
          <p:spPr>
            <a:xfrm>
              <a:off x="4146304" y="2561707"/>
              <a:ext cx="28153" cy="51432"/>
            </a:xfrm>
            <a:custGeom>
              <a:avLst/>
              <a:gdLst/>
              <a:ahLst/>
              <a:cxnLst/>
              <a:rect l="l" t="t" r="r" b="b"/>
              <a:pathLst>
                <a:path w="1271" h="2322" extrusionOk="0">
                  <a:moveTo>
                    <a:pt x="663" y="0"/>
                  </a:moveTo>
                  <a:cubicBezTo>
                    <a:pt x="339" y="0"/>
                    <a:pt x="1" y="267"/>
                    <a:pt x="94" y="679"/>
                  </a:cubicBezTo>
                  <a:cubicBezTo>
                    <a:pt x="173" y="1056"/>
                    <a:pt x="173" y="1416"/>
                    <a:pt x="173" y="1792"/>
                  </a:cubicBezTo>
                  <a:cubicBezTo>
                    <a:pt x="173" y="2145"/>
                    <a:pt x="447" y="2321"/>
                    <a:pt x="721" y="2321"/>
                  </a:cubicBezTo>
                  <a:cubicBezTo>
                    <a:pt x="996" y="2321"/>
                    <a:pt x="1270" y="2145"/>
                    <a:pt x="1270" y="1792"/>
                  </a:cubicBezTo>
                  <a:cubicBezTo>
                    <a:pt x="1270" y="1322"/>
                    <a:pt x="1254" y="852"/>
                    <a:pt x="1160" y="397"/>
                  </a:cubicBezTo>
                  <a:cubicBezTo>
                    <a:pt x="1091" y="120"/>
                    <a:pt x="880" y="0"/>
                    <a:pt x="663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" name="Google Shape;2345;p36"/>
            <p:cNvSpPr/>
            <p:nvPr/>
          </p:nvSpPr>
          <p:spPr>
            <a:xfrm>
              <a:off x="4205666" y="2547575"/>
              <a:ext cx="24321" cy="42727"/>
            </a:xfrm>
            <a:custGeom>
              <a:avLst/>
              <a:gdLst/>
              <a:ahLst/>
              <a:cxnLst/>
              <a:rect l="l" t="t" r="r" b="b"/>
              <a:pathLst>
                <a:path w="1098" h="1929" extrusionOk="0">
                  <a:moveTo>
                    <a:pt x="549" y="1"/>
                  </a:moveTo>
                  <a:cubicBezTo>
                    <a:pt x="252" y="1"/>
                    <a:pt x="1" y="252"/>
                    <a:pt x="1" y="549"/>
                  </a:cubicBezTo>
                  <a:lnTo>
                    <a:pt x="1" y="1380"/>
                  </a:lnTo>
                  <a:cubicBezTo>
                    <a:pt x="1" y="1678"/>
                    <a:pt x="252" y="1929"/>
                    <a:pt x="549" y="1929"/>
                  </a:cubicBezTo>
                  <a:cubicBezTo>
                    <a:pt x="863" y="1929"/>
                    <a:pt x="1098" y="1678"/>
                    <a:pt x="1098" y="1380"/>
                  </a:cubicBezTo>
                  <a:lnTo>
                    <a:pt x="1098" y="549"/>
                  </a:lnTo>
                  <a:cubicBezTo>
                    <a:pt x="1098" y="252"/>
                    <a:pt x="863" y="1"/>
                    <a:pt x="549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  <p:grpSp>
        <p:nvGrpSpPr>
          <p:cNvPr id="24" name="Google Shape;2346;p36"/>
          <p:cNvGrpSpPr/>
          <p:nvPr/>
        </p:nvGrpSpPr>
        <p:grpSpPr>
          <a:xfrm>
            <a:off x="18620075" y="11690456"/>
            <a:ext cx="979691" cy="308165"/>
            <a:chOff x="2875842" y="1677751"/>
            <a:chExt cx="290613" cy="91413"/>
          </a:xfrm>
        </p:grpSpPr>
        <p:sp>
          <p:nvSpPr>
            <p:cNvPr id="25" name="Google Shape;2347;p36"/>
            <p:cNvSpPr/>
            <p:nvPr/>
          </p:nvSpPr>
          <p:spPr>
            <a:xfrm>
              <a:off x="2928604" y="1684662"/>
              <a:ext cx="27289" cy="60802"/>
            </a:xfrm>
            <a:custGeom>
              <a:avLst/>
              <a:gdLst/>
              <a:ahLst/>
              <a:cxnLst/>
              <a:rect l="l" t="t" r="r" b="b"/>
              <a:pathLst>
                <a:path w="1232" h="2745" extrusionOk="0">
                  <a:moveTo>
                    <a:pt x="578" y="1"/>
                  </a:moveTo>
                  <a:cubicBezTo>
                    <a:pt x="530" y="1"/>
                    <a:pt x="483" y="7"/>
                    <a:pt x="440" y="21"/>
                  </a:cubicBezTo>
                  <a:cubicBezTo>
                    <a:pt x="126" y="99"/>
                    <a:pt x="1" y="397"/>
                    <a:pt x="48" y="695"/>
                  </a:cubicBezTo>
                  <a:cubicBezTo>
                    <a:pt x="126" y="1196"/>
                    <a:pt x="126" y="1714"/>
                    <a:pt x="126" y="2215"/>
                  </a:cubicBezTo>
                  <a:cubicBezTo>
                    <a:pt x="134" y="2568"/>
                    <a:pt x="412" y="2744"/>
                    <a:pt x="687" y="2744"/>
                  </a:cubicBezTo>
                  <a:cubicBezTo>
                    <a:pt x="961" y="2744"/>
                    <a:pt x="1231" y="2568"/>
                    <a:pt x="1223" y="2215"/>
                  </a:cubicBezTo>
                  <a:cubicBezTo>
                    <a:pt x="1223" y="1604"/>
                    <a:pt x="1208" y="1008"/>
                    <a:pt x="1114" y="397"/>
                  </a:cubicBezTo>
                  <a:cubicBezTo>
                    <a:pt x="1075" y="151"/>
                    <a:pt x="810" y="1"/>
                    <a:pt x="578" y="1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" name="Google Shape;2348;p36"/>
            <p:cNvSpPr/>
            <p:nvPr/>
          </p:nvSpPr>
          <p:spPr>
            <a:xfrm>
              <a:off x="2984157" y="1710046"/>
              <a:ext cx="27112" cy="56239"/>
            </a:xfrm>
            <a:custGeom>
              <a:avLst/>
              <a:gdLst/>
              <a:ahLst/>
              <a:cxnLst/>
              <a:rect l="l" t="t" r="r" b="b"/>
              <a:pathLst>
                <a:path w="1224" h="2539" extrusionOk="0">
                  <a:moveTo>
                    <a:pt x="574" y="0"/>
                  </a:moveTo>
                  <a:cubicBezTo>
                    <a:pt x="528" y="0"/>
                    <a:pt x="483" y="6"/>
                    <a:pt x="440" y="19"/>
                  </a:cubicBezTo>
                  <a:cubicBezTo>
                    <a:pt x="126" y="113"/>
                    <a:pt x="1" y="411"/>
                    <a:pt x="48" y="693"/>
                  </a:cubicBezTo>
                  <a:cubicBezTo>
                    <a:pt x="126" y="1132"/>
                    <a:pt x="126" y="1571"/>
                    <a:pt x="126" y="2010"/>
                  </a:cubicBezTo>
                  <a:cubicBezTo>
                    <a:pt x="126" y="2362"/>
                    <a:pt x="400" y="2539"/>
                    <a:pt x="675" y="2539"/>
                  </a:cubicBezTo>
                  <a:cubicBezTo>
                    <a:pt x="949" y="2539"/>
                    <a:pt x="1223" y="2362"/>
                    <a:pt x="1223" y="2010"/>
                  </a:cubicBezTo>
                  <a:cubicBezTo>
                    <a:pt x="1223" y="1477"/>
                    <a:pt x="1208" y="944"/>
                    <a:pt x="1114" y="411"/>
                  </a:cubicBezTo>
                  <a:cubicBezTo>
                    <a:pt x="1061" y="162"/>
                    <a:pt x="811" y="0"/>
                    <a:pt x="574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7" name="Google Shape;2349;p36"/>
            <p:cNvSpPr/>
            <p:nvPr/>
          </p:nvSpPr>
          <p:spPr>
            <a:xfrm>
              <a:off x="3032777" y="1677751"/>
              <a:ext cx="27267" cy="58675"/>
            </a:xfrm>
            <a:custGeom>
              <a:avLst/>
              <a:gdLst/>
              <a:ahLst/>
              <a:cxnLst/>
              <a:rect l="l" t="t" r="r" b="b"/>
              <a:pathLst>
                <a:path w="1231" h="2649" extrusionOk="0">
                  <a:moveTo>
                    <a:pt x="575" y="0"/>
                  </a:moveTo>
                  <a:cubicBezTo>
                    <a:pt x="528" y="0"/>
                    <a:pt x="483" y="7"/>
                    <a:pt x="439" y="19"/>
                  </a:cubicBezTo>
                  <a:cubicBezTo>
                    <a:pt x="125" y="98"/>
                    <a:pt x="0" y="396"/>
                    <a:pt x="47" y="693"/>
                  </a:cubicBezTo>
                  <a:cubicBezTo>
                    <a:pt x="141" y="1164"/>
                    <a:pt x="125" y="1634"/>
                    <a:pt x="125" y="2120"/>
                  </a:cubicBezTo>
                  <a:cubicBezTo>
                    <a:pt x="133" y="2472"/>
                    <a:pt x="412" y="2649"/>
                    <a:pt x="686" y="2649"/>
                  </a:cubicBezTo>
                  <a:cubicBezTo>
                    <a:pt x="960" y="2649"/>
                    <a:pt x="1230" y="2472"/>
                    <a:pt x="1223" y="2120"/>
                  </a:cubicBezTo>
                  <a:cubicBezTo>
                    <a:pt x="1223" y="1540"/>
                    <a:pt x="1207" y="976"/>
                    <a:pt x="1113" y="396"/>
                  </a:cubicBezTo>
                  <a:cubicBezTo>
                    <a:pt x="1061" y="160"/>
                    <a:pt x="811" y="0"/>
                    <a:pt x="575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8" name="Google Shape;2350;p36"/>
            <p:cNvSpPr/>
            <p:nvPr/>
          </p:nvSpPr>
          <p:spPr>
            <a:xfrm>
              <a:off x="3082749" y="1712549"/>
              <a:ext cx="28153" cy="51654"/>
            </a:xfrm>
            <a:custGeom>
              <a:avLst/>
              <a:gdLst/>
              <a:ahLst/>
              <a:cxnLst/>
              <a:rect l="l" t="t" r="r" b="b"/>
              <a:pathLst>
                <a:path w="1271" h="2332" extrusionOk="0">
                  <a:moveTo>
                    <a:pt x="668" y="0"/>
                  </a:moveTo>
                  <a:cubicBezTo>
                    <a:pt x="345" y="0"/>
                    <a:pt x="1" y="274"/>
                    <a:pt x="95" y="690"/>
                  </a:cubicBezTo>
                  <a:cubicBezTo>
                    <a:pt x="174" y="1050"/>
                    <a:pt x="174" y="1426"/>
                    <a:pt x="174" y="1803"/>
                  </a:cubicBezTo>
                  <a:cubicBezTo>
                    <a:pt x="174" y="2155"/>
                    <a:pt x="448" y="2332"/>
                    <a:pt x="722" y="2332"/>
                  </a:cubicBezTo>
                  <a:cubicBezTo>
                    <a:pt x="996" y="2332"/>
                    <a:pt x="1271" y="2155"/>
                    <a:pt x="1271" y="1803"/>
                  </a:cubicBezTo>
                  <a:cubicBezTo>
                    <a:pt x="1271" y="1332"/>
                    <a:pt x="1255" y="862"/>
                    <a:pt x="1145" y="392"/>
                  </a:cubicBezTo>
                  <a:cubicBezTo>
                    <a:pt x="1083" y="118"/>
                    <a:pt x="880" y="0"/>
                    <a:pt x="668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9" name="Google Shape;2351;p36"/>
            <p:cNvSpPr/>
            <p:nvPr/>
          </p:nvSpPr>
          <p:spPr>
            <a:xfrm>
              <a:off x="2875842" y="1726437"/>
              <a:ext cx="24321" cy="42727"/>
            </a:xfrm>
            <a:custGeom>
              <a:avLst/>
              <a:gdLst/>
              <a:ahLst/>
              <a:cxnLst/>
              <a:rect l="l" t="t" r="r" b="b"/>
              <a:pathLst>
                <a:path w="1098" h="1929" extrusionOk="0">
                  <a:moveTo>
                    <a:pt x="549" y="0"/>
                  </a:moveTo>
                  <a:cubicBezTo>
                    <a:pt x="251" y="0"/>
                    <a:pt x="0" y="251"/>
                    <a:pt x="0" y="549"/>
                  </a:cubicBezTo>
                  <a:lnTo>
                    <a:pt x="0" y="1379"/>
                  </a:lnTo>
                  <a:cubicBezTo>
                    <a:pt x="0" y="1677"/>
                    <a:pt x="251" y="1928"/>
                    <a:pt x="549" y="1928"/>
                  </a:cubicBezTo>
                  <a:cubicBezTo>
                    <a:pt x="862" y="1928"/>
                    <a:pt x="1097" y="1677"/>
                    <a:pt x="1097" y="1379"/>
                  </a:cubicBezTo>
                  <a:lnTo>
                    <a:pt x="1097" y="549"/>
                  </a:lnTo>
                  <a:cubicBezTo>
                    <a:pt x="1097" y="251"/>
                    <a:pt x="862" y="0"/>
                    <a:pt x="549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30" name="Google Shape;2352;p36"/>
            <p:cNvSpPr/>
            <p:nvPr/>
          </p:nvSpPr>
          <p:spPr>
            <a:xfrm>
              <a:off x="3142134" y="1698661"/>
              <a:ext cx="24321" cy="42727"/>
            </a:xfrm>
            <a:custGeom>
              <a:avLst/>
              <a:gdLst/>
              <a:ahLst/>
              <a:cxnLst/>
              <a:rect l="l" t="t" r="r" b="b"/>
              <a:pathLst>
                <a:path w="1098" h="1929" extrusionOk="0">
                  <a:moveTo>
                    <a:pt x="549" y="0"/>
                  </a:moveTo>
                  <a:cubicBezTo>
                    <a:pt x="251" y="0"/>
                    <a:pt x="0" y="251"/>
                    <a:pt x="0" y="549"/>
                  </a:cubicBezTo>
                  <a:lnTo>
                    <a:pt x="0" y="1379"/>
                  </a:lnTo>
                  <a:cubicBezTo>
                    <a:pt x="0" y="1677"/>
                    <a:pt x="251" y="1928"/>
                    <a:pt x="549" y="1928"/>
                  </a:cubicBezTo>
                  <a:cubicBezTo>
                    <a:pt x="847" y="1928"/>
                    <a:pt x="1098" y="1677"/>
                    <a:pt x="1098" y="1379"/>
                  </a:cubicBezTo>
                  <a:lnTo>
                    <a:pt x="1098" y="549"/>
                  </a:lnTo>
                  <a:cubicBezTo>
                    <a:pt x="1098" y="251"/>
                    <a:pt x="847" y="0"/>
                    <a:pt x="549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  <p:grpSp>
        <p:nvGrpSpPr>
          <p:cNvPr id="31" name="Google Shape;2353;p36"/>
          <p:cNvGrpSpPr/>
          <p:nvPr/>
        </p:nvGrpSpPr>
        <p:grpSpPr>
          <a:xfrm>
            <a:off x="17704250" y="10529264"/>
            <a:ext cx="815825" cy="256336"/>
            <a:chOff x="6465475" y="3975954"/>
            <a:chExt cx="306014" cy="96151"/>
          </a:xfrm>
        </p:grpSpPr>
        <p:sp>
          <p:nvSpPr>
            <p:cNvPr id="32" name="Google Shape;2354;p36"/>
            <p:cNvSpPr/>
            <p:nvPr/>
          </p:nvSpPr>
          <p:spPr>
            <a:xfrm>
              <a:off x="6520790" y="3983376"/>
              <a:ext cx="28568" cy="64025"/>
            </a:xfrm>
            <a:custGeom>
              <a:avLst/>
              <a:gdLst/>
              <a:ahLst/>
              <a:cxnLst/>
              <a:rect l="l" t="t" r="r" b="b"/>
              <a:pathLst>
                <a:path w="1020" h="2286" extrusionOk="0">
                  <a:moveTo>
                    <a:pt x="480" y="1"/>
                  </a:moveTo>
                  <a:cubicBezTo>
                    <a:pt x="439" y="1"/>
                    <a:pt x="399" y="6"/>
                    <a:pt x="361" y="17"/>
                  </a:cubicBezTo>
                  <a:cubicBezTo>
                    <a:pt x="95" y="80"/>
                    <a:pt x="1" y="330"/>
                    <a:pt x="32" y="566"/>
                  </a:cubicBezTo>
                  <a:cubicBezTo>
                    <a:pt x="111" y="989"/>
                    <a:pt x="111" y="1412"/>
                    <a:pt x="111" y="1851"/>
                  </a:cubicBezTo>
                  <a:cubicBezTo>
                    <a:pt x="111" y="2141"/>
                    <a:pt x="338" y="2286"/>
                    <a:pt x="565" y="2286"/>
                  </a:cubicBezTo>
                  <a:cubicBezTo>
                    <a:pt x="792" y="2286"/>
                    <a:pt x="1020" y="2141"/>
                    <a:pt x="1020" y="1851"/>
                  </a:cubicBezTo>
                  <a:cubicBezTo>
                    <a:pt x="1020" y="1334"/>
                    <a:pt x="1004" y="832"/>
                    <a:pt x="926" y="330"/>
                  </a:cubicBezTo>
                  <a:cubicBezTo>
                    <a:pt x="887" y="123"/>
                    <a:pt x="676" y="1"/>
                    <a:pt x="480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33" name="Google Shape;2355;p36"/>
            <p:cNvSpPr/>
            <p:nvPr/>
          </p:nvSpPr>
          <p:spPr>
            <a:xfrm>
              <a:off x="6579187" y="4010180"/>
              <a:ext cx="29016" cy="59180"/>
            </a:xfrm>
            <a:custGeom>
              <a:avLst/>
              <a:gdLst/>
              <a:ahLst/>
              <a:cxnLst/>
              <a:rect l="l" t="t" r="r" b="b"/>
              <a:pathLst>
                <a:path w="1036" h="2113" extrusionOk="0">
                  <a:moveTo>
                    <a:pt x="479" y="0"/>
                  </a:moveTo>
                  <a:cubicBezTo>
                    <a:pt x="439" y="0"/>
                    <a:pt x="399" y="5"/>
                    <a:pt x="361" y="16"/>
                  </a:cubicBezTo>
                  <a:cubicBezTo>
                    <a:pt x="110" y="79"/>
                    <a:pt x="1" y="330"/>
                    <a:pt x="48" y="580"/>
                  </a:cubicBezTo>
                  <a:cubicBezTo>
                    <a:pt x="110" y="941"/>
                    <a:pt x="110" y="1301"/>
                    <a:pt x="110" y="1678"/>
                  </a:cubicBezTo>
                  <a:cubicBezTo>
                    <a:pt x="110" y="1968"/>
                    <a:pt x="342" y="2113"/>
                    <a:pt x="573" y="2113"/>
                  </a:cubicBezTo>
                  <a:cubicBezTo>
                    <a:pt x="804" y="2113"/>
                    <a:pt x="1035" y="1968"/>
                    <a:pt x="1035" y="1678"/>
                  </a:cubicBezTo>
                  <a:cubicBezTo>
                    <a:pt x="1035" y="1223"/>
                    <a:pt x="1004" y="768"/>
                    <a:pt x="925" y="330"/>
                  </a:cubicBezTo>
                  <a:cubicBezTo>
                    <a:pt x="886" y="122"/>
                    <a:pt x="675" y="0"/>
                    <a:pt x="479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34" name="Google Shape;2356;p36"/>
            <p:cNvSpPr/>
            <p:nvPr/>
          </p:nvSpPr>
          <p:spPr>
            <a:xfrm>
              <a:off x="6630105" y="3975954"/>
              <a:ext cx="29016" cy="61701"/>
            </a:xfrm>
            <a:custGeom>
              <a:avLst/>
              <a:gdLst/>
              <a:ahLst/>
              <a:cxnLst/>
              <a:rect l="l" t="t" r="r" b="b"/>
              <a:pathLst>
                <a:path w="1036" h="2203" extrusionOk="0">
                  <a:moveTo>
                    <a:pt x="488" y="1"/>
                  </a:moveTo>
                  <a:cubicBezTo>
                    <a:pt x="450" y="1"/>
                    <a:pt x="412" y="5"/>
                    <a:pt x="377" y="16"/>
                  </a:cubicBezTo>
                  <a:cubicBezTo>
                    <a:pt x="111" y="78"/>
                    <a:pt x="1" y="329"/>
                    <a:pt x="48" y="580"/>
                  </a:cubicBezTo>
                  <a:cubicBezTo>
                    <a:pt x="126" y="972"/>
                    <a:pt x="126" y="1363"/>
                    <a:pt x="126" y="1755"/>
                  </a:cubicBezTo>
                  <a:cubicBezTo>
                    <a:pt x="126" y="2053"/>
                    <a:pt x="353" y="2202"/>
                    <a:pt x="581" y="2202"/>
                  </a:cubicBezTo>
                  <a:cubicBezTo>
                    <a:pt x="808" y="2202"/>
                    <a:pt x="1035" y="2053"/>
                    <a:pt x="1035" y="1755"/>
                  </a:cubicBezTo>
                  <a:cubicBezTo>
                    <a:pt x="1035" y="1285"/>
                    <a:pt x="1020" y="815"/>
                    <a:pt x="941" y="329"/>
                  </a:cubicBezTo>
                  <a:cubicBezTo>
                    <a:pt x="902" y="132"/>
                    <a:pt x="686" y="1"/>
                    <a:pt x="488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35" name="Google Shape;2357;p36"/>
            <p:cNvSpPr/>
            <p:nvPr/>
          </p:nvSpPr>
          <p:spPr>
            <a:xfrm>
              <a:off x="6683040" y="4012785"/>
              <a:ext cx="29632" cy="54279"/>
            </a:xfrm>
            <a:custGeom>
              <a:avLst/>
              <a:gdLst/>
              <a:ahLst/>
              <a:cxnLst/>
              <a:rect l="l" t="t" r="r" b="b"/>
              <a:pathLst>
                <a:path w="1058" h="1938" extrusionOk="0">
                  <a:moveTo>
                    <a:pt x="555" y="0"/>
                  </a:moveTo>
                  <a:cubicBezTo>
                    <a:pt x="285" y="0"/>
                    <a:pt x="1" y="226"/>
                    <a:pt x="86" y="566"/>
                  </a:cubicBezTo>
                  <a:cubicBezTo>
                    <a:pt x="148" y="879"/>
                    <a:pt x="148" y="1177"/>
                    <a:pt x="148" y="1491"/>
                  </a:cubicBezTo>
                  <a:cubicBezTo>
                    <a:pt x="148" y="1788"/>
                    <a:pt x="376" y="1937"/>
                    <a:pt x="603" y="1937"/>
                  </a:cubicBezTo>
                  <a:cubicBezTo>
                    <a:pt x="830" y="1937"/>
                    <a:pt x="1058" y="1788"/>
                    <a:pt x="1058" y="1491"/>
                  </a:cubicBezTo>
                  <a:cubicBezTo>
                    <a:pt x="1058" y="1099"/>
                    <a:pt x="1058" y="707"/>
                    <a:pt x="964" y="331"/>
                  </a:cubicBezTo>
                  <a:cubicBezTo>
                    <a:pt x="907" y="100"/>
                    <a:pt x="734" y="0"/>
                    <a:pt x="555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36" name="Google Shape;2358;p36"/>
            <p:cNvSpPr/>
            <p:nvPr/>
          </p:nvSpPr>
          <p:spPr>
            <a:xfrm>
              <a:off x="6465475" y="4027293"/>
              <a:ext cx="25515" cy="44812"/>
            </a:xfrm>
            <a:custGeom>
              <a:avLst/>
              <a:gdLst/>
              <a:ahLst/>
              <a:cxnLst/>
              <a:rect l="l" t="t" r="r" b="b"/>
              <a:pathLst>
                <a:path w="911" h="1600" extrusionOk="0">
                  <a:moveTo>
                    <a:pt x="455" y="1"/>
                  </a:moveTo>
                  <a:cubicBezTo>
                    <a:pt x="205" y="1"/>
                    <a:pt x="1" y="204"/>
                    <a:pt x="1" y="455"/>
                  </a:cubicBezTo>
                  <a:lnTo>
                    <a:pt x="1" y="1145"/>
                  </a:lnTo>
                  <a:cubicBezTo>
                    <a:pt x="1" y="1396"/>
                    <a:pt x="205" y="1600"/>
                    <a:pt x="455" y="1600"/>
                  </a:cubicBezTo>
                  <a:cubicBezTo>
                    <a:pt x="706" y="1600"/>
                    <a:pt x="910" y="1396"/>
                    <a:pt x="910" y="1145"/>
                  </a:cubicBezTo>
                  <a:lnTo>
                    <a:pt x="910" y="455"/>
                  </a:lnTo>
                  <a:cubicBezTo>
                    <a:pt x="910" y="204"/>
                    <a:pt x="706" y="1"/>
                    <a:pt x="455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37" name="Google Shape;2359;p36"/>
            <p:cNvSpPr/>
            <p:nvPr/>
          </p:nvSpPr>
          <p:spPr>
            <a:xfrm>
              <a:off x="6745582" y="3997884"/>
              <a:ext cx="25907" cy="45232"/>
            </a:xfrm>
            <a:custGeom>
              <a:avLst/>
              <a:gdLst/>
              <a:ahLst/>
              <a:cxnLst/>
              <a:rect l="l" t="t" r="r" b="b"/>
              <a:pathLst>
                <a:path w="925" h="1615" extrusionOk="0">
                  <a:moveTo>
                    <a:pt x="470" y="1"/>
                  </a:moveTo>
                  <a:cubicBezTo>
                    <a:pt x="220" y="1"/>
                    <a:pt x="0" y="204"/>
                    <a:pt x="0" y="455"/>
                  </a:cubicBezTo>
                  <a:lnTo>
                    <a:pt x="0" y="1145"/>
                  </a:lnTo>
                  <a:cubicBezTo>
                    <a:pt x="0" y="1396"/>
                    <a:pt x="220" y="1615"/>
                    <a:pt x="470" y="1615"/>
                  </a:cubicBezTo>
                  <a:cubicBezTo>
                    <a:pt x="721" y="1615"/>
                    <a:pt x="925" y="1396"/>
                    <a:pt x="925" y="1145"/>
                  </a:cubicBezTo>
                  <a:lnTo>
                    <a:pt x="925" y="455"/>
                  </a:lnTo>
                  <a:cubicBezTo>
                    <a:pt x="925" y="204"/>
                    <a:pt x="721" y="1"/>
                    <a:pt x="470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  <p:grpSp>
        <p:nvGrpSpPr>
          <p:cNvPr id="38" name="Google Shape;2360;p36"/>
          <p:cNvGrpSpPr/>
          <p:nvPr/>
        </p:nvGrpSpPr>
        <p:grpSpPr>
          <a:xfrm>
            <a:off x="8502786" y="12286617"/>
            <a:ext cx="817054" cy="257466"/>
            <a:chOff x="1480911" y="3232264"/>
            <a:chExt cx="242369" cy="76374"/>
          </a:xfrm>
        </p:grpSpPr>
        <p:sp>
          <p:nvSpPr>
            <p:cNvPr id="39" name="Google Shape;2361;p36"/>
            <p:cNvSpPr/>
            <p:nvPr/>
          </p:nvSpPr>
          <p:spPr>
            <a:xfrm>
              <a:off x="1525012" y="3238156"/>
              <a:ext cx="22593" cy="50879"/>
            </a:xfrm>
            <a:custGeom>
              <a:avLst/>
              <a:gdLst/>
              <a:ahLst/>
              <a:cxnLst/>
              <a:rect l="l" t="t" r="r" b="b"/>
              <a:pathLst>
                <a:path w="1020" h="2297" extrusionOk="0">
                  <a:moveTo>
                    <a:pt x="471" y="1"/>
                  </a:moveTo>
                  <a:cubicBezTo>
                    <a:pt x="433" y="1"/>
                    <a:pt x="396" y="6"/>
                    <a:pt x="361" y="16"/>
                  </a:cubicBezTo>
                  <a:cubicBezTo>
                    <a:pt x="94" y="94"/>
                    <a:pt x="0" y="329"/>
                    <a:pt x="32" y="580"/>
                  </a:cubicBezTo>
                  <a:cubicBezTo>
                    <a:pt x="94" y="1003"/>
                    <a:pt x="110" y="1426"/>
                    <a:pt x="110" y="1850"/>
                  </a:cubicBezTo>
                  <a:cubicBezTo>
                    <a:pt x="110" y="2147"/>
                    <a:pt x="337" y="2296"/>
                    <a:pt x="565" y="2296"/>
                  </a:cubicBezTo>
                  <a:cubicBezTo>
                    <a:pt x="792" y="2296"/>
                    <a:pt x="1019" y="2147"/>
                    <a:pt x="1019" y="1850"/>
                  </a:cubicBezTo>
                  <a:cubicBezTo>
                    <a:pt x="1019" y="1332"/>
                    <a:pt x="1003" y="846"/>
                    <a:pt x="909" y="329"/>
                  </a:cubicBezTo>
                  <a:cubicBezTo>
                    <a:pt x="883" y="132"/>
                    <a:pt x="669" y="1"/>
                    <a:pt x="471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40" name="Google Shape;2362;p36"/>
            <p:cNvSpPr/>
            <p:nvPr/>
          </p:nvSpPr>
          <p:spPr>
            <a:xfrm>
              <a:off x="1571174" y="3259332"/>
              <a:ext cx="22593" cy="47069"/>
            </a:xfrm>
            <a:custGeom>
              <a:avLst/>
              <a:gdLst/>
              <a:ahLst/>
              <a:cxnLst/>
              <a:rect l="l" t="t" r="r" b="b"/>
              <a:pathLst>
                <a:path w="1020" h="2125" extrusionOk="0">
                  <a:moveTo>
                    <a:pt x="472" y="1"/>
                  </a:moveTo>
                  <a:cubicBezTo>
                    <a:pt x="434" y="1"/>
                    <a:pt x="397" y="6"/>
                    <a:pt x="361" y="16"/>
                  </a:cubicBezTo>
                  <a:cubicBezTo>
                    <a:pt x="111" y="94"/>
                    <a:pt x="1" y="329"/>
                    <a:pt x="48" y="580"/>
                  </a:cubicBezTo>
                  <a:cubicBezTo>
                    <a:pt x="111" y="941"/>
                    <a:pt x="111" y="1301"/>
                    <a:pt x="111" y="1677"/>
                  </a:cubicBezTo>
                  <a:cubicBezTo>
                    <a:pt x="111" y="1975"/>
                    <a:pt x="338" y="2124"/>
                    <a:pt x="565" y="2124"/>
                  </a:cubicBezTo>
                  <a:cubicBezTo>
                    <a:pt x="793" y="2124"/>
                    <a:pt x="1020" y="1975"/>
                    <a:pt x="1020" y="1677"/>
                  </a:cubicBezTo>
                  <a:cubicBezTo>
                    <a:pt x="1020" y="1223"/>
                    <a:pt x="1004" y="784"/>
                    <a:pt x="926" y="329"/>
                  </a:cubicBezTo>
                  <a:cubicBezTo>
                    <a:pt x="886" y="132"/>
                    <a:pt x="670" y="1"/>
                    <a:pt x="4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41" name="Google Shape;2363;p36"/>
            <p:cNvSpPr/>
            <p:nvPr/>
          </p:nvSpPr>
          <p:spPr>
            <a:xfrm>
              <a:off x="1611465" y="3232264"/>
              <a:ext cx="22925" cy="48863"/>
            </a:xfrm>
            <a:custGeom>
              <a:avLst/>
              <a:gdLst/>
              <a:ahLst/>
              <a:cxnLst/>
              <a:rect l="l" t="t" r="r" b="b"/>
              <a:pathLst>
                <a:path w="1035" h="2206" extrusionOk="0">
                  <a:moveTo>
                    <a:pt x="486" y="0"/>
                  </a:moveTo>
                  <a:cubicBezTo>
                    <a:pt x="448" y="0"/>
                    <a:pt x="411" y="5"/>
                    <a:pt x="376" y="15"/>
                  </a:cubicBezTo>
                  <a:cubicBezTo>
                    <a:pt x="110" y="94"/>
                    <a:pt x="0" y="344"/>
                    <a:pt x="47" y="580"/>
                  </a:cubicBezTo>
                  <a:cubicBezTo>
                    <a:pt x="126" y="971"/>
                    <a:pt x="126" y="1379"/>
                    <a:pt x="126" y="1771"/>
                  </a:cubicBezTo>
                  <a:cubicBezTo>
                    <a:pt x="126" y="2061"/>
                    <a:pt x="353" y="2206"/>
                    <a:pt x="580" y="2206"/>
                  </a:cubicBezTo>
                  <a:cubicBezTo>
                    <a:pt x="807" y="2206"/>
                    <a:pt x="1035" y="2061"/>
                    <a:pt x="1035" y="1771"/>
                  </a:cubicBezTo>
                  <a:cubicBezTo>
                    <a:pt x="1035" y="1285"/>
                    <a:pt x="1019" y="815"/>
                    <a:pt x="925" y="344"/>
                  </a:cubicBezTo>
                  <a:cubicBezTo>
                    <a:pt x="899" y="134"/>
                    <a:pt x="684" y="0"/>
                    <a:pt x="486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42" name="Google Shape;2364;p36"/>
            <p:cNvSpPr/>
            <p:nvPr/>
          </p:nvSpPr>
          <p:spPr>
            <a:xfrm>
              <a:off x="1653174" y="3261414"/>
              <a:ext cx="23568" cy="42882"/>
            </a:xfrm>
            <a:custGeom>
              <a:avLst/>
              <a:gdLst/>
              <a:ahLst/>
              <a:cxnLst/>
              <a:rect l="l" t="t" r="r" b="b"/>
              <a:pathLst>
                <a:path w="1064" h="1936" extrusionOk="0">
                  <a:moveTo>
                    <a:pt x="563" y="0"/>
                  </a:moveTo>
                  <a:cubicBezTo>
                    <a:pt x="290" y="0"/>
                    <a:pt x="1" y="230"/>
                    <a:pt x="76" y="580"/>
                  </a:cubicBezTo>
                  <a:cubicBezTo>
                    <a:pt x="155" y="878"/>
                    <a:pt x="155" y="1191"/>
                    <a:pt x="155" y="1489"/>
                  </a:cubicBezTo>
                  <a:cubicBezTo>
                    <a:pt x="155" y="1787"/>
                    <a:pt x="382" y="1936"/>
                    <a:pt x="609" y="1936"/>
                  </a:cubicBezTo>
                  <a:cubicBezTo>
                    <a:pt x="837" y="1936"/>
                    <a:pt x="1064" y="1787"/>
                    <a:pt x="1064" y="1489"/>
                  </a:cubicBezTo>
                  <a:cubicBezTo>
                    <a:pt x="1064" y="1097"/>
                    <a:pt x="1048" y="721"/>
                    <a:pt x="970" y="329"/>
                  </a:cubicBezTo>
                  <a:cubicBezTo>
                    <a:pt x="914" y="99"/>
                    <a:pt x="742" y="0"/>
                    <a:pt x="563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43" name="Google Shape;2365;p36"/>
            <p:cNvSpPr/>
            <p:nvPr/>
          </p:nvSpPr>
          <p:spPr>
            <a:xfrm>
              <a:off x="1480911" y="3272866"/>
              <a:ext cx="20511" cy="35772"/>
            </a:xfrm>
            <a:custGeom>
              <a:avLst/>
              <a:gdLst/>
              <a:ahLst/>
              <a:cxnLst/>
              <a:rect l="l" t="t" r="r" b="b"/>
              <a:pathLst>
                <a:path w="926" h="1615" extrusionOk="0">
                  <a:moveTo>
                    <a:pt x="471" y="0"/>
                  </a:moveTo>
                  <a:cubicBezTo>
                    <a:pt x="220" y="0"/>
                    <a:pt x="1" y="204"/>
                    <a:pt x="1" y="455"/>
                  </a:cubicBezTo>
                  <a:lnTo>
                    <a:pt x="1" y="1160"/>
                  </a:lnTo>
                  <a:cubicBezTo>
                    <a:pt x="1" y="1395"/>
                    <a:pt x="220" y="1615"/>
                    <a:pt x="471" y="1615"/>
                  </a:cubicBezTo>
                  <a:cubicBezTo>
                    <a:pt x="706" y="1615"/>
                    <a:pt x="925" y="1395"/>
                    <a:pt x="925" y="1160"/>
                  </a:cubicBezTo>
                  <a:lnTo>
                    <a:pt x="925" y="455"/>
                  </a:lnTo>
                  <a:cubicBezTo>
                    <a:pt x="925" y="204"/>
                    <a:pt x="706" y="0"/>
                    <a:pt x="47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44" name="Google Shape;2366;p36"/>
            <p:cNvSpPr/>
            <p:nvPr/>
          </p:nvSpPr>
          <p:spPr>
            <a:xfrm>
              <a:off x="1702769" y="3249608"/>
              <a:ext cx="20511" cy="35772"/>
            </a:xfrm>
            <a:custGeom>
              <a:avLst/>
              <a:gdLst/>
              <a:ahLst/>
              <a:cxnLst/>
              <a:rect l="l" t="t" r="r" b="b"/>
              <a:pathLst>
                <a:path w="926" h="1615" extrusionOk="0">
                  <a:moveTo>
                    <a:pt x="455" y="0"/>
                  </a:moveTo>
                  <a:cubicBezTo>
                    <a:pt x="220" y="0"/>
                    <a:pt x="1" y="220"/>
                    <a:pt x="1" y="455"/>
                  </a:cubicBezTo>
                  <a:lnTo>
                    <a:pt x="1" y="1160"/>
                  </a:lnTo>
                  <a:cubicBezTo>
                    <a:pt x="1" y="1411"/>
                    <a:pt x="220" y="1615"/>
                    <a:pt x="455" y="1615"/>
                  </a:cubicBezTo>
                  <a:cubicBezTo>
                    <a:pt x="706" y="1615"/>
                    <a:pt x="925" y="1411"/>
                    <a:pt x="925" y="1160"/>
                  </a:cubicBezTo>
                  <a:lnTo>
                    <a:pt x="925" y="455"/>
                  </a:lnTo>
                  <a:cubicBezTo>
                    <a:pt x="925" y="220"/>
                    <a:pt x="706" y="0"/>
                    <a:pt x="455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  <p:grpSp>
        <p:nvGrpSpPr>
          <p:cNvPr id="45" name="Google Shape;2367;p36"/>
          <p:cNvGrpSpPr/>
          <p:nvPr/>
        </p:nvGrpSpPr>
        <p:grpSpPr>
          <a:xfrm>
            <a:off x="13384880" y="11426990"/>
            <a:ext cx="847515" cy="1208029"/>
            <a:chOff x="4200107" y="3309325"/>
            <a:chExt cx="251404" cy="358346"/>
          </a:xfrm>
        </p:grpSpPr>
        <p:sp>
          <p:nvSpPr>
            <p:cNvPr id="46" name="Google Shape;2368;p36"/>
            <p:cNvSpPr/>
            <p:nvPr/>
          </p:nvSpPr>
          <p:spPr>
            <a:xfrm>
              <a:off x="4325455" y="3378767"/>
              <a:ext cx="126056" cy="49306"/>
            </a:xfrm>
            <a:custGeom>
              <a:avLst/>
              <a:gdLst/>
              <a:ahLst/>
              <a:cxnLst/>
              <a:rect l="l" t="t" r="r" b="b"/>
              <a:pathLst>
                <a:path w="5691" h="2226" extrusionOk="0">
                  <a:moveTo>
                    <a:pt x="5690" y="737"/>
                  </a:moveTo>
                  <a:cubicBezTo>
                    <a:pt x="3747" y="1630"/>
                    <a:pt x="1991" y="2226"/>
                    <a:pt x="0" y="1787"/>
                  </a:cubicBezTo>
                  <a:cubicBezTo>
                    <a:pt x="800" y="517"/>
                    <a:pt x="3370" y="0"/>
                    <a:pt x="5690" y="73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47" name="Google Shape;2369;p36"/>
            <p:cNvSpPr/>
            <p:nvPr/>
          </p:nvSpPr>
          <p:spPr>
            <a:xfrm>
              <a:off x="4325455" y="3378767"/>
              <a:ext cx="126056" cy="49306"/>
            </a:xfrm>
            <a:custGeom>
              <a:avLst/>
              <a:gdLst/>
              <a:ahLst/>
              <a:cxnLst/>
              <a:rect l="l" t="t" r="r" b="b"/>
              <a:pathLst>
                <a:path w="5691" h="2226" fill="none" extrusionOk="0">
                  <a:moveTo>
                    <a:pt x="5690" y="737"/>
                  </a:moveTo>
                  <a:cubicBezTo>
                    <a:pt x="3747" y="1630"/>
                    <a:pt x="1991" y="2226"/>
                    <a:pt x="0" y="1787"/>
                  </a:cubicBezTo>
                  <a:cubicBezTo>
                    <a:pt x="800" y="517"/>
                    <a:pt x="3370" y="0"/>
                    <a:pt x="5690" y="737"/>
                  </a:cubicBez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48" name="Google Shape;2370;p36"/>
            <p:cNvSpPr/>
            <p:nvPr/>
          </p:nvSpPr>
          <p:spPr>
            <a:xfrm>
              <a:off x="4200107" y="3365920"/>
              <a:ext cx="96906" cy="52097"/>
            </a:xfrm>
            <a:custGeom>
              <a:avLst/>
              <a:gdLst/>
              <a:ahLst/>
              <a:cxnLst/>
              <a:rect l="l" t="t" r="r" b="b"/>
              <a:pathLst>
                <a:path w="4375" h="2352" extrusionOk="0">
                  <a:moveTo>
                    <a:pt x="1" y="141"/>
                  </a:moveTo>
                  <a:cubicBezTo>
                    <a:pt x="2054" y="0"/>
                    <a:pt x="3920" y="956"/>
                    <a:pt x="4374" y="2351"/>
                  </a:cubicBezTo>
                  <a:cubicBezTo>
                    <a:pt x="2572" y="2351"/>
                    <a:pt x="1208" y="1615"/>
                    <a:pt x="1" y="14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49" name="Google Shape;2371;p36"/>
            <p:cNvSpPr/>
            <p:nvPr/>
          </p:nvSpPr>
          <p:spPr>
            <a:xfrm>
              <a:off x="4200107" y="3365920"/>
              <a:ext cx="96906" cy="52097"/>
            </a:xfrm>
            <a:custGeom>
              <a:avLst/>
              <a:gdLst/>
              <a:ahLst/>
              <a:cxnLst/>
              <a:rect l="l" t="t" r="r" b="b"/>
              <a:pathLst>
                <a:path w="4375" h="2352" fill="none" extrusionOk="0">
                  <a:moveTo>
                    <a:pt x="1" y="141"/>
                  </a:moveTo>
                  <a:cubicBezTo>
                    <a:pt x="2054" y="0"/>
                    <a:pt x="3920" y="956"/>
                    <a:pt x="4374" y="2351"/>
                  </a:cubicBezTo>
                  <a:cubicBezTo>
                    <a:pt x="2572" y="2351"/>
                    <a:pt x="1208" y="1615"/>
                    <a:pt x="1" y="141"/>
                  </a:cubicBez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50" name="Google Shape;2372;p36"/>
            <p:cNvSpPr/>
            <p:nvPr/>
          </p:nvSpPr>
          <p:spPr>
            <a:xfrm>
              <a:off x="4298720" y="3309325"/>
              <a:ext cx="39250" cy="101735"/>
            </a:xfrm>
            <a:custGeom>
              <a:avLst/>
              <a:gdLst/>
              <a:ahLst/>
              <a:cxnLst/>
              <a:rect l="l" t="t" r="r" b="b"/>
              <a:pathLst>
                <a:path w="1772" h="4593" extrusionOk="0">
                  <a:moveTo>
                    <a:pt x="1160" y="0"/>
                  </a:moveTo>
                  <a:cubicBezTo>
                    <a:pt x="1772" y="1662"/>
                    <a:pt x="1192" y="3135"/>
                    <a:pt x="502" y="4593"/>
                  </a:cubicBezTo>
                  <a:cubicBezTo>
                    <a:pt x="0" y="2963"/>
                    <a:pt x="298" y="1442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51" name="Google Shape;2373;p36"/>
            <p:cNvSpPr/>
            <p:nvPr/>
          </p:nvSpPr>
          <p:spPr>
            <a:xfrm>
              <a:off x="4298720" y="3309325"/>
              <a:ext cx="39250" cy="101735"/>
            </a:xfrm>
            <a:custGeom>
              <a:avLst/>
              <a:gdLst/>
              <a:ahLst/>
              <a:cxnLst/>
              <a:rect l="l" t="t" r="r" b="b"/>
              <a:pathLst>
                <a:path w="1772" h="4593" fill="none" extrusionOk="0">
                  <a:moveTo>
                    <a:pt x="1160" y="0"/>
                  </a:moveTo>
                  <a:cubicBezTo>
                    <a:pt x="1772" y="1662"/>
                    <a:pt x="1192" y="3135"/>
                    <a:pt x="502" y="4593"/>
                  </a:cubicBezTo>
                  <a:cubicBezTo>
                    <a:pt x="0" y="2963"/>
                    <a:pt x="298" y="1442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52" name="Google Shape;2374;p36"/>
            <p:cNvSpPr/>
            <p:nvPr/>
          </p:nvSpPr>
          <p:spPr>
            <a:xfrm>
              <a:off x="4271298" y="3429092"/>
              <a:ext cx="81955" cy="101757"/>
            </a:xfrm>
            <a:custGeom>
              <a:avLst/>
              <a:gdLst/>
              <a:ahLst/>
              <a:cxnLst/>
              <a:rect l="l" t="t" r="r" b="b"/>
              <a:pathLst>
                <a:path w="3700" h="4594" extrusionOk="0">
                  <a:moveTo>
                    <a:pt x="0" y="659"/>
                  </a:moveTo>
                  <a:cubicBezTo>
                    <a:pt x="0" y="17"/>
                    <a:pt x="564" y="32"/>
                    <a:pt x="878" y="32"/>
                  </a:cubicBezTo>
                  <a:cubicBezTo>
                    <a:pt x="1458" y="1"/>
                    <a:pt x="2069" y="17"/>
                    <a:pt x="2649" y="95"/>
                  </a:cubicBezTo>
                  <a:cubicBezTo>
                    <a:pt x="3386" y="189"/>
                    <a:pt x="3699" y="534"/>
                    <a:pt x="3527" y="1255"/>
                  </a:cubicBezTo>
                  <a:cubicBezTo>
                    <a:pt x="3276" y="2195"/>
                    <a:pt x="2884" y="3104"/>
                    <a:pt x="2492" y="3998"/>
                  </a:cubicBezTo>
                  <a:cubicBezTo>
                    <a:pt x="2320" y="4390"/>
                    <a:pt x="1865" y="4593"/>
                    <a:pt x="1427" y="4546"/>
                  </a:cubicBezTo>
                  <a:cubicBezTo>
                    <a:pt x="941" y="4468"/>
                    <a:pt x="643" y="4123"/>
                    <a:pt x="549" y="3653"/>
                  </a:cubicBezTo>
                  <a:cubicBezTo>
                    <a:pt x="423" y="3151"/>
                    <a:pt x="345" y="2650"/>
                    <a:pt x="267" y="2148"/>
                  </a:cubicBezTo>
                  <a:cubicBezTo>
                    <a:pt x="157" y="1584"/>
                    <a:pt x="126" y="1380"/>
                    <a:pt x="0" y="659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53" name="Google Shape;2375;p36"/>
            <p:cNvSpPr/>
            <p:nvPr/>
          </p:nvSpPr>
          <p:spPr>
            <a:xfrm>
              <a:off x="4282063" y="3516431"/>
              <a:ext cx="62131" cy="151240"/>
            </a:xfrm>
            <a:custGeom>
              <a:avLst/>
              <a:gdLst/>
              <a:ahLst/>
              <a:cxnLst/>
              <a:rect l="l" t="t" r="r" b="b"/>
              <a:pathLst>
                <a:path w="2805" h="6828" extrusionOk="0">
                  <a:moveTo>
                    <a:pt x="1135" y="0"/>
                  </a:moveTo>
                  <a:cubicBezTo>
                    <a:pt x="1003" y="0"/>
                    <a:pt x="870" y="86"/>
                    <a:pt x="862" y="259"/>
                  </a:cubicBezTo>
                  <a:cubicBezTo>
                    <a:pt x="847" y="1842"/>
                    <a:pt x="0" y="6575"/>
                    <a:pt x="2461" y="6826"/>
                  </a:cubicBezTo>
                  <a:cubicBezTo>
                    <a:pt x="2471" y="6827"/>
                    <a:pt x="2480" y="6827"/>
                    <a:pt x="2490" y="6827"/>
                  </a:cubicBezTo>
                  <a:cubicBezTo>
                    <a:pt x="2805" y="6827"/>
                    <a:pt x="2781" y="6324"/>
                    <a:pt x="2461" y="6293"/>
                  </a:cubicBezTo>
                  <a:cubicBezTo>
                    <a:pt x="627" y="6121"/>
                    <a:pt x="1379" y="1481"/>
                    <a:pt x="1395" y="259"/>
                  </a:cubicBezTo>
                  <a:cubicBezTo>
                    <a:pt x="1395" y="86"/>
                    <a:pt x="1266" y="0"/>
                    <a:pt x="1135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  <p:sp>
        <p:nvSpPr>
          <p:cNvPr id="54" name="Google Shape;2376;p36"/>
          <p:cNvSpPr/>
          <p:nvPr/>
        </p:nvSpPr>
        <p:spPr>
          <a:xfrm>
            <a:off x="16326109" y="3355320"/>
            <a:ext cx="14111" cy="38753"/>
          </a:xfrm>
          <a:custGeom>
            <a:avLst/>
            <a:gdLst/>
            <a:ahLst/>
            <a:cxnLst/>
            <a:rect l="l" t="t" r="r" b="b"/>
            <a:pathLst>
              <a:path w="189" h="519" extrusionOk="0">
                <a:moveTo>
                  <a:pt x="113" y="0"/>
                </a:moveTo>
                <a:cubicBezTo>
                  <a:pt x="103" y="0"/>
                  <a:pt x="92" y="6"/>
                  <a:pt x="79" y="17"/>
                </a:cubicBezTo>
                <a:lnTo>
                  <a:pt x="1" y="142"/>
                </a:lnTo>
                <a:cubicBezTo>
                  <a:pt x="110" y="283"/>
                  <a:pt x="173" y="409"/>
                  <a:pt x="189" y="518"/>
                </a:cubicBezTo>
                <a:cubicBezTo>
                  <a:pt x="175" y="284"/>
                  <a:pt x="185" y="0"/>
                  <a:pt x="113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55" name="Google Shape;2377;p36"/>
          <p:cNvSpPr/>
          <p:nvPr/>
        </p:nvSpPr>
        <p:spPr>
          <a:xfrm>
            <a:off x="16299226" y="4081023"/>
            <a:ext cx="24639" cy="30464"/>
          </a:xfrm>
          <a:custGeom>
            <a:avLst/>
            <a:gdLst/>
            <a:ahLst/>
            <a:cxnLst/>
            <a:rect l="l" t="t" r="r" b="b"/>
            <a:pathLst>
              <a:path w="330" h="408" extrusionOk="0">
                <a:moveTo>
                  <a:pt x="329" y="0"/>
                </a:moveTo>
                <a:cubicBezTo>
                  <a:pt x="173" y="188"/>
                  <a:pt x="0" y="314"/>
                  <a:pt x="78" y="408"/>
                </a:cubicBezTo>
                <a:cubicBezTo>
                  <a:pt x="204" y="251"/>
                  <a:pt x="282" y="126"/>
                  <a:pt x="329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56" name="Google Shape;2378;p36"/>
          <p:cNvSpPr/>
          <p:nvPr/>
        </p:nvSpPr>
        <p:spPr>
          <a:xfrm>
            <a:off x="13225507" y="2647791"/>
            <a:ext cx="9331" cy="6556"/>
          </a:xfrm>
          <a:custGeom>
            <a:avLst/>
            <a:gdLst/>
            <a:ahLst/>
            <a:cxnLst/>
            <a:rect l="l" t="t" r="r" b="b"/>
            <a:pathLst>
              <a:path w="158" h="111" extrusionOk="0">
                <a:moveTo>
                  <a:pt x="126" y="1"/>
                </a:moveTo>
                <a:lnTo>
                  <a:pt x="126" y="1"/>
                </a:lnTo>
                <a:cubicBezTo>
                  <a:pt x="32" y="48"/>
                  <a:pt x="1" y="79"/>
                  <a:pt x="17" y="110"/>
                </a:cubicBezTo>
                <a:cubicBezTo>
                  <a:pt x="95" y="63"/>
                  <a:pt x="158" y="32"/>
                  <a:pt x="126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57" name="Google Shape;2379;p36"/>
          <p:cNvSpPr/>
          <p:nvPr/>
        </p:nvSpPr>
        <p:spPr>
          <a:xfrm>
            <a:off x="16323793" y="4042344"/>
            <a:ext cx="18816" cy="38753"/>
          </a:xfrm>
          <a:custGeom>
            <a:avLst/>
            <a:gdLst/>
            <a:ahLst/>
            <a:cxnLst/>
            <a:rect l="l" t="t" r="r" b="b"/>
            <a:pathLst>
              <a:path w="252" h="519" extrusionOk="0">
                <a:moveTo>
                  <a:pt x="220" y="1"/>
                </a:moveTo>
                <a:cubicBezTo>
                  <a:pt x="204" y="32"/>
                  <a:pt x="173" y="64"/>
                  <a:pt x="157" y="79"/>
                </a:cubicBezTo>
                <a:cubicBezTo>
                  <a:pt x="126" y="220"/>
                  <a:pt x="79" y="361"/>
                  <a:pt x="0" y="518"/>
                </a:cubicBezTo>
                <a:cubicBezTo>
                  <a:pt x="126" y="377"/>
                  <a:pt x="251" y="220"/>
                  <a:pt x="220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58" name="Google Shape;2380;p36"/>
          <p:cNvSpPr/>
          <p:nvPr/>
        </p:nvSpPr>
        <p:spPr>
          <a:xfrm>
            <a:off x="16143768" y="4382981"/>
            <a:ext cx="3359" cy="4777"/>
          </a:xfrm>
          <a:custGeom>
            <a:avLst/>
            <a:gdLst/>
            <a:ahLst/>
            <a:cxnLst/>
            <a:rect l="l" t="t" r="r" b="b"/>
            <a:pathLst>
              <a:path w="45" h="64" extrusionOk="0">
                <a:moveTo>
                  <a:pt x="44" y="0"/>
                </a:moveTo>
                <a:cubicBezTo>
                  <a:pt x="9" y="47"/>
                  <a:pt x="0" y="64"/>
                  <a:pt x="3" y="64"/>
                </a:cubicBezTo>
                <a:cubicBezTo>
                  <a:pt x="8" y="64"/>
                  <a:pt x="44" y="20"/>
                  <a:pt x="44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59" name="Google Shape;2381;p36"/>
          <p:cNvSpPr/>
          <p:nvPr/>
        </p:nvSpPr>
        <p:spPr>
          <a:xfrm>
            <a:off x="16312444" y="3923026"/>
            <a:ext cx="2015" cy="2015"/>
          </a:xfrm>
          <a:custGeom>
            <a:avLst/>
            <a:gdLst/>
            <a:ahLst/>
            <a:cxnLst/>
            <a:rect l="l" t="t" r="r" b="b"/>
            <a:pathLst>
              <a:path w="27" h="27" extrusionOk="0">
                <a:moveTo>
                  <a:pt x="27" y="0"/>
                </a:moveTo>
                <a:cubicBezTo>
                  <a:pt x="9" y="19"/>
                  <a:pt x="1" y="26"/>
                  <a:pt x="4" y="26"/>
                </a:cubicBezTo>
                <a:cubicBezTo>
                  <a:pt x="6" y="26"/>
                  <a:pt x="14" y="22"/>
                  <a:pt x="27" y="16"/>
                </a:cubicBez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60" name="Google Shape;2382;p36"/>
          <p:cNvSpPr/>
          <p:nvPr/>
        </p:nvSpPr>
        <p:spPr>
          <a:xfrm>
            <a:off x="16133017" y="4384104"/>
            <a:ext cx="10603" cy="9483"/>
          </a:xfrm>
          <a:custGeom>
            <a:avLst/>
            <a:gdLst/>
            <a:ahLst/>
            <a:cxnLst/>
            <a:rect l="l" t="t" r="r" b="b"/>
            <a:pathLst>
              <a:path w="142" h="127" extrusionOk="0">
                <a:moveTo>
                  <a:pt x="141" y="1"/>
                </a:moveTo>
                <a:cubicBezTo>
                  <a:pt x="126" y="17"/>
                  <a:pt x="79" y="48"/>
                  <a:pt x="0" y="126"/>
                </a:cubicBezTo>
                <a:cubicBezTo>
                  <a:pt x="47" y="95"/>
                  <a:pt x="94" y="48"/>
                  <a:pt x="141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61" name="Google Shape;2383;p36"/>
          <p:cNvSpPr/>
          <p:nvPr/>
        </p:nvSpPr>
        <p:spPr>
          <a:xfrm>
            <a:off x="16130626" y="4394632"/>
            <a:ext cx="7169" cy="7318"/>
          </a:xfrm>
          <a:custGeom>
            <a:avLst/>
            <a:gdLst/>
            <a:ahLst/>
            <a:cxnLst/>
            <a:rect l="l" t="t" r="r" b="b"/>
            <a:pathLst>
              <a:path w="96" h="98" extrusionOk="0">
                <a:moveTo>
                  <a:pt x="95" y="1"/>
                </a:moveTo>
                <a:lnTo>
                  <a:pt x="95" y="1"/>
                </a:lnTo>
                <a:cubicBezTo>
                  <a:pt x="64" y="32"/>
                  <a:pt x="32" y="64"/>
                  <a:pt x="1" y="79"/>
                </a:cubicBezTo>
                <a:cubicBezTo>
                  <a:pt x="6" y="90"/>
                  <a:pt x="12" y="97"/>
                  <a:pt x="19" y="97"/>
                </a:cubicBezTo>
                <a:cubicBezTo>
                  <a:pt x="33" y="97"/>
                  <a:pt x="54" y="72"/>
                  <a:pt x="9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62" name="Google Shape;2384;p36"/>
          <p:cNvSpPr/>
          <p:nvPr/>
        </p:nvSpPr>
        <p:spPr>
          <a:xfrm>
            <a:off x="16143545" y="4371260"/>
            <a:ext cx="12917" cy="12917"/>
          </a:xfrm>
          <a:custGeom>
            <a:avLst/>
            <a:gdLst/>
            <a:ahLst/>
            <a:cxnLst/>
            <a:rect l="l" t="t" r="r" b="b"/>
            <a:pathLst>
              <a:path w="173" h="173" extrusionOk="0">
                <a:moveTo>
                  <a:pt x="173" y="0"/>
                </a:moveTo>
                <a:cubicBezTo>
                  <a:pt x="110" y="63"/>
                  <a:pt x="63" y="126"/>
                  <a:pt x="0" y="173"/>
                </a:cubicBezTo>
                <a:cubicBezTo>
                  <a:pt x="32" y="157"/>
                  <a:pt x="47" y="157"/>
                  <a:pt x="47" y="157"/>
                </a:cubicBezTo>
                <a:cubicBezTo>
                  <a:pt x="63" y="126"/>
                  <a:pt x="110" y="79"/>
                  <a:pt x="173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63" name="Google Shape;2385;p36"/>
          <p:cNvSpPr/>
          <p:nvPr/>
        </p:nvSpPr>
        <p:spPr>
          <a:xfrm>
            <a:off x="16296839" y="3770851"/>
            <a:ext cx="5974" cy="12917"/>
          </a:xfrm>
          <a:custGeom>
            <a:avLst/>
            <a:gdLst/>
            <a:ahLst/>
            <a:cxnLst/>
            <a:rect l="l" t="t" r="r" b="b"/>
            <a:pathLst>
              <a:path w="80" h="173" extrusionOk="0">
                <a:moveTo>
                  <a:pt x="79" y="1"/>
                </a:moveTo>
                <a:cubicBezTo>
                  <a:pt x="48" y="1"/>
                  <a:pt x="16" y="32"/>
                  <a:pt x="1" y="173"/>
                </a:cubicBezTo>
                <a:cubicBezTo>
                  <a:pt x="16" y="79"/>
                  <a:pt x="48" y="32"/>
                  <a:pt x="79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64" name="Google Shape;2386;p36"/>
          <p:cNvSpPr/>
          <p:nvPr/>
        </p:nvSpPr>
        <p:spPr>
          <a:xfrm>
            <a:off x="16156386" y="4338332"/>
            <a:ext cx="19861" cy="26881"/>
          </a:xfrm>
          <a:custGeom>
            <a:avLst/>
            <a:gdLst/>
            <a:ahLst/>
            <a:cxnLst/>
            <a:rect l="l" t="t" r="r" b="b"/>
            <a:pathLst>
              <a:path w="266" h="360" extrusionOk="0">
                <a:moveTo>
                  <a:pt x="205" y="0"/>
                </a:moveTo>
                <a:cubicBezTo>
                  <a:pt x="184" y="0"/>
                  <a:pt x="144" y="43"/>
                  <a:pt x="79" y="159"/>
                </a:cubicBezTo>
                <a:cubicBezTo>
                  <a:pt x="1" y="222"/>
                  <a:pt x="173" y="316"/>
                  <a:pt x="95" y="332"/>
                </a:cubicBezTo>
                <a:cubicBezTo>
                  <a:pt x="101" y="351"/>
                  <a:pt x="109" y="359"/>
                  <a:pt x="118" y="359"/>
                </a:cubicBezTo>
                <a:cubicBezTo>
                  <a:pt x="174" y="359"/>
                  <a:pt x="265" y="0"/>
                  <a:pt x="205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65" name="Google Shape;2387;p36"/>
          <p:cNvSpPr/>
          <p:nvPr/>
        </p:nvSpPr>
        <p:spPr>
          <a:xfrm>
            <a:off x="16238822" y="4110968"/>
            <a:ext cx="13663" cy="27851"/>
          </a:xfrm>
          <a:custGeom>
            <a:avLst/>
            <a:gdLst/>
            <a:ahLst/>
            <a:cxnLst/>
            <a:rect l="l" t="t" r="r" b="b"/>
            <a:pathLst>
              <a:path w="183" h="373" extrusionOk="0">
                <a:moveTo>
                  <a:pt x="155" y="1"/>
                </a:moveTo>
                <a:cubicBezTo>
                  <a:pt x="122" y="1"/>
                  <a:pt x="77" y="72"/>
                  <a:pt x="41" y="179"/>
                </a:cubicBezTo>
                <a:cubicBezTo>
                  <a:pt x="27" y="263"/>
                  <a:pt x="1" y="372"/>
                  <a:pt x="40" y="372"/>
                </a:cubicBezTo>
                <a:cubicBezTo>
                  <a:pt x="44" y="372"/>
                  <a:pt x="50" y="371"/>
                  <a:pt x="57" y="367"/>
                </a:cubicBezTo>
                <a:lnTo>
                  <a:pt x="182" y="22"/>
                </a:lnTo>
                <a:cubicBezTo>
                  <a:pt x="175" y="7"/>
                  <a:pt x="165" y="1"/>
                  <a:pt x="15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66" name="Google Shape;2388;p36"/>
          <p:cNvSpPr/>
          <p:nvPr/>
        </p:nvSpPr>
        <p:spPr>
          <a:xfrm>
            <a:off x="16176324" y="4181677"/>
            <a:ext cx="14111" cy="14111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32" y="0"/>
                </a:moveTo>
                <a:lnTo>
                  <a:pt x="0" y="188"/>
                </a:lnTo>
                <a:cubicBezTo>
                  <a:pt x="79" y="110"/>
                  <a:pt x="110" y="126"/>
                  <a:pt x="188" y="110"/>
                </a:cubicBezTo>
                <a:lnTo>
                  <a:pt x="32" y="0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67" name="Google Shape;2389;p36"/>
          <p:cNvSpPr/>
          <p:nvPr/>
        </p:nvSpPr>
        <p:spPr>
          <a:xfrm>
            <a:off x="16201712" y="4103799"/>
            <a:ext cx="12245" cy="29419"/>
          </a:xfrm>
          <a:custGeom>
            <a:avLst/>
            <a:gdLst/>
            <a:ahLst/>
            <a:cxnLst/>
            <a:rect l="l" t="t" r="r" b="b"/>
            <a:pathLst>
              <a:path w="164" h="394" extrusionOk="0">
                <a:moveTo>
                  <a:pt x="133" y="1"/>
                </a:moveTo>
                <a:lnTo>
                  <a:pt x="133" y="1"/>
                </a:lnTo>
                <a:cubicBezTo>
                  <a:pt x="120" y="1"/>
                  <a:pt x="92" y="45"/>
                  <a:pt x="36" y="165"/>
                </a:cubicBezTo>
                <a:cubicBezTo>
                  <a:pt x="59" y="211"/>
                  <a:pt x="0" y="393"/>
                  <a:pt x="36" y="393"/>
                </a:cubicBezTo>
                <a:cubicBezTo>
                  <a:pt x="50" y="393"/>
                  <a:pt x="78" y="366"/>
                  <a:pt x="131" y="291"/>
                </a:cubicBezTo>
                <a:cubicBezTo>
                  <a:pt x="108" y="247"/>
                  <a:pt x="164" y="1"/>
                  <a:pt x="133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68" name="Google Shape;2390;p36"/>
          <p:cNvSpPr/>
          <p:nvPr/>
        </p:nvSpPr>
        <p:spPr>
          <a:xfrm>
            <a:off x="16337829" y="3746287"/>
            <a:ext cx="23445" cy="7094"/>
          </a:xfrm>
          <a:custGeom>
            <a:avLst/>
            <a:gdLst/>
            <a:ahLst/>
            <a:cxnLst/>
            <a:rect l="l" t="t" r="r" b="b"/>
            <a:pathLst>
              <a:path w="314" h="95" extrusionOk="0">
                <a:moveTo>
                  <a:pt x="0" y="0"/>
                </a:moveTo>
                <a:lnTo>
                  <a:pt x="0" y="94"/>
                </a:lnTo>
                <a:lnTo>
                  <a:pt x="314" y="94"/>
                </a:lnTo>
                <a:lnTo>
                  <a:pt x="0" y="0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69" name="Google Shape;2391;p36"/>
          <p:cNvSpPr/>
          <p:nvPr/>
        </p:nvSpPr>
        <p:spPr>
          <a:xfrm>
            <a:off x="16225455" y="3420880"/>
            <a:ext cx="26284" cy="32032"/>
          </a:xfrm>
          <a:custGeom>
            <a:avLst/>
            <a:gdLst/>
            <a:ahLst/>
            <a:cxnLst/>
            <a:rect l="l" t="t" r="r" b="b"/>
            <a:pathLst>
              <a:path w="352" h="429" extrusionOk="0">
                <a:moveTo>
                  <a:pt x="105" y="1"/>
                </a:moveTo>
                <a:cubicBezTo>
                  <a:pt x="76" y="1"/>
                  <a:pt x="45" y="28"/>
                  <a:pt x="1" y="95"/>
                </a:cubicBezTo>
                <a:cubicBezTo>
                  <a:pt x="41" y="242"/>
                  <a:pt x="86" y="261"/>
                  <a:pt x="129" y="261"/>
                </a:cubicBezTo>
                <a:cubicBezTo>
                  <a:pt x="144" y="261"/>
                  <a:pt x="159" y="258"/>
                  <a:pt x="173" y="258"/>
                </a:cubicBezTo>
                <a:cubicBezTo>
                  <a:pt x="213" y="258"/>
                  <a:pt x="247" y="277"/>
                  <a:pt x="267" y="424"/>
                </a:cubicBezTo>
                <a:cubicBezTo>
                  <a:pt x="274" y="427"/>
                  <a:pt x="281" y="429"/>
                  <a:pt x="286" y="429"/>
                </a:cubicBezTo>
                <a:cubicBezTo>
                  <a:pt x="352" y="429"/>
                  <a:pt x="244" y="184"/>
                  <a:pt x="298" y="184"/>
                </a:cubicBezTo>
                <a:lnTo>
                  <a:pt x="298" y="184"/>
                </a:lnTo>
                <a:cubicBezTo>
                  <a:pt x="303" y="184"/>
                  <a:pt x="308" y="186"/>
                  <a:pt x="314" y="189"/>
                </a:cubicBezTo>
                <a:cubicBezTo>
                  <a:pt x="203" y="88"/>
                  <a:pt x="157" y="1"/>
                  <a:pt x="10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70" name="Google Shape;2392;p36"/>
          <p:cNvSpPr/>
          <p:nvPr/>
        </p:nvSpPr>
        <p:spPr>
          <a:xfrm>
            <a:off x="16248902" y="3434920"/>
            <a:ext cx="7094" cy="7169"/>
          </a:xfrm>
          <a:custGeom>
            <a:avLst/>
            <a:gdLst/>
            <a:ahLst/>
            <a:cxnLst/>
            <a:rect l="l" t="t" r="r" b="b"/>
            <a:pathLst>
              <a:path w="95" h="96" extrusionOk="0">
                <a:moveTo>
                  <a:pt x="0" y="1"/>
                </a:moveTo>
                <a:lnTo>
                  <a:pt x="0" y="1"/>
                </a:lnTo>
                <a:cubicBezTo>
                  <a:pt x="31" y="32"/>
                  <a:pt x="63" y="64"/>
                  <a:pt x="94" y="95"/>
                </a:cubicBezTo>
                <a:cubicBezTo>
                  <a:pt x="47" y="32"/>
                  <a:pt x="31" y="17"/>
                  <a:pt x="0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grpSp>
        <p:nvGrpSpPr>
          <p:cNvPr id="71" name="Google Shape;2393;p36"/>
          <p:cNvGrpSpPr/>
          <p:nvPr/>
        </p:nvGrpSpPr>
        <p:grpSpPr>
          <a:xfrm>
            <a:off x="19237547" y="2379163"/>
            <a:ext cx="2325688" cy="3115887"/>
            <a:chOff x="4579586" y="1277075"/>
            <a:chExt cx="689885" cy="924288"/>
          </a:xfrm>
        </p:grpSpPr>
        <p:sp>
          <p:nvSpPr>
            <p:cNvPr id="72" name="Google Shape;2394;p36"/>
            <p:cNvSpPr/>
            <p:nvPr/>
          </p:nvSpPr>
          <p:spPr>
            <a:xfrm>
              <a:off x="4579586" y="1982010"/>
              <a:ext cx="686761" cy="159901"/>
            </a:xfrm>
            <a:custGeom>
              <a:avLst/>
              <a:gdLst/>
              <a:ahLst/>
              <a:cxnLst/>
              <a:rect l="l" t="t" r="r" b="b"/>
              <a:pathLst>
                <a:path w="31005" h="7219" extrusionOk="0">
                  <a:moveTo>
                    <a:pt x="20001" y="0"/>
                  </a:moveTo>
                  <a:cubicBezTo>
                    <a:pt x="16365" y="0"/>
                    <a:pt x="1" y="455"/>
                    <a:pt x="10456" y="6364"/>
                  </a:cubicBezTo>
                  <a:cubicBezTo>
                    <a:pt x="11508" y="6965"/>
                    <a:pt x="12833" y="7219"/>
                    <a:pt x="14253" y="7219"/>
                  </a:cubicBezTo>
                  <a:cubicBezTo>
                    <a:pt x="21422" y="7219"/>
                    <a:pt x="31004" y="759"/>
                    <a:pt x="2000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73" name="Google Shape;2395;p36"/>
            <p:cNvSpPr/>
            <p:nvPr/>
          </p:nvSpPr>
          <p:spPr>
            <a:xfrm>
              <a:off x="4991028" y="2129553"/>
              <a:ext cx="192705" cy="71810"/>
            </a:xfrm>
            <a:custGeom>
              <a:avLst/>
              <a:gdLst/>
              <a:ahLst/>
              <a:cxnLst/>
              <a:rect l="l" t="t" r="r" b="b"/>
              <a:pathLst>
                <a:path w="8700" h="3242" extrusionOk="0">
                  <a:moveTo>
                    <a:pt x="5551" y="0"/>
                  </a:moveTo>
                  <a:cubicBezTo>
                    <a:pt x="5148" y="0"/>
                    <a:pt x="4723" y="47"/>
                    <a:pt x="4310" y="111"/>
                  </a:cubicBezTo>
                  <a:cubicBezTo>
                    <a:pt x="3135" y="173"/>
                    <a:pt x="0" y="550"/>
                    <a:pt x="423" y="2352"/>
                  </a:cubicBezTo>
                  <a:cubicBezTo>
                    <a:pt x="604" y="3119"/>
                    <a:pt x="2174" y="3242"/>
                    <a:pt x="3511" y="3242"/>
                  </a:cubicBezTo>
                  <a:cubicBezTo>
                    <a:pt x="4142" y="3242"/>
                    <a:pt x="4722" y="3214"/>
                    <a:pt x="5079" y="3214"/>
                  </a:cubicBezTo>
                  <a:cubicBezTo>
                    <a:pt x="6458" y="3214"/>
                    <a:pt x="8699" y="2117"/>
                    <a:pt x="7242" y="550"/>
                  </a:cubicBezTo>
                  <a:cubicBezTo>
                    <a:pt x="6857" y="135"/>
                    <a:pt x="6236" y="0"/>
                    <a:pt x="555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74" name="Google Shape;2396;p36"/>
            <p:cNvSpPr/>
            <p:nvPr/>
          </p:nvSpPr>
          <p:spPr>
            <a:xfrm>
              <a:off x="4623333" y="1293865"/>
              <a:ext cx="630522" cy="538865"/>
            </a:xfrm>
            <a:custGeom>
              <a:avLst/>
              <a:gdLst/>
              <a:ahLst/>
              <a:cxnLst/>
              <a:rect l="l" t="t" r="r" b="b"/>
              <a:pathLst>
                <a:path w="28466" h="24328" extrusionOk="0">
                  <a:moveTo>
                    <a:pt x="11333" y="24139"/>
                  </a:moveTo>
                  <a:cubicBezTo>
                    <a:pt x="9421" y="24327"/>
                    <a:pt x="7446" y="23685"/>
                    <a:pt x="5565" y="22823"/>
                  </a:cubicBezTo>
                  <a:cubicBezTo>
                    <a:pt x="3731" y="21992"/>
                    <a:pt x="2383" y="20503"/>
                    <a:pt x="1521" y="18700"/>
                  </a:cubicBezTo>
                  <a:cubicBezTo>
                    <a:pt x="518" y="16631"/>
                    <a:pt x="1" y="14421"/>
                    <a:pt x="95" y="12070"/>
                  </a:cubicBezTo>
                  <a:cubicBezTo>
                    <a:pt x="267" y="7493"/>
                    <a:pt x="2368" y="4060"/>
                    <a:pt x="6286" y="1756"/>
                  </a:cubicBezTo>
                  <a:cubicBezTo>
                    <a:pt x="8167" y="675"/>
                    <a:pt x="10299" y="173"/>
                    <a:pt x="12415" y="79"/>
                  </a:cubicBezTo>
                  <a:cubicBezTo>
                    <a:pt x="14390" y="1"/>
                    <a:pt x="16365" y="377"/>
                    <a:pt x="18356" y="518"/>
                  </a:cubicBezTo>
                  <a:cubicBezTo>
                    <a:pt x="19484" y="596"/>
                    <a:pt x="20597" y="785"/>
                    <a:pt x="21584" y="1364"/>
                  </a:cubicBezTo>
                  <a:cubicBezTo>
                    <a:pt x="22353" y="1819"/>
                    <a:pt x="23136" y="2289"/>
                    <a:pt x="23810" y="2869"/>
                  </a:cubicBezTo>
                  <a:cubicBezTo>
                    <a:pt x="24766" y="3700"/>
                    <a:pt x="25613" y="4656"/>
                    <a:pt x="26522" y="5550"/>
                  </a:cubicBezTo>
                  <a:cubicBezTo>
                    <a:pt x="27619" y="6631"/>
                    <a:pt x="28011" y="7995"/>
                    <a:pt x="28168" y="9468"/>
                  </a:cubicBezTo>
                  <a:cubicBezTo>
                    <a:pt x="28466" y="12101"/>
                    <a:pt x="27792" y="14562"/>
                    <a:pt x="26585" y="16804"/>
                  </a:cubicBezTo>
                  <a:cubicBezTo>
                    <a:pt x="25158" y="19406"/>
                    <a:pt x="23246" y="21616"/>
                    <a:pt x="20284" y="22650"/>
                  </a:cubicBezTo>
                  <a:cubicBezTo>
                    <a:pt x="17446" y="23638"/>
                    <a:pt x="14562" y="24265"/>
                    <a:pt x="11333" y="24139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75" name="Google Shape;2397;p36"/>
            <p:cNvSpPr/>
            <p:nvPr/>
          </p:nvSpPr>
          <p:spPr>
            <a:xfrm>
              <a:off x="4873100" y="1845010"/>
              <a:ext cx="4519" cy="3012"/>
            </a:xfrm>
            <a:custGeom>
              <a:avLst/>
              <a:gdLst/>
              <a:ahLst/>
              <a:cxnLst/>
              <a:rect l="l" t="t" r="r" b="b"/>
              <a:pathLst>
                <a:path w="204" h="136" extrusionOk="0">
                  <a:moveTo>
                    <a:pt x="125" y="1"/>
                  </a:moveTo>
                  <a:cubicBezTo>
                    <a:pt x="122" y="1"/>
                    <a:pt x="120" y="4"/>
                    <a:pt x="120" y="10"/>
                  </a:cubicBezTo>
                  <a:cubicBezTo>
                    <a:pt x="113" y="9"/>
                    <a:pt x="106" y="8"/>
                    <a:pt x="100" y="8"/>
                  </a:cubicBezTo>
                  <a:cubicBezTo>
                    <a:pt x="0" y="8"/>
                    <a:pt x="41" y="120"/>
                    <a:pt x="26" y="135"/>
                  </a:cubicBezTo>
                  <a:cubicBezTo>
                    <a:pt x="203" y="121"/>
                    <a:pt x="143" y="1"/>
                    <a:pt x="125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76" name="Google Shape;2398;p36"/>
            <p:cNvSpPr/>
            <p:nvPr/>
          </p:nvSpPr>
          <p:spPr>
            <a:xfrm>
              <a:off x="4921233" y="1835840"/>
              <a:ext cx="6623" cy="3145"/>
            </a:xfrm>
            <a:custGeom>
              <a:avLst/>
              <a:gdLst/>
              <a:ahLst/>
              <a:cxnLst/>
              <a:rect l="l" t="t" r="r" b="b"/>
              <a:pathLst>
                <a:path w="299" h="142" extrusionOk="0">
                  <a:moveTo>
                    <a:pt x="298" y="0"/>
                  </a:moveTo>
                  <a:cubicBezTo>
                    <a:pt x="298" y="1"/>
                    <a:pt x="236" y="32"/>
                    <a:pt x="173" y="47"/>
                  </a:cubicBezTo>
                  <a:cubicBezTo>
                    <a:pt x="110" y="79"/>
                    <a:pt x="32" y="94"/>
                    <a:pt x="32" y="94"/>
                  </a:cubicBezTo>
                  <a:lnTo>
                    <a:pt x="1" y="142"/>
                  </a:lnTo>
                  <a:cubicBezTo>
                    <a:pt x="1" y="142"/>
                    <a:pt x="79" y="110"/>
                    <a:pt x="157" y="79"/>
                  </a:cubicBezTo>
                  <a:cubicBezTo>
                    <a:pt x="220" y="47"/>
                    <a:pt x="298" y="1"/>
                    <a:pt x="29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77" name="Google Shape;2399;p36"/>
            <p:cNvSpPr/>
            <p:nvPr/>
          </p:nvSpPr>
          <p:spPr>
            <a:xfrm>
              <a:off x="4937203" y="1832096"/>
              <a:ext cx="27444" cy="6534"/>
            </a:xfrm>
            <a:custGeom>
              <a:avLst/>
              <a:gdLst/>
              <a:ahLst/>
              <a:cxnLst/>
              <a:rect l="l" t="t" r="r" b="b"/>
              <a:pathLst>
                <a:path w="1239" h="295" extrusionOk="0">
                  <a:moveTo>
                    <a:pt x="1069" y="0"/>
                  </a:moveTo>
                  <a:cubicBezTo>
                    <a:pt x="986" y="0"/>
                    <a:pt x="887" y="25"/>
                    <a:pt x="784" y="60"/>
                  </a:cubicBezTo>
                  <a:cubicBezTo>
                    <a:pt x="602" y="102"/>
                    <a:pt x="420" y="156"/>
                    <a:pt x="261" y="156"/>
                  </a:cubicBezTo>
                  <a:cubicBezTo>
                    <a:pt x="242" y="156"/>
                    <a:pt x="223" y="155"/>
                    <a:pt x="204" y="154"/>
                  </a:cubicBezTo>
                  <a:lnTo>
                    <a:pt x="142" y="107"/>
                  </a:lnTo>
                  <a:lnTo>
                    <a:pt x="1" y="295"/>
                  </a:lnTo>
                  <a:cubicBezTo>
                    <a:pt x="204" y="263"/>
                    <a:pt x="439" y="201"/>
                    <a:pt x="675" y="154"/>
                  </a:cubicBezTo>
                  <a:cubicBezTo>
                    <a:pt x="865" y="99"/>
                    <a:pt x="1044" y="57"/>
                    <a:pt x="1180" y="57"/>
                  </a:cubicBezTo>
                  <a:cubicBezTo>
                    <a:pt x="1201" y="57"/>
                    <a:pt x="1220" y="58"/>
                    <a:pt x="1239" y="60"/>
                  </a:cubicBezTo>
                  <a:cubicBezTo>
                    <a:pt x="1196" y="17"/>
                    <a:pt x="1138" y="0"/>
                    <a:pt x="106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78" name="Google Shape;2400;p36"/>
            <p:cNvSpPr/>
            <p:nvPr/>
          </p:nvSpPr>
          <p:spPr>
            <a:xfrm>
              <a:off x="4984073" y="1837988"/>
              <a:ext cx="5781" cy="2392"/>
            </a:xfrm>
            <a:custGeom>
              <a:avLst/>
              <a:gdLst/>
              <a:ahLst/>
              <a:cxnLst/>
              <a:rect l="l" t="t" r="r" b="b"/>
              <a:pathLst>
                <a:path w="261" h="108" extrusionOk="0">
                  <a:moveTo>
                    <a:pt x="260" y="1"/>
                  </a:moveTo>
                  <a:lnTo>
                    <a:pt x="260" y="1"/>
                  </a:lnTo>
                  <a:cubicBezTo>
                    <a:pt x="260" y="1"/>
                    <a:pt x="259" y="2"/>
                    <a:pt x="257" y="3"/>
                  </a:cubicBezTo>
                  <a:lnTo>
                    <a:pt x="257" y="3"/>
                  </a:lnTo>
                  <a:cubicBezTo>
                    <a:pt x="259" y="1"/>
                    <a:pt x="260" y="1"/>
                    <a:pt x="260" y="1"/>
                  </a:cubicBezTo>
                  <a:close/>
                  <a:moveTo>
                    <a:pt x="257" y="3"/>
                  </a:moveTo>
                  <a:cubicBezTo>
                    <a:pt x="244" y="9"/>
                    <a:pt x="182" y="35"/>
                    <a:pt x="1" y="92"/>
                  </a:cubicBezTo>
                  <a:cubicBezTo>
                    <a:pt x="16" y="107"/>
                    <a:pt x="32" y="107"/>
                    <a:pt x="48" y="107"/>
                  </a:cubicBezTo>
                  <a:cubicBezTo>
                    <a:pt x="79" y="92"/>
                    <a:pt x="142" y="92"/>
                    <a:pt x="236" y="76"/>
                  </a:cubicBezTo>
                  <a:cubicBezTo>
                    <a:pt x="199" y="39"/>
                    <a:pt x="245" y="9"/>
                    <a:pt x="257" y="3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79" name="Google Shape;2401;p36"/>
            <p:cNvSpPr/>
            <p:nvPr/>
          </p:nvSpPr>
          <p:spPr>
            <a:xfrm>
              <a:off x="4982855" y="1840358"/>
              <a:ext cx="3854" cy="797"/>
            </a:xfrm>
            <a:custGeom>
              <a:avLst/>
              <a:gdLst/>
              <a:ahLst/>
              <a:cxnLst/>
              <a:rect l="l" t="t" r="r" b="b"/>
              <a:pathLst>
                <a:path w="174" h="36" extrusionOk="0">
                  <a:moveTo>
                    <a:pt x="103" y="0"/>
                  </a:moveTo>
                  <a:lnTo>
                    <a:pt x="103" y="0"/>
                  </a:lnTo>
                  <a:cubicBezTo>
                    <a:pt x="1" y="24"/>
                    <a:pt x="36" y="35"/>
                    <a:pt x="79" y="35"/>
                  </a:cubicBezTo>
                  <a:cubicBezTo>
                    <a:pt x="122" y="35"/>
                    <a:pt x="173" y="24"/>
                    <a:pt x="10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80" name="Google Shape;2402;p36"/>
            <p:cNvSpPr/>
            <p:nvPr/>
          </p:nvSpPr>
          <p:spPr>
            <a:xfrm>
              <a:off x="5000043" y="1835153"/>
              <a:ext cx="10787" cy="3832"/>
            </a:xfrm>
            <a:custGeom>
              <a:avLst/>
              <a:gdLst/>
              <a:ahLst/>
              <a:cxnLst/>
              <a:rect l="l" t="t" r="r" b="b"/>
              <a:pathLst>
                <a:path w="487" h="173" extrusionOk="0">
                  <a:moveTo>
                    <a:pt x="251" y="0"/>
                  </a:moveTo>
                  <a:lnTo>
                    <a:pt x="1" y="125"/>
                  </a:lnTo>
                  <a:cubicBezTo>
                    <a:pt x="63" y="157"/>
                    <a:pt x="314" y="125"/>
                    <a:pt x="220" y="173"/>
                  </a:cubicBezTo>
                  <a:cubicBezTo>
                    <a:pt x="486" y="78"/>
                    <a:pt x="424" y="31"/>
                    <a:pt x="251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81" name="Google Shape;2403;p36"/>
            <p:cNvSpPr/>
            <p:nvPr/>
          </p:nvSpPr>
          <p:spPr>
            <a:xfrm>
              <a:off x="5007331" y="1830280"/>
              <a:ext cx="3145" cy="1595"/>
            </a:xfrm>
            <a:custGeom>
              <a:avLst/>
              <a:gdLst/>
              <a:ahLst/>
              <a:cxnLst/>
              <a:rect l="l" t="t" r="r" b="b"/>
              <a:pathLst>
                <a:path w="142" h="72" extrusionOk="0">
                  <a:moveTo>
                    <a:pt x="142" y="1"/>
                  </a:moveTo>
                  <a:lnTo>
                    <a:pt x="1" y="63"/>
                  </a:lnTo>
                  <a:cubicBezTo>
                    <a:pt x="10" y="68"/>
                    <a:pt x="22" y="72"/>
                    <a:pt x="34" y="72"/>
                  </a:cubicBezTo>
                  <a:cubicBezTo>
                    <a:pt x="63" y="72"/>
                    <a:pt x="98" y="55"/>
                    <a:pt x="142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82" name="Google Shape;2404;p36"/>
            <p:cNvSpPr/>
            <p:nvPr/>
          </p:nvSpPr>
          <p:spPr>
            <a:xfrm>
              <a:off x="5001439" y="1830922"/>
              <a:ext cx="5914" cy="3544"/>
            </a:xfrm>
            <a:custGeom>
              <a:avLst/>
              <a:gdLst/>
              <a:ahLst/>
              <a:cxnLst/>
              <a:rect l="l" t="t" r="r" b="b"/>
              <a:pathLst>
                <a:path w="267" h="160" extrusionOk="0">
                  <a:moveTo>
                    <a:pt x="208" y="1"/>
                  </a:moveTo>
                  <a:cubicBezTo>
                    <a:pt x="191" y="1"/>
                    <a:pt x="171" y="22"/>
                    <a:pt x="141" y="97"/>
                  </a:cubicBezTo>
                  <a:cubicBezTo>
                    <a:pt x="204" y="66"/>
                    <a:pt x="267" y="34"/>
                    <a:pt x="267" y="34"/>
                  </a:cubicBezTo>
                  <a:cubicBezTo>
                    <a:pt x="242" y="26"/>
                    <a:pt x="226" y="1"/>
                    <a:pt x="208" y="1"/>
                  </a:cubicBezTo>
                  <a:close/>
                  <a:moveTo>
                    <a:pt x="139" y="64"/>
                  </a:moveTo>
                  <a:cubicBezTo>
                    <a:pt x="123" y="64"/>
                    <a:pt x="77" y="116"/>
                    <a:pt x="0" y="160"/>
                  </a:cubicBezTo>
                  <a:cubicBezTo>
                    <a:pt x="0" y="160"/>
                    <a:pt x="63" y="128"/>
                    <a:pt x="141" y="97"/>
                  </a:cubicBezTo>
                  <a:cubicBezTo>
                    <a:pt x="146" y="74"/>
                    <a:pt x="145" y="64"/>
                    <a:pt x="139" y="64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83" name="Google Shape;2405;p36"/>
            <p:cNvSpPr/>
            <p:nvPr/>
          </p:nvSpPr>
          <p:spPr>
            <a:xfrm>
              <a:off x="4986067" y="1831676"/>
              <a:ext cx="11562" cy="4275"/>
            </a:xfrm>
            <a:custGeom>
              <a:avLst/>
              <a:gdLst/>
              <a:ahLst/>
              <a:cxnLst/>
              <a:rect l="l" t="t" r="r" b="b"/>
              <a:pathLst>
                <a:path w="522" h="193" extrusionOk="0">
                  <a:moveTo>
                    <a:pt x="412" y="0"/>
                  </a:moveTo>
                  <a:lnTo>
                    <a:pt x="412" y="0"/>
                  </a:lnTo>
                  <a:cubicBezTo>
                    <a:pt x="56" y="101"/>
                    <a:pt x="0" y="193"/>
                    <a:pt x="183" y="193"/>
                  </a:cubicBezTo>
                  <a:cubicBezTo>
                    <a:pt x="258" y="193"/>
                    <a:pt x="372" y="178"/>
                    <a:pt x="522" y="141"/>
                  </a:cubicBezTo>
                  <a:cubicBezTo>
                    <a:pt x="349" y="126"/>
                    <a:pt x="161" y="126"/>
                    <a:pt x="41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84" name="Google Shape;2406;p36"/>
            <p:cNvSpPr/>
            <p:nvPr/>
          </p:nvSpPr>
          <p:spPr>
            <a:xfrm>
              <a:off x="4958024" y="1827511"/>
              <a:ext cx="8705" cy="2104"/>
            </a:xfrm>
            <a:custGeom>
              <a:avLst/>
              <a:gdLst/>
              <a:ahLst/>
              <a:cxnLst/>
              <a:rect l="l" t="t" r="r" b="b"/>
              <a:pathLst>
                <a:path w="393" h="95" extrusionOk="0">
                  <a:moveTo>
                    <a:pt x="158" y="0"/>
                  </a:moveTo>
                  <a:lnTo>
                    <a:pt x="1" y="94"/>
                  </a:lnTo>
                  <a:cubicBezTo>
                    <a:pt x="79" y="47"/>
                    <a:pt x="393" y="94"/>
                    <a:pt x="362" y="32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85" name="Google Shape;2407;p36"/>
            <p:cNvSpPr/>
            <p:nvPr/>
          </p:nvSpPr>
          <p:spPr>
            <a:xfrm>
              <a:off x="5035107" y="1824720"/>
              <a:ext cx="7664" cy="3145"/>
            </a:xfrm>
            <a:custGeom>
              <a:avLst/>
              <a:gdLst/>
              <a:ahLst/>
              <a:cxnLst/>
              <a:rect l="l" t="t" r="r" b="b"/>
              <a:pathLst>
                <a:path w="346" h="142" extrusionOk="0">
                  <a:moveTo>
                    <a:pt x="173" y="1"/>
                  </a:moveTo>
                  <a:lnTo>
                    <a:pt x="1" y="111"/>
                  </a:lnTo>
                  <a:cubicBezTo>
                    <a:pt x="56" y="111"/>
                    <a:pt x="130" y="103"/>
                    <a:pt x="195" y="103"/>
                  </a:cubicBezTo>
                  <a:cubicBezTo>
                    <a:pt x="259" y="103"/>
                    <a:pt x="314" y="111"/>
                    <a:pt x="330" y="142"/>
                  </a:cubicBezTo>
                  <a:cubicBezTo>
                    <a:pt x="346" y="95"/>
                    <a:pt x="220" y="48"/>
                    <a:pt x="173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86" name="Google Shape;2408;p36"/>
            <p:cNvSpPr/>
            <p:nvPr/>
          </p:nvSpPr>
          <p:spPr>
            <a:xfrm>
              <a:off x="5038231" y="1821265"/>
              <a:ext cx="6623" cy="3478"/>
            </a:xfrm>
            <a:custGeom>
              <a:avLst/>
              <a:gdLst/>
              <a:ahLst/>
              <a:cxnLst/>
              <a:rect l="l" t="t" r="r" b="b"/>
              <a:pathLst>
                <a:path w="299" h="157" extrusionOk="0">
                  <a:moveTo>
                    <a:pt x="299" y="0"/>
                  </a:moveTo>
                  <a:lnTo>
                    <a:pt x="299" y="0"/>
                  </a:lnTo>
                  <a:cubicBezTo>
                    <a:pt x="48" y="63"/>
                    <a:pt x="1" y="110"/>
                    <a:pt x="32" y="157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87" name="Google Shape;2409;p36"/>
            <p:cNvSpPr/>
            <p:nvPr/>
          </p:nvSpPr>
          <p:spPr>
            <a:xfrm>
              <a:off x="5000398" y="1824388"/>
              <a:ext cx="11828" cy="6623"/>
            </a:xfrm>
            <a:custGeom>
              <a:avLst/>
              <a:gdLst/>
              <a:ahLst/>
              <a:cxnLst/>
              <a:rect l="l" t="t" r="r" b="b"/>
              <a:pathLst>
                <a:path w="534" h="299" extrusionOk="0">
                  <a:moveTo>
                    <a:pt x="533" y="0"/>
                  </a:moveTo>
                  <a:lnTo>
                    <a:pt x="439" y="16"/>
                  </a:lnTo>
                  <a:lnTo>
                    <a:pt x="220" y="157"/>
                  </a:lnTo>
                  <a:cubicBezTo>
                    <a:pt x="110" y="235"/>
                    <a:pt x="0" y="298"/>
                    <a:pt x="0" y="298"/>
                  </a:cubicBezTo>
                  <a:cubicBezTo>
                    <a:pt x="0" y="298"/>
                    <a:pt x="141" y="235"/>
                    <a:pt x="267" y="141"/>
                  </a:cubicBezTo>
                  <a:cubicBezTo>
                    <a:pt x="392" y="79"/>
                    <a:pt x="533" y="0"/>
                    <a:pt x="53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88" name="Google Shape;2410;p36"/>
            <p:cNvSpPr/>
            <p:nvPr/>
          </p:nvSpPr>
          <p:spPr>
            <a:xfrm>
              <a:off x="5063925" y="1818474"/>
              <a:ext cx="5227" cy="5582"/>
            </a:xfrm>
            <a:custGeom>
              <a:avLst/>
              <a:gdLst/>
              <a:ahLst/>
              <a:cxnLst/>
              <a:rect l="l" t="t" r="r" b="b"/>
              <a:pathLst>
                <a:path w="236" h="252" extrusionOk="0">
                  <a:moveTo>
                    <a:pt x="236" y="1"/>
                  </a:moveTo>
                  <a:lnTo>
                    <a:pt x="142" y="95"/>
                  </a:lnTo>
                  <a:lnTo>
                    <a:pt x="1" y="25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89" name="Google Shape;2411;p36"/>
            <p:cNvSpPr/>
            <p:nvPr/>
          </p:nvSpPr>
          <p:spPr>
            <a:xfrm>
              <a:off x="5080604" y="1810500"/>
              <a:ext cx="15283" cy="7996"/>
            </a:xfrm>
            <a:custGeom>
              <a:avLst/>
              <a:gdLst/>
              <a:ahLst/>
              <a:cxnLst/>
              <a:rect l="l" t="t" r="r" b="b"/>
              <a:pathLst>
                <a:path w="690" h="361" extrusionOk="0">
                  <a:moveTo>
                    <a:pt x="690" y="0"/>
                  </a:moveTo>
                  <a:lnTo>
                    <a:pt x="690" y="0"/>
                  </a:lnTo>
                  <a:cubicBezTo>
                    <a:pt x="549" y="110"/>
                    <a:pt x="361" y="157"/>
                    <a:pt x="110" y="188"/>
                  </a:cubicBezTo>
                  <a:cubicBezTo>
                    <a:pt x="0" y="314"/>
                    <a:pt x="329" y="267"/>
                    <a:pt x="219" y="361"/>
                  </a:cubicBezTo>
                  <a:cubicBezTo>
                    <a:pt x="423" y="267"/>
                    <a:pt x="564" y="141"/>
                    <a:pt x="69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90" name="Google Shape;2412;p36"/>
            <p:cNvSpPr/>
            <p:nvPr/>
          </p:nvSpPr>
          <p:spPr>
            <a:xfrm>
              <a:off x="5095866" y="1805981"/>
              <a:ext cx="4895" cy="4541"/>
            </a:xfrm>
            <a:custGeom>
              <a:avLst/>
              <a:gdLst/>
              <a:ahLst/>
              <a:cxnLst/>
              <a:rect l="l" t="t" r="r" b="b"/>
              <a:pathLst>
                <a:path w="221" h="205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57" y="47"/>
                    <a:pt x="79" y="126"/>
                    <a:pt x="1" y="204"/>
                  </a:cubicBezTo>
                  <a:cubicBezTo>
                    <a:pt x="95" y="142"/>
                    <a:pt x="157" y="79"/>
                    <a:pt x="22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91" name="Google Shape;2413;p36"/>
            <p:cNvSpPr/>
            <p:nvPr/>
          </p:nvSpPr>
          <p:spPr>
            <a:xfrm>
              <a:off x="5055951" y="1817787"/>
              <a:ext cx="5914" cy="1949"/>
            </a:xfrm>
            <a:custGeom>
              <a:avLst/>
              <a:gdLst/>
              <a:ahLst/>
              <a:cxnLst/>
              <a:rect l="l" t="t" r="r" b="b"/>
              <a:pathLst>
                <a:path w="267" h="88" extrusionOk="0">
                  <a:moveTo>
                    <a:pt x="110" y="0"/>
                  </a:moveTo>
                  <a:cubicBezTo>
                    <a:pt x="79" y="0"/>
                    <a:pt x="31" y="16"/>
                    <a:pt x="0" y="32"/>
                  </a:cubicBezTo>
                  <a:cubicBezTo>
                    <a:pt x="25" y="44"/>
                    <a:pt x="71" y="87"/>
                    <a:pt x="178" y="87"/>
                  </a:cubicBezTo>
                  <a:cubicBezTo>
                    <a:pt x="203" y="87"/>
                    <a:pt x="233" y="85"/>
                    <a:pt x="267" y="79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92" name="Google Shape;2414;p36"/>
            <p:cNvSpPr/>
            <p:nvPr/>
          </p:nvSpPr>
          <p:spPr>
            <a:xfrm>
              <a:off x="5058365" y="1816060"/>
              <a:ext cx="5227" cy="1750"/>
            </a:xfrm>
            <a:custGeom>
              <a:avLst/>
              <a:gdLst/>
              <a:ahLst/>
              <a:cxnLst/>
              <a:rect l="l" t="t" r="r" b="b"/>
              <a:pathLst>
                <a:path w="236" h="79" extrusionOk="0">
                  <a:moveTo>
                    <a:pt x="236" y="0"/>
                  </a:moveTo>
                  <a:cubicBezTo>
                    <a:pt x="205" y="16"/>
                    <a:pt x="126" y="31"/>
                    <a:pt x="1" y="78"/>
                  </a:cubicBezTo>
                  <a:cubicBezTo>
                    <a:pt x="142" y="31"/>
                    <a:pt x="205" y="16"/>
                    <a:pt x="23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93" name="Google Shape;2415;p36"/>
            <p:cNvSpPr/>
            <p:nvPr/>
          </p:nvSpPr>
          <p:spPr>
            <a:xfrm>
              <a:off x="5055242" y="1818208"/>
              <a:ext cx="731" cy="288"/>
            </a:xfrm>
            <a:custGeom>
              <a:avLst/>
              <a:gdLst/>
              <a:ahLst/>
              <a:cxnLst/>
              <a:rect l="l" t="t" r="r" b="b"/>
              <a:pathLst>
                <a:path w="33" h="13" extrusionOk="0">
                  <a:moveTo>
                    <a:pt x="11" y="1"/>
                  </a:moveTo>
                  <a:cubicBezTo>
                    <a:pt x="5" y="1"/>
                    <a:pt x="1" y="5"/>
                    <a:pt x="1" y="13"/>
                  </a:cubicBezTo>
                  <a:lnTo>
                    <a:pt x="32" y="13"/>
                  </a:lnTo>
                  <a:cubicBezTo>
                    <a:pt x="24" y="5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94" name="Google Shape;2416;p36"/>
            <p:cNvSpPr/>
            <p:nvPr/>
          </p:nvSpPr>
          <p:spPr>
            <a:xfrm>
              <a:off x="5027466" y="1816392"/>
              <a:ext cx="10455" cy="6977"/>
            </a:xfrm>
            <a:custGeom>
              <a:avLst/>
              <a:gdLst/>
              <a:ahLst/>
              <a:cxnLst/>
              <a:rect l="l" t="t" r="r" b="b"/>
              <a:pathLst>
                <a:path w="472" h="315" extrusionOk="0">
                  <a:moveTo>
                    <a:pt x="111" y="1"/>
                  </a:moveTo>
                  <a:lnTo>
                    <a:pt x="111" y="1"/>
                  </a:lnTo>
                  <a:cubicBezTo>
                    <a:pt x="17" y="126"/>
                    <a:pt x="220" y="126"/>
                    <a:pt x="1" y="314"/>
                  </a:cubicBezTo>
                  <a:cubicBezTo>
                    <a:pt x="158" y="189"/>
                    <a:pt x="471" y="16"/>
                    <a:pt x="11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95" name="Google Shape;2417;p36"/>
            <p:cNvSpPr/>
            <p:nvPr/>
          </p:nvSpPr>
          <p:spPr>
            <a:xfrm>
              <a:off x="5044145" y="1816060"/>
              <a:ext cx="6955" cy="4186"/>
            </a:xfrm>
            <a:custGeom>
              <a:avLst/>
              <a:gdLst/>
              <a:ahLst/>
              <a:cxnLst/>
              <a:rect l="l" t="t" r="r" b="b"/>
              <a:pathLst>
                <a:path w="314" h="189" extrusionOk="0">
                  <a:moveTo>
                    <a:pt x="314" y="0"/>
                  </a:moveTo>
                  <a:lnTo>
                    <a:pt x="0" y="63"/>
                  </a:lnTo>
                  <a:cubicBezTo>
                    <a:pt x="16" y="94"/>
                    <a:pt x="94" y="125"/>
                    <a:pt x="16" y="188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96" name="Google Shape;2418;p36"/>
            <p:cNvSpPr/>
            <p:nvPr/>
          </p:nvSpPr>
          <p:spPr>
            <a:xfrm>
              <a:off x="5051078" y="1814310"/>
              <a:ext cx="3145" cy="1772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142" y="1"/>
                  </a:moveTo>
                  <a:lnTo>
                    <a:pt x="142" y="1"/>
                  </a:lnTo>
                  <a:cubicBezTo>
                    <a:pt x="142" y="1"/>
                    <a:pt x="110" y="16"/>
                    <a:pt x="63" y="48"/>
                  </a:cubicBezTo>
                  <a:lnTo>
                    <a:pt x="1" y="79"/>
                  </a:lnTo>
                  <a:lnTo>
                    <a:pt x="110" y="63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97" name="Google Shape;2419;p36"/>
            <p:cNvSpPr/>
            <p:nvPr/>
          </p:nvSpPr>
          <p:spPr>
            <a:xfrm>
              <a:off x="5084370" y="1802858"/>
              <a:ext cx="12913" cy="6246"/>
            </a:xfrm>
            <a:custGeom>
              <a:avLst/>
              <a:gdLst/>
              <a:ahLst/>
              <a:cxnLst/>
              <a:rect l="l" t="t" r="r" b="b"/>
              <a:pathLst>
                <a:path w="583" h="282" extrusionOk="0">
                  <a:moveTo>
                    <a:pt x="582" y="0"/>
                  </a:moveTo>
                  <a:cubicBezTo>
                    <a:pt x="394" y="63"/>
                    <a:pt x="222" y="126"/>
                    <a:pt x="34" y="188"/>
                  </a:cubicBezTo>
                  <a:cubicBezTo>
                    <a:pt x="34" y="223"/>
                    <a:pt x="1" y="281"/>
                    <a:pt x="60" y="281"/>
                  </a:cubicBezTo>
                  <a:cubicBezTo>
                    <a:pt x="83" y="281"/>
                    <a:pt x="119" y="273"/>
                    <a:pt x="175" y="251"/>
                  </a:cubicBezTo>
                  <a:cubicBezTo>
                    <a:pt x="285" y="157"/>
                    <a:pt x="426" y="79"/>
                    <a:pt x="58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98" name="Google Shape;2420;p36"/>
            <p:cNvSpPr/>
            <p:nvPr/>
          </p:nvSpPr>
          <p:spPr>
            <a:xfrm>
              <a:off x="5072962" y="1812582"/>
              <a:ext cx="1063" cy="354"/>
            </a:xfrm>
            <a:custGeom>
              <a:avLst/>
              <a:gdLst/>
              <a:ahLst/>
              <a:cxnLst/>
              <a:rect l="l" t="t" r="r" b="b"/>
              <a:pathLst>
                <a:path w="48" h="16" extrusionOk="0">
                  <a:moveTo>
                    <a:pt x="47" y="0"/>
                  </a:moveTo>
                  <a:cubicBezTo>
                    <a:pt x="16" y="0"/>
                    <a:pt x="0" y="0"/>
                    <a:pt x="16" y="16"/>
                  </a:cubicBezTo>
                  <a:cubicBezTo>
                    <a:pt x="32" y="16"/>
                    <a:pt x="32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99" name="Google Shape;2421;p36"/>
            <p:cNvSpPr/>
            <p:nvPr/>
          </p:nvSpPr>
          <p:spPr>
            <a:xfrm>
              <a:off x="5130243" y="1784097"/>
              <a:ext cx="709" cy="377"/>
            </a:xfrm>
            <a:custGeom>
              <a:avLst/>
              <a:gdLst/>
              <a:ahLst/>
              <a:cxnLst/>
              <a:rect l="l" t="t" r="r" b="b"/>
              <a:pathLst>
                <a:path w="32" h="17" extrusionOk="0">
                  <a:moveTo>
                    <a:pt x="0" y="1"/>
                  </a:moveTo>
                  <a:lnTo>
                    <a:pt x="16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00" name="Google Shape;2422;p36"/>
            <p:cNvSpPr/>
            <p:nvPr/>
          </p:nvSpPr>
          <p:spPr>
            <a:xfrm>
              <a:off x="5078500" y="1806446"/>
              <a:ext cx="6911" cy="3721"/>
            </a:xfrm>
            <a:custGeom>
              <a:avLst/>
              <a:gdLst/>
              <a:ahLst/>
              <a:cxnLst/>
              <a:rect l="l" t="t" r="r" b="b"/>
              <a:pathLst>
                <a:path w="312" h="168" extrusionOk="0">
                  <a:moveTo>
                    <a:pt x="304" y="1"/>
                  </a:moveTo>
                  <a:cubicBezTo>
                    <a:pt x="298" y="1"/>
                    <a:pt x="287" y="4"/>
                    <a:pt x="267" y="11"/>
                  </a:cubicBezTo>
                  <a:cubicBezTo>
                    <a:pt x="126" y="42"/>
                    <a:pt x="64" y="105"/>
                    <a:pt x="1" y="168"/>
                  </a:cubicBezTo>
                  <a:cubicBezTo>
                    <a:pt x="95" y="121"/>
                    <a:pt x="189" y="74"/>
                    <a:pt x="299" y="26"/>
                  </a:cubicBezTo>
                  <a:cubicBezTo>
                    <a:pt x="308" y="8"/>
                    <a:pt x="312" y="1"/>
                    <a:pt x="304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01" name="Google Shape;2423;p36"/>
            <p:cNvSpPr/>
            <p:nvPr/>
          </p:nvSpPr>
          <p:spPr>
            <a:xfrm>
              <a:off x="5104549" y="1799735"/>
              <a:ext cx="5582" cy="1418"/>
            </a:xfrm>
            <a:custGeom>
              <a:avLst/>
              <a:gdLst/>
              <a:ahLst/>
              <a:cxnLst/>
              <a:rect l="l" t="t" r="r" b="b"/>
              <a:pathLst>
                <a:path w="252" h="64" extrusionOk="0">
                  <a:moveTo>
                    <a:pt x="251" y="0"/>
                  </a:moveTo>
                  <a:cubicBezTo>
                    <a:pt x="173" y="16"/>
                    <a:pt x="95" y="32"/>
                    <a:pt x="1" y="63"/>
                  </a:cubicBezTo>
                  <a:cubicBezTo>
                    <a:pt x="79" y="63"/>
                    <a:pt x="251" y="47"/>
                    <a:pt x="251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02" name="Google Shape;2424;p36"/>
            <p:cNvSpPr/>
            <p:nvPr/>
          </p:nvSpPr>
          <p:spPr>
            <a:xfrm>
              <a:off x="5074690" y="1812914"/>
              <a:ext cx="997" cy="532"/>
            </a:xfrm>
            <a:custGeom>
              <a:avLst/>
              <a:gdLst/>
              <a:ahLst/>
              <a:cxnLst/>
              <a:rect l="l" t="t" r="r" b="b"/>
              <a:pathLst>
                <a:path w="45" h="24" extrusionOk="0">
                  <a:moveTo>
                    <a:pt x="16" y="1"/>
                  </a:moveTo>
                  <a:cubicBezTo>
                    <a:pt x="16" y="17"/>
                    <a:pt x="16" y="17"/>
                    <a:pt x="1" y="17"/>
                  </a:cubicBezTo>
                  <a:cubicBezTo>
                    <a:pt x="14" y="21"/>
                    <a:pt x="24" y="23"/>
                    <a:pt x="30" y="23"/>
                  </a:cubicBezTo>
                  <a:cubicBezTo>
                    <a:pt x="45" y="23"/>
                    <a:pt x="38" y="12"/>
                    <a:pt x="1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03" name="Google Shape;2425;p36"/>
            <p:cNvSpPr/>
            <p:nvPr/>
          </p:nvSpPr>
          <p:spPr>
            <a:xfrm>
              <a:off x="5074003" y="1810145"/>
              <a:ext cx="4519" cy="2791"/>
            </a:xfrm>
            <a:custGeom>
              <a:avLst/>
              <a:gdLst/>
              <a:ahLst/>
              <a:cxnLst/>
              <a:rect l="l" t="t" r="r" b="b"/>
              <a:pathLst>
                <a:path w="204" h="126" extrusionOk="0">
                  <a:moveTo>
                    <a:pt x="204" y="1"/>
                  </a:moveTo>
                  <a:cubicBezTo>
                    <a:pt x="126" y="32"/>
                    <a:pt x="47" y="79"/>
                    <a:pt x="0" y="110"/>
                  </a:cubicBezTo>
                  <a:cubicBezTo>
                    <a:pt x="16" y="110"/>
                    <a:pt x="32" y="126"/>
                    <a:pt x="47" y="126"/>
                  </a:cubicBezTo>
                  <a:cubicBezTo>
                    <a:pt x="110" y="95"/>
                    <a:pt x="157" y="48"/>
                    <a:pt x="204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04" name="Google Shape;2426;p36"/>
            <p:cNvSpPr/>
            <p:nvPr/>
          </p:nvSpPr>
          <p:spPr>
            <a:xfrm>
              <a:off x="5114273" y="1758757"/>
              <a:ext cx="26403" cy="25362"/>
            </a:xfrm>
            <a:custGeom>
              <a:avLst/>
              <a:gdLst/>
              <a:ahLst/>
              <a:cxnLst/>
              <a:rect l="l" t="t" r="r" b="b"/>
              <a:pathLst>
                <a:path w="1192" h="1145" extrusionOk="0">
                  <a:moveTo>
                    <a:pt x="988" y="1"/>
                  </a:moveTo>
                  <a:lnTo>
                    <a:pt x="753" y="283"/>
                  </a:lnTo>
                  <a:cubicBezTo>
                    <a:pt x="725" y="269"/>
                    <a:pt x="771" y="168"/>
                    <a:pt x="716" y="168"/>
                  </a:cubicBezTo>
                  <a:cubicBezTo>
                    <a:pt x="709" y="168"/>
                    <a:pt x="700" y="170"/>
                    <a:pt x="690" y="173"/>
                  </a:cubicBezTo>
                  <a:cubicBezTo>
                    <a:pt x="753" y="283"/>
                    <a:pt x="533" y="581"/>
                    <a:pt x="204" y="643"/>
                  </a:cubicBezTo>
                  <a:cubicBezTo>
                    <a:pt x="0" y="879"/>
                    <a:pt x="361" y="1114"/>
                    <a:pt x="721" y="1145"/>
                  </a:cubicBezTo>
                  <a:cubicBezTo>
                    <a:pt x="706" y="1098"/>
                    <a:pt x="674" y="1051"/>
                    <a:pt x="910" y="816"/>
                  </a:cubicBezTo>
                  <a:cubicBezTo>
                    <a:pt x="812" y="816"/>
                    <a:pt x="525" y="944"/>
                    <a:pt x="411" y="944"/>
                  </a:cubicBezTo>
                  <a:cubicBezTo>
                    <a:pt x="361" y="944"/>
                    <a:pt x="344" y="919"/>
                    <a:pt x="392" y="847"/>
                  </a:cubicBezTo>
                  <a:cubicBezTo>
                    <a:pt x="706" y="549"/>
                    <a:pt x="706" y="690"/>
                    <a:pt x="910" y="612"/>
                  </a:cubicBezTo>
                  <a:cubicBezTo>
                    <a:pt x="674" y="596"/>
                    <a:pt x="1192" y="126"/>
                    <a:pt x="988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05" name="Google Shape;2427;p36"/>
            <p:cNvSpPr/>
            <p:nvPr/>
          </p:nvSpPr>
          <p:spPr>
            <a:xfrm>
              <a:off x="5116000" y="1784451"/>
              <a:ext cx="14619" cy="8351"/>
            </a:xfrm>
            <a:custGeom>
              <a:avLst/>
              <a:gdLst/>
              <a:ahLst/>
              <a:cxnLst/>
              <a:rect l="l" t="t" r="r" b="b"/>
              <a:pathLst>
                <a:path w="660" h="377" extrusionOk="0">
                  <a:moveTo>
                    <a:pt x="659" y="1"/>
                  </a:moveTo>
                  <a:lnTo>
                    <a:pt x="659" y="1"/>
                  </a:lnTo>
                  <a:cubicBezTo>
                    <a:pt x="659" y="1"/>
                    <a:pt x="612" y="32"/>
                    <a:pt x="565" y="63"/>
                  </a:cubicBezTo>
                  <a:cubicBezTo>
                    <a:pt x="518" y="95"/>
                    <a:pt x="440" y="142"/>
                    <a:pt x="361" y="173"/>
                  </a:cubicBezTo>
                  <a:cubicBezTo>
                    <a:pt x="220" y="251"/>
                    <a:pt x="79" y="345"/>
                    <a:pt x="79" y="345"/>
                  </a:cubicBezTo>
                  <a:lnTo>
                    <a:pt x="111" y="298"/>
                  </a:lnTo>
                  <a:lnTo>
                    <a:pt x="111" y="298"/>
                  </a:lnTo>
                  <a:lnTo>
                    <a:pt x="1" y="377"/>
                  </a:lnTo>
                  <a:cubicBezTo>
                    <a:pt x="142" y="330"/>
                    <a:pt x="267" y="314"/>
                    <a:pt x="487" y="283"/>
                  </a:cubicBezTo>
                  <a:cubicBezTo>
                    <a:pt x="643" y="110"/>
                    <a:pt x="659" y="48"/>
                    <a:pt x="659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06" name="Google Shape;2428;p36"/>
            <p:cNvSpPr/>
            <p:nvPr/>
          </p:nvSpPr>
          <p:spPr>
            <a:xfrm>
              <a:off x="5096907" y="1790365"/>
              <a:ext cx="19115" cy="12515"/>
            </a:xfrm>
            <a:custGeom>
              <a:avLst/>
              <a:gdLst/>
              <a:ahLst/>
              <a:cxnLst/>
              <a:rect l="l" t="t" r="r" b="b"/>
              <a:pathLst>
                <a:path w="863" h="565" extrusionOk="0">
                  <a:moveTo>
                    <a:pt x="409" y="384"/>
                  </a:moveTo>
                  <a:cubicBezTo>
                    <a:pt x="434" y="384"/>
                    <a:pt x="353" y="432"/>
                    <a:pt x="330" y="455"/>
                  </a:cubicBezTo>
                  <a:cubicBezTo>
                    <a:pt x="314" y="439"/>
                    <a:pt x="314" y="423"/>
                    <a:pt x="330" y="408"/>
                  </a:cubicBezTo>
                  <a:cubicBezTo>
                    <a:pt x="377" y="391"/>
                    <a:pt x="400" y="384"/>
                    <a:pt x="409" y="384"/>
                  </a:cubicBezTo>
                  <a:close/>
                  <a:moveTo>
                    <a:pt x="330" y="455"/>
                  </a:moveTo>
                  <a:cubicBezTo>
                    <a:pt x="330" y="470"/>
                    <a:pt x="314" y="470"/>
                    <a:pt x="330" y="486"/>
                  </a:cubicBezTo>
                  <a:cubicBezTo>
                    <a:pt x="299" y="470"/>
                    <a:pt x="283" y="470"/>
                    <a:pt x="314" y="470"/>
                  </a:cubicBezTo>
                  <a:cubicBezTo>
                    <a:pt x="314" y="470"/>
                    <a:pt x="314" y="455"/>
                    <a:pt x="330" y="455"/>
                  </a:cubicBezTo>
                  <a:close/>
                  <a:moveTo>
                    <a:pt x="377" y="0"/>
                  </a:moveTo>
                  <a:lnTo>
                    <a:pt x="377" y="0"/>
                  </a:lnTo>
                  <a:cubicBezTo>
                    <a:pt x="48" y="188"/>
                    <a:pt x="189" y="220"/>
                    <a:pt x="1" y="376"/>
                  </a:cubicBezTo>
                  <a:cubicBezTo>
                    <a:pt x="149" y="298"/>
                    <a:pt x="211" y="271"/>
                    <a:pt x="229" y="271"/>
                  </a:cubicBezTo>
                  <a:cubicBezTo>
                    <a:pt x="271" y="271"/>
                    <a:pt x="83" y="415"/>
                    <a:pt x="195" y="415"/>
                  </a:cubicBezTo>
                  <a:cubicBezTo>
                    <a:pt x="219" y="415"/>
                    <a:pt x="257" y="408"/>
                    <a:pt x="314" y="392"/>
                  </a:cubicBezTo>
                  <a:lnTo>
                    <a:pt x="314" y="392"/>
                  </a:lnTo>
                  <a:cubicBezTo>
                    <a:pt x="220" y="470"/>
                    <a:pt x="110" y="517"/>
                    <a:pt x="16" y="564"/>
                  </a:cubicBezTo>
                  <a:cubicBezTo>
                    <a:pt x="126" y="533"/>
                    <a:pt x="236" y="502"/>
                    <a:pt x="346" y="486"/>
                  </a:cubicBezTo>
                  <a:lnTo>
                    <a:pt x="330" y="486"/>
                  </a:lnTo>
                  <a:cubicBezTo>
                    <a:pt x="330" y="486"/>
                    <a:pt x="455" y="392"/>
                    <a:pt x="596" y="298"/>
                  </a:cubicBezTo>
                  <a:cubicBezTo>
                    <a:pt x="659" y="251"/>
                    <a:pt x="737" y="204"/>
                    <a:pt x="784" y="173"/>
                  </a:cubicBezTo>
                  <a:cubicBezTo>
                    <a:pt x="831" y="141"/>
                    <a:pt x="863" y="110"/>
                    <a:pt x="863" y="110"/>
                  </a:cubicBezTo>
                  <a:lnTo>
                    <a:pt x="863" y="110"/>
                  </a:lnTo>
                  <a:cubicBezTo>
                    <a:pt x="737" y="173"/>
                    <a:pt x="581" y="251"/>
                    <a:pt x="330" y="392"/>
                  </a:cubicBezTo>
                  <a:cubicBezTo>
                    <a:pt x="361" y="235"/>
                    <a:pt x="612" y="31"/>
                    <a:pt x="37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07" name="Google Shape;2429;p36"/>
            <p:cNvSpPr/>
            <p:nvPr/>
          </p:nvSpPr>
          <p:spPr>
            <a:xfrm>
              <a:off x="5035107" y="1808285"/>
              <a:ext cx="1373" cy="842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38" y="0"/>
                  </a:moveTo>
                  <a:cubicBezTo>
                    <a:pt x="30" y="0"/>
                    <a:pt x="17" y="2"/>
                    <a:pt x="1" y="6"/>
                  </a:cubicBezTo>
                  <a:cubicBezTo>
                    <a:pt x="16" y="22"/>
                    <a:pt x="16" y="22"/>
                    <a:pt x="32" y="38"/>
                  </a:cubicBezTo>
                  <a:cubicBezTo>
                    <a:pt x="55" y="15"/>
                    <a:pt x="61" y="0"/>
                    <a:pt x="3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08" name="Google Shape;2430;p36"/>
            <p:cNvSpPr/>
            <p:nvPr/>
          </p:nvSpPr>
          <p:spPr>
            <a:xfrm>
              <a:off x="5030434" y="1808750"/>
              <a:ext cx="18828" cy="4895"/>
            </a:xfrm>
            <a:custGeom>
              <a:avLst/>
              <a:gdLst/>
              <a:ahLst/>
              <a:cxnLst/>
              <a:rect l="l" t="t" r="r" b="b"/>
              <a:pathLst>
                <a:path w="850" h="221" extrusionOk="0">
                  <a:moveTo>
                    <a:pt x="462" y="1"/>
                  </a:moveTo>
                  <a:cubicBezTo>
                    <a:pt x="431" y="32"/>
                    <a:pt x="415" y="95"/>
                    <a:pt x="274" y="111"/>
                  </a:cubicBezTo>
                  <a:cubicBezTo>
                    <a:pt x="149" y="111"/>
                    <a:pt x="259" y="48"/>
                    <a:pt x="243" y="17"/>
                  </a:cubicBezTo>
                  <a:lnTo>
                    <a:pt x="243" y="17"/>
                  </a:lnTo>
                  <a:cubicBezTo>
                    <a:pt x="170" y="75"/>
                    <a:pt x="1" y="175"/>
                    <a:pt x="196" y="175"/>
                  </a:cubicBezTo>
                  <a:cubicBezTo>
                    <a:pt x="210" y="175"/>
                    <a:pt x="226" y="174"/>
                    <a:pt x="243" y="173"/>
                  </a:cubicBezTo>
                  <a:lnTo>
                    <a:pt x="290" y="142"/>
                  </a:lnTo>
                  <a:cubicBezTo>
                    <a:pt x="316" y="140"/>
                    <a:pt x="342" y="139"/>
                    <a:pt x="370" y="139"/>
                  </a:cubicBezTo>
                  <a:cubicBezTo>
                    <a:pt x="539" y="139"/>
                    <a:pt x="738" y="168"/>
                    <a:pt x="812" y="195"/>
                  </a:cubicBezTo>
                  <a:lnTo>
                    <a:pt x="812" y="195"/>
                  </a:lnTo>
                  <a:cubicBezTo>
                    <a:pt x="726" y="115"/>
                    <a:pt x="633" y="58"/>
                    <a:pt x="462" y="1"/>
                  </a:cubicBezTo>
                  <a:close/>
                  <a:moveTo>
                    <a:pt x="812" y="195"/>
                  </a:moveTo>
                  <a:lnTo>
                    <a:pt x="812" y="195"/>
                  </a:lnTo>
                  <a:cubicBezTo>
                    <a:pt x="821" y="203"/>
                    <a:pt x="830" y="212"/>
                    <a:pt x="839" y="220"/>
                  </a:cubicBezTo>
                  <a:cubicBezTo>
                    <a:pt x="850" y="213"/>
                    <a:pt x="839" y="204"/>
                    <a:pt x="812" y="195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09" name="Google Shape;2431;p36"/>
            <p:cNvSpPr/>
            <p:nvPr/>
          </p:nvSpPr>
          <p:spPr>
            <a:xfrm>
              <a:off x="5070526" y="1799026"/>
              <a:ext cx="11828" cy="5582"/>
            </a:xfrm>
            <a:custGeom>
              <a:avLst/>
              <a:gdLst/>
              <a:ahLst/>
              <a:cxnLst/>
              <a:rect l="l" t="t" r="r" b="b"/>
              <a:pathLst>
                <a:path w="534" h="252" extrusionOk="0">
                  <a:moveTo>
                    <a:pt x="251" y="1"/>
                  </a:moveTo>
                  <a:lnTo>
                    <a:pt x="283" y="64"/>
                  </a:lnTo>
                  <a:cubicBezTo>
                    <a:pt x="0" y="142"/>
                    <a:pt x="95" y="189"/>
                    <a:pt x="79" y="252"/>
                  </a:cubicBezTo>
                  <a:cubicBezTo>
                    <a:pt x="79" y="252"/>
                    <a:pt x="189" y="205"/>
                    <a:pt x="298" y="142"/>
                  </a:cubicBezTo>
                  <a:cubicBezTo>
                    <a:pt x="424" y="79"/>
                    <a:pt x="533" y="17"/>
                    <a:pt x="533" y="17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10" name="Google Shape;2432;p36"/>
            <p:cNvSpPr/>
            <p:nvPr/>
          </p:nvSpPr>
          <p:spPr>
            <a:xfrm>
              <a:off x="5133012" y="1780641"/>
              <a:ext cx="3500" cy="7310"/>
            </a:xfrm>
            <a:custGeom>
              <a:avLst/>
              <a:gdLst/>
              <a:ahLst/>
              <a:cxnLst/>
              <a:rect l="l" t="t" r="r" b="b"/>
              <a:pathLst>
                <a:path w="158" h="330" extrusionOk="0">
                  <a:moveTo>
                    <a:pt x="158" y="0"/>
                  </a:moveTo>
                  <a:lnTo>
                    <a:pt x="1" y="173"/>
                  </a:lnTo>
                  <a:lnTo>
                    <a:pt x="17" y="32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11" name="Google Shape;2433;p36"/>
            <p:cNvSpPr/>
            <p:nvPr/>
          </p:nvSpPr>
          <p:spPr>
            <a:xfrm>
              <a:off x="5145172" y="1774040"/>
              <a:ext cx="3500" cy="3500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157" y="0"/>
                  </a:moveTo>
                  <a:lnTo>
                    <a:pt x="0" y="47"/>
                  </a:lnTo>
                  <a:lnTo>
                    <a:pt x="63" y="15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12" name="Google Shape;2434;p36"/>
            <p:cNvSpPr/>
            <p:nvPr/>
          </p:nvSpPr>
          <p:spPr>
            <a:xfrm>
              <a:off x="4831657" y="1320955"/>
              <a:ext cx="2791" cy="1418"/>
            </a:xfrm>
            <a:custGeom>
              <a:avLst/>
              <a:gdLst/>
              <a:ahLst/>
              <a:cxnLst/>
              <a:rect l="l" t="t" r="r" b="b"/>
              <a:pathLst>
                <a:path w="126" h="64" extrusionOk="0">
                  <a:moveTo>
                    <a:pt x="126" y="0"/>
                  </a:moveTo>
                  <a:cubicBezTo>
                    <a:pt x="126" y="0"/>
                    <a:pt x="95" y="16"/>
                    <a:pt x="63" y="32"/>
                  </a:cubicBezTo>
                  <a:cubicBezTo>
                    <a:pt x="32" y="47"/>
                    <a:pt x="1" y="63"/>
                    <a:pt x="1" y="63"/>
                  </a:cubicBezTo>
                  <a:cubicBezTo>
                    <a:pt x="63" y="32"/>
                    <a:pt x="95" y="16"/>
                    <a:pt x="12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13" name="Google Shape;2435;p36"/>
            <p:cNvSpPr/>
            <p:nvPr/>
          </p:nvSpPr>
          <p:spPr>
            <a:xfrm>
              <a:off x="4855269" y="1315041"/>
              <a:ext cx="1063" cy="1418"/>
            </a:xfrm>
            <a:custGeom>
              <a:avLst/>
              <a:gdLst/>
              <a:ahLst/>
              <a:cxnLst/>
              <a:rect l="l" t="t" r="r" b="b"/>
              <a:pathLst>
                <a:path w="48" h="64" extrusionOk="0">
                  <a:moveTo>
                    <a:pt x="47" y="1"/>
                  </a:moveTo>
                  <a:lnTo>
                    <a:pt x="47" y="1"/>
                  </a:lnTo>
                  <a:cubicBezTo>
                    <a:pt x="16" y="48"/>
                    <a:pt x="0" y="64"/>
                    <a:pt x="32" y="64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14" name="Google Shape;2436;p36"/>
            <p:cNvSpPr/>
            <p:nvPr/>
          </p:nvSpPr>
          <p:spPr>
            <a:xfrm>
              <a:off x="5044477" y="1306026"/>
              <a:ext cx="4895" cy="2459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58" y="16"/>
                    <a:pt x="79" y="32"/>
                    <a:pt x="1" y="63"/>
                  </a:cubicBezTo>
                  <a:cubicBezTo>
                    <a:pt x="17" y="79"/>
                    <a:pt x="48" y="94"/>
                    <a:pt x="64" y="110"/>
                  </a:cubicBezTo>
                  <a:cubicBezTo>
                    <a:pt x="126" y="63"/>
                    <a:pt x="173" y="32"/>
                    <a:pt x="22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15" name="Google Shape;2437;p36"/>
            <p:cNvSpPr/>
            <p:nvPr/>
          </p:nvSpPr>
          <p:spPr>
            <a:xfrm>
              <a:off x="5034066" y="1316436"/>
              <a:ext cx="5936" cy="2459"/>
            </a:xfrm>
            <a:custGeom>
              <a:avLst/>
              <a:gdLst/>
              <a:ahLst/>
              <a:cxnLst/>
              <a:rect l="l" t="t" r="r" b="b"/>
              <a:pathLst>
                <a:path w="268" h="111" extrusionOk="0">
                  <a:moveTo>
                    <a:pt x="1" y="1"/>
                  </a:moveTo>
                  <a:cubicBezTo>
                    <a:pt x="28" y="14"/>
                    <a:pt x="60" y="28"/>
                    <a:pt x="97" y="42"/>
                  </a:cubicBezTo>
                  <a:lnTo>
                    <a:pt x="97" y="42"/>
                  </a:lnTo>
                  <a:cubicBezTo>
                    <a:pt x="47" y="19"/>
                    <a:pt x="1" y="1"/>
                    <a:pt x="1" y="1"/>
                  </a:cubicBezTo>
                  <a:close/>
                  <a:moveTo>
                    <a:pt x="97" y="42"/>
                  </a:moveTo>
                  <a:lnTo>
                    <a:pt x="97" y="42"/>
                  </a:lnTo>
                  <a:cubicBezTo>
                    <a:pt x="112" y="49"/>
                    <a:pt x="127" y="56"/>
                    <a:pt x="142" y="63"/>
                  </a:cubicBezTo>
                  <a:cubicBezTo>
                    <a:pt x="155" y="67"/>
                    <a:pt x="168" y="71"/>
                    <a:pt x="180" y="75"/>
                  </a:cubicBezTo>
                  <a:lnTo>
                    <a:pt x="180" y="75"/>
                  </a:lnTo>
                  <a:cubicBezTo>
                    <a:pt x="151" y="63"/>
                    <a:pt x="123" y="52"/>
                    <a:pt x="97" y="42"/>
                  </a:cubicBezTo>
                  <a:close/>
                  <a:moveTo>
                    <a:pt x="180" y="75"/>
                  </a:moveTo>
                  <a:cubicBezTo>
                    <a:pt x="208" y="86"/>
                    <a:pt x="237" y="97"/>
                    <a:pt x="267" y="110"/>
                  </a:cubicBezTo>
                  <a:cubicBezTo>
                    <a:pt x="267" y="110"/>
                    <a:pt x="228" y="91"/>
                    <a:pt x="180" y="75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16" name="Google Shape;2438;p36"/>
            <p:cNvSpPr/>
            <p:nvPr/>
          </p:nvSpPr>
          <p:spPr>
            <a:xfrm>
              <a:off x="4729588" y="1378944"/>
              <a:ext cx="3832" cy="4519"/>
            </a:xfrm>
            <a:custGeom>
              <a:avLst/>
              <a:gdLst/>
              <a:ahLst/>
              <a:cxnLst/>
              <a:rect l="l" t="t" r="r" b="b"/>
              <a:pathLst>
                <a:path w="173" h="204" extrusionOk="0">
                  <a:moveTo>
                    <a:pt x="32" y="0"/>
                  </a:moveTo>
                  <a:lnTo>
                    <a:pt x="0" y="204"/>
                  </a:lnTo>
                  <a:cubicBezTo>
                    <a:pt x="173" y="47"/>
                    <a:pt x="47" y="63"/>
                    <a:pt x="3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17" name="Google Shape;2439;p36"/>
            <p:cNvSpPr/>
            <p:nvPr/>
          </p:nvSpPr>
          <p:spPr>
            <a:xfrm>
              <a:off x="4721259" y="1764316"/>
              <a:ext cx="709" cy="709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1"/>
                  </a:moveTo>
                  <a:cubicBezTo>
                    <a:pt x="0" y="16"/>
                    <a:pt x="16" y="16"/>
                    <a:pt x="16" y="32"/>
                  </a:cubicBezTo>
                  <a:cubicBezTo>
                    <a:pt x="31" y="16"/>
                    <a:pt x="16" y="16"/>
                    <a:pt x="0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18" name="Google Shape;2440;p36"/>
            <p:cNvSpPr/>
            <p:nvPr/>
          </p:nvSpPr>
          <p:spPr>
            <a:xfrm>
              <a:off x="4827492" y="1839317"/>
              <a:ext cx="5914" cy="709"/>
            </a:xfrm>
            <a:custGeom>
              <a:avLst/>
              <a:gdLst/>
              <a:ahLst/>
              <a:cxnLst/>
              <a:rect l="l" t="t" r="r" b="b"/>
              <a:pathLst>
                <a:path w="267" h="32" extrusionOk="0">
                  <a:moveTo>
                    <a:pt x="0" y="0"/>
                  </a:moveTo>
                  <a:lnTo>
                    <a:pt x="0" y="0"/>
                  </a:lnTo>
                  <a:cubicBezTo>
                    <a:pt x="47" y="16"/>
                    <a:pt x="126" y="32"/>
                    <a:pt x="267" y="32"/>
                  </a:cubicBezTo>
                  <a:cubicBezTo>
                    <a:pt x="189" y="32"/>
                    <a:pt x="94" y="16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19" name="Google Shape;2441;p36"/>
            <p:cNvSpPr/>
            <p:nvPr/>
          </p:nvSpPr>
          <p:spPr>
            <a:xfrm>
              <a:off x="5170867" y="1735144"/>
              <a:ext cx="377" cy="1772"/>
            </a:xfrm>
            <a:custGeom>
              <a:avLst/>
              <a:gdLst/>
              <a:ahLst/>
              <a:cxnLst/>
              <a:rect l="l" t="t" r="r" b="b"/>
              <a:pathLst>
                <a:path w="17" h="80" extrusionOk="0">
                  <a:moveTo>
                    <a:pt x="0" y="1"/>
                  </a:moveTo>
                  <a:lnTo>
                    <a:pt x="0" y="1"/>
                  </a:lnTo>
                  <a:cubicBezTo>
                    <a:pt x="16" y="32"/>
                    <a:pt x="16" y="64"/>
                    <a:pt x="16" y="79"/>
                  </a:cubicBezTo>
                  <a:cubicBezTo>
                    <a:pt x="16" y="48"/>
                    <a:pt x="16" y="32"/>
                    <a:pt x="0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20" name="Google Shape;2442;p36"/>
            <p:cNvSpPr/>
            <p:nvPr/>
          </p:nvSpPr>
          <p:spPr>
            <a:xfrm>
              <a:off x="4634452" y="1553223"/>
              <a:ext cx="775" cy="2193"/>
            </a:xfrm>
            <a:custGeom>
              <a:avLst/>
              <a:gdLst/>
              <a:ahLst/>
              <a:cxnLst/>
              <a:rect l="l" t="t" r="r" b="b"/>
              <a:pathLst>
                <a:path w="35" h="99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20" y="76"/>
                    <a:pt x="29" y="99"/>
                    <a:pt x="31" y="99"/>
                  </a:cubicBezTo>
                  <a:cubicBezTo>
                    <a:pt x="34" y="99"/>
                    <a:pt x="25" y="55"/>
                    <a:pt x="1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21" name="Google Shape;2443;p36"/>
            <p:cNvSpPr/>
            <p:nvPr/>
          </p:nvSpPr>
          <p:spPr>
            <a:xfrm>
              <a:off x="5171553" y="1395956"/>
              <a:ext cx="377" cy="354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6" y="0"/>
                  </a:moveTo>
                  <a:lnTo>
                    <a:pt x="1" y="16"/>
                  </a:lnTo>
                  <a:lnTo>
                    <a:pt x="16" y="16"/>
                  </a:lnTo>
                  <a:cubicBezTo>
                    <a:pt x="16" y="16"/>
                    <a:pt x="16" y="16"/>
                    <a:pt x="1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22" name="Google Shape;2444;p36"/>
            <p:cNvSpPr/>
            <p:nvPr/>
          </p:nvSpPr>
          <p:spPr>
            <a:xfrm>
              <a:off x="5162538" y="1387605"/>
              <a:ext cx="12869" cy="8373"/>
            </a:xfrm>
            <a:custGeom>
              <a:avLst/>
              <a:gdLst/>
              <a:ahLst/>
              <a:cxnLst/>
              <a:rect l="l" t="t" r="r" b="b"/>
              <a:pathLst>
                <a:path w="581" h="378" extrusionOk="0">
                  <a:moveTo>
                    <a:pt x="580" y="1"/>
                  </a:moveTo>
                  <a:lnTo>
                    <a:pt x="0" y="126"/>
                  </a:lnTo>
                  <a:cubicBezTo>
                    <a:pt x="267" y="158"/>
                    <a:pt x="329" y="252"/>
                    <a:pt x="423" y="377"/>
                  </a:cubicBezTo>
                  <a:lnTo>
                    <a:pt x="58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23" name="Google Shape;2445;p36"/>
            <p:cNvSpPr/>
            <p:nvPr/>
          </p:nvSpPr>
          <p:spPr>
            <a:xfrm>
              <a:off x="4609445" y="1277075"/>
              <a:ext cx="660026" cy="564670"/>
            </a:xfrm>
            <a:custGeom>
              <a:avLst/>
              <a:gdLst/>
              <a:ahLst/>
              <a:cxnLst/>
              <a:rect l="l" t="t" r="r" b="b"/>
              <a:pathLst>
                <a:path w="29798" h="25493" extrusionOk="0">
                  <a:moveTo>
                    <a:pt x="12423" y="1484"/>
                  </a:moveTo>
                  <a:cubicBezTo>
                    <a:pt x="12478" y="1484"/>
                    <a:pt x="12540" y="1511"/>
                    <a:pt x="12619" y="1527"/>
                  </a:cubicBezTo>
                  <a:cubicBezTo>
                    <a:pt x="12547" y="1563"/>
                    <a:pt x="12429" y="1626"/>
                    <a:pt x="12343" y="1626"/>
                  </a:cubicBezTo>
                  <a:cubicBezTo>
                    <a:pt x="12316" y="1626"/>
                    <a:pt x="12292" y="1620"/>
                    <a:pt x="12274" y="1605"/>
                  </a:cubicBezTo>
                  <a:cubicBezTo>
                    <a:pt x="12321" y="1511"/>
                    <a:pt x="12368" y="1484"/>
                    <a:pt x="12423" y="1484"/>
                  </a:cubicBezTo>
                  <a:close/>
                  <a:moveTo>
                    <a:pt x="20033" y="1668"/>
                  </a:moveTo>
                  <a:lnTo>
                    <a:pt x="20033" y="1668"/>
                  </a:lnTo>
                  <a:cubicBezTo>
                    <a:pt x="20127" y="1684"/>
                    <a:pt x="20237" y="1699"/>
                    <a:pt x="20331" y="1762"/>
                  </a:cubicBezTo>
                  <a:cubicBezTo>
                    <a:pt x="20314" y="1769"/>
                    <a:pt x="20296" y="1772"/>
                    <a:pt x="20278" y="1772"/>
                  </a:cubicBezTo>
                  <a:cubicBezTo>
                    <a:pt x="20211" y="1772"/>
                    <a:pt x="20131" y="1730"/>
                    <a:pt x="20033" y="1668"/>
                  </a:cubicBezTo>
                  <a:close/>
                  <a:moveTo>
                    <a:pt x="10595" y="1837"/>
                  </a:moveTo>
                  <a:cubicBezTo>
                    <a:pt x="10557" y="1848"/>
                    <a:pt x="10534" y="1856"/>
                    <a:pt x="10534" y="1856"/>
                  </a:cubicBezTo>
                  <a:cubicBezTo>
                    <a:pt x="10559" y="1852"/>
                    <a:pt x="10580" y="1845"/>
                    <a:pt x="10595" y="1837"/>
                  </a:cubicBezTo>
                  <a:close/>
                  <a:moveTo>
                    <a:pt x="21114" y="2185"/>
                  </a:moveTo>
                  <a:cubicBezTo>
                    <a:pt x="21121" y="2188"/>
                    <a:pt x="21129" y="2192"/>
                    <a:pt x="21136" y="2195"/>
                  </a:cubicBezTo>
                  <a:lnTo>
                    <a:pt x="21136" y="2195"/>
                  </a:lnTo>
                  <a:cubicBezTo>
                    <a:pt x="21129" y="2192"/>
                    <a:pt x="21122" y="2188"/>
                    <a:pt x="21114" y="2185"/>
                  </a:cubicBezTo>
                  <a:close/>
                  <a:moveTo>
                    <a:pt x="26985" y="5618"/>
                  </a:moveTo>
                  <a:cubicBezTo>
                    <a:pt x="26990" y="5618"/>
                    <a:pt x="27000" y="5626"/>
                    <a:pt x="27022" y="5648"/>
                  </a:cubicBezTo>
                  <a:lnTo>
                    <a:pt x="27022" y="5648"/>
                  </a:lnTo>
                  <a:cubicBezTo>
                    <a:pt x="27000" y="5650"/>
                    <a:pt x="26980" y="5655"/>
                    <a:pt x="26961" y="5665"/>
                  </a:cubicBezTo>
                  <a:cubicBezTo>
                    <a:pt x="26981" y="5645"/>
                    <a:pt x="26975" y="5618"/>
                    <a:pt x="26985" y="5618"/>
                  </a:cubicBezTo>
                  <a:close/>
                  <a:moveTo>
                    <a:pt x="26267" y="6263"/>
                  </a:moveTo>
                  <a:cubicBezTo>
                    <a:pt x="26268" y="6268"/>
                    <a:pt x="26269" y="6272"/>
                    <a:pt x="26271" y="6276"/>
                  </a:cubicBezTo>
                  <a:cubicBezTo>
                    <a:pt x="26270" y="6272"/>
                    <a:pt x="26268" y="6268"/>
                    <a:pt x="26267" y="6263"/>
                  </a:cubicBezTo>
                  <a:close/>
                  <a:moveTo>
                    <a:pt x="26412" y="6402"/>
                  </a:moveTo>
                  <a:lnTo>
                    <a:pt x="26412" y="6402"/>
                  </a:lnTo>
                  <a:cubicBezTo>
                    <a:pt x="26415" y="6403"/>
                    <a:pt x="26418" y="6403"/>
                    <a:pt x="26421" y="6404"/>
                  </a:cubicBezTo>
                  <a:lnTo>
                    <a:pt x="26421" y="6404"/>
                  </a:lnTo>
                  <a:lnTo>
                    <a:pt x="26412" y="6402"/>
                  </a:lnTo>
                  <a:close/>
                  <a:moveTo>
                    <a:pt x="2117" y="9599"/>
                  </a:moveTo>
                  <a:cubicBezTo>
                    <a:pt x="2109" y="9628"/>
                    <a:pt x="2101" y="9655"/>
                    <a:pt x="2093" y="9681"/>
                  </a:cubicBezTo>
                  <a:lnTo>
                    <a:pt x="2093" y="9681"/>
                  </a:lnTo>
                  <a:cubicBezTo>
                    <a:pt x="2108" y="9651"/>
                    <a:pt x="2117" y="9623"/>
                    <a:pt x="2117" y="9599"/>
                  </a:cubicBezTo>
                  <a:close/>
                  <a:moveTo>
                    <a:pt x="173" y="13831"/>
                  </a:moveTo>
                  <a:cubicBezTo>
                    <a:pt x="198" y="13940"/>
                    <a:pt x="201" y="13973"/>
                    <a:pt x="191" y="13973"/>
                  </a:cubicBezTo>
                  <a:cubicBezTo>
                    <a:pt x="183" y="13973"/>
                    <a:pt x="164" y="13947"/>
                    <a:pt x="142" y="13925"/>
                  </a:cubicBezTo>
                  <a:lnTo>
                    <a:pt x="173" y="13831"/>
                  </a:lnTo>
                  <a:close/>
                  <a:moveTo>
                    <a:pt x="27146" y="19108"/>
                  </a:moveTo>
                  <a:cubicBezTo>
                    <a:pt x="27146" y="19108"/>
                    <a:pt x="27100" y="19154"/>
                    <a:pt x="27039" y="19223"/>
                  </a:cubicBezTo>
                  <a:cubicBezTo>
                    <a:pt x="27039" y="19223"/>
                    <a:pt x="27039" y="19208"/>
                    <a:pt x="27039" y="19208"/>
                  </a:cubicBezTo>
                  <a:cubicBezTo>
                    <a:pt x="27116" y="19138"/>
                    <a:pt x="27146" y="19108"/>
                    <a:pt x="27146" y="19108"/>
                  </a:cubicBezTo>
                  <a:close/>
                  <a:moveTo>
                    <a:pt x="1425" y="19386"/>
                  </a:moveTo>
                  <a:cubicBezTo>
                    <a:pt x="1419" y="19395"/>
                    <a:pt x="1415" y="19409"/>
                    <a:pt x="1412" y="19427"/>
                  </a:cubicBezTo>
                  <a:cubicBezTo>
                    <a:pt x="1417" y="19414"/>
                    <a:pt x="1421" y="19400"/>
                    <a:pt x="1425" y="19386"/>
                  </a:cubicBezTo>
                  <a:close/>
                  <a:moveTo>
                    <a:pt x="25362" y="20775"/>
                  </a:moveTo>
                  <a:lnTo>
                    <a:pt x="25362" y="20775"/>
                  </a:lnTo>
                  <a:cubicBezTo>
                    <a:pt x="25360" y="20781"/>
                    <a:pt x="25357" y="20788"/>
                    <a:pt x="25353" y="20795"/>
                  </a:cubicBezTo>
                  <a:lnTo>
                    <a:pt x="25353" y="20795"/>
                  </a:lnTo>
                  <a:cubicBezTo>
                    <a:pt x="25357" y="20788"/>
                    <a:pt x="25360" y="20782"/>
                    <a:pt x="25362" y="20775"/>
                  </a:cubicBezTo>
                  <a:close/>
                  <a:moveTo>
                    <a:pt x="4405" y="21418"/>
                  </a:moveTo>
                  <a:cubicBezTo>
                    <a:pt x="4410" y="21426"/>
                    <a:pt x="4417" y="21436"/>
                    <a:pt x="4428" y="21447"/>
                  </a:cubicBezTo>
                  <a:lnTo>
                    <a:pt x="4428" y="21447"/>
                  </a:lnTo>
                  <a:lnTo>
                    <a:pt x="4405" y="21418"/>
                  </a:lnTo>
                  <a:close/>
                  <a:moveTo>
                    <a:pt x="12861" y="0"/>
                  </a:moveTo>
                  <a:cubicBezTo>
                    <a:pt x="12755" y="0"/>
                    <a:pt x="12536" y="82"/>
                    <a:pt x="12305" y="163"/>
                  </a:cubicBezTo>
                  <a:cubicBezTo>
                    <a:pt x="12097" y="233"/>
                    <a:pt x="11871" y="302"/>
                    <a:pt x="11673" y="302"/>
                  </a:cubicBezTo>
                  <a:cubicBezTo>
                    <a:pt x="11603" y="302"/>
                    <a:pt x="11536" y="293"/>
                    <a:pt x="11475" y="273"/>
                  </a:cubicBezTo>
                  <a:lnTo>
                    <a:pt x="11475" y="273"/>
                  </a:lnTo>
                  <a:cubicBezTo>
                    <a:pt x="11584" y="351"/>
                    <a:pt x="11694" y="414"/>
                    <a:pt x="11475" y="492"/>
                  </a:cubicBezTo>
                  <a:cubicBezTo>
                    <a:pt x="11414" y="506"/>
                    <a:pt x="11344" y="511"/>
                    <a:pt x="11267" y="511"/>
                  </a:cubicBezTo>
                  <a:cubicBezTo>
                    <a:pt x="11113" y="511"/>
                    <a:pt x="10934" y="492"/>
                    <a:pt x="10763" y="492"/>
                  </a:cubicBezTo>
                  <a:cubicBezTo>
                    <a:pt x="10536" y="492"/>
                    <a:pt x="10323" y="525"/>
                    <a:pt x="10205" y="680"/>
                  </a:cubicBezTo>
                  <a:cubicBezTo>
                    <a:pt x="10158" y="665"/>
                    <a:pt x="10127" y="649"/>
                    <a:pt x="10127" y="633"/>
                  </a:cubicBezTo>
                  <a:cubicBezTo>
                    <a:pt x="9876" y="743"/>
                    <a:pt x="9296" y="963"/>
                    <a:pt x="9170" y="1151"/>
                  </a:cubicBezTo>
                  <a:cubicBezTo>
                    <a:pt x="9115" y="1085"/>
                    <a:pt x="9041" y="1059"/>
                    <a:pt x="8955" y="1059"/>
                  </a:cubicBezTo>
                  <a:cubicBezTo>
                    <a:pt x="8753" y="1059"/>
                    <a:pt x="8488" y="1207"/>
                    <a:pt x="8246" y="1339"/>
                  </a:cubicBezTo>
                  <a:cubicBezTo>
                    <a:pt x="8012" y="1494"/>
                    <a:pt x="7794" y="1642"/>
                    <a:pt x="7654" y="1642"/>
                  </a:cubicBezTo>
                  <a:cubicBezTo>
                    <a:pt x="7597" y="1642"/>
                    <a:pt x="7552" y="1617"/>
                    <a:pt x="7525" y="1558"/>
                  </a:cubicBezTo>
                  <a:cubicBezTo>
                    <a:pt x="7525" y="1558"/>
                    <a:pt x="7524" y="1558"/>
                    <a:pt x="7524" y="1558"/>
                  </a:cubicBezTo>
                  <a:cubicBezTo>
                    <a:pt x="7498" y="1558"/>
                    <a:pt x="6788" y="1966"/>
                    <a:pt x="6788" y="1966"/>
                  </a:cubicBezTo>
                  <a:lnTo>
                    <a:pt x="6788" y="1919"/>
                  </a:lnTo>
                  <a:cubicBezTo>
                    <a:pt x="6286" y="2154"/>
                    <a:pt x="6208" y="2358"/>
                    <a:pt x="6098" y="2546"/>
                  </a:cubicBezTo>
                  <a:cubicBezTo>
                    <a:pt x="6071" y="2556"/>
                    <a:pt x="6052" y="2560"/>
                    <a:pt x="6040" y="2560"/>
                  </a:cubicBezTo>
                  <a:cubicBezTo>
                    <a:pt x="5998" y="2560"/>
                    <a:pt x="6036" y="2507"/>
                    <a:pt x="6036" y="2483"/>
                  </a:cubicBezTo>
                  <a:lnTo>
                    <a:pt x="6036" y="2483"/>
                  </a:lnTo>
                  <a:cubicBezTo>
                    <a:pt x="5330" y="2844"/>
                    <a:pt x="5268" y="2906"/>
                    <a:pt x="4907" y="3486"/>
                  </a:cubicBezTo>
                  <a:lnTo>
                    <a:pt x="4750" y="3423"/>
                  </a:lnTo>
                  <a:cubicBezTo>
                    <a:pt x="4672" y="3580"/>
                    <a:pt x="3731" y="3988"/>
                    <a:pt x="3324" y="4677"/>
                  </a:cubicBezTo>
                  <a:cubicBezTo>
                    <a:pt x="3324" y="4662"/>
                    <a:pt x="3308" y="4630"/>
                    <a:pt x="3340" y="4568"/>
                  </a:cubicBezTo>
                  <a:lnTo>
                    <a:pt x="3340" y="4568"/>
                  </a:lnTo>
                  <a:cubicBezTo>
                    <a:pt x="3214" y="4771"/>
                    <a:pt x="3057" y="4944"/>
                    <a:pt x="2885" y="5116"/>
                  </a:cubicBezTo>
                  <a:cubicBezTo>
                    <a:pt x="2713" y="5289"/>
                    <a:pt x="2540" y="5461"/>
                    <a:pt x="2383" y="5634"/>
                  </a:cubicBezTo>
                  <a:cubicBezTo>
                    <a:pt x="2054" y="5963"/>
                    <a:pt x="1851" y="6308"/>
                    <a:pt x="1992" y="6574"/>
                  </a:cubicBezTo>
                  <a:lnTo>
                    <a:pt x="1835" y="7138"/>
                  </a:lnTo>
                  <a:cubicBezTo>
                    <a:pt x="1946" y="6965"/>
                    <a:pt x="2007" y="6906"/>
                    <a:pt x="2042" y="6906"/>
                  </a:cubicBezTo>
                  <a:cubicBezTo>
                    <a:pt x="2115" y="6906"/>
                    <a:pt x="2075" y="7161"/>
                    <a:pt x="2148" y="7161"/>
                  </a:cubicBezTo>
                  <a:cubicBezTo>
                    <a:pt x="2163" y="7161"/>
                    <a:pt x="2184" y="7150"/>
                    <a:pt x="2211" y="7123"/>
                  </a:cubicBezTo>
                  <a:lnTo>
                    <a:pt x="2211" y="7123"/>
                  </a:lnTo>
                  <a:cubicBezTo>
                    <a:pt x="2148" y="7264"/>
                    <a:pt x="2023" y="7389"/>
                    <a:pt x="1945" y="7467"/>
                  </a:cubicBezTo>
                  <a:cubicBezTo>
                    <a:pt x="1909" y="7497"/>
                    <a:pt x="1878" y="7513"/>
                    <a:pt x="1856" y="7513"/>
                  </a:cubicBezTo>
                  <a:cubicBezTo>
                    <a:pt x="1821" y="7513"/>
                    <a:pt x="1812" y="7471"/>
                    <a:pt x="1851" y="7373"/>
                  </a:cubicBezTo>
                  <a:lnTo>
                    <a:pt x="1898" y="7342"/>
                  </a:lnTo>
                  <a:cubicBezTo>
                    <a:pt x="1875" y="7314"/>
                    <a:pt x="1852" y="7302"/>
                    <a:pt x="1828" y="7302"/>
                  </a:cubicBezTo>
                  <a:cubicBezTo>
                    <a:pt x="1646" y="7302"/>
                    <a:pt x="1431" y="8022"/>
                    <a:pt x="1278" y="8022"/>
                  </a:cubicBezTo>
                  <a:cubicBezTo>
                    <a:pt x="1270" y="8022"/>
                    <a:pt x="1263" y="8020"/>
                    <a:pt x="1255" y="8016"/>
                  </a:cubicBezTo>
                  <a:cubicBezTo>
                    <a:pt x="706" y="9364"/>
                    <a:pt x="236" y="10728"/>
                    <a:pt x="111" y="12091"/>
                  </a:cubicBezTo>
                  <a:lnTo>
                    <a:pt x="346" y="11966"/>
                  </a:lnTo>
                  <a:lnTo>
                    <a:pt x="299" y="12421"/>
                  </a:lnTo>
                  <a:cubicBezTo>
                    <a:pt x="279" y="12473"/>
                    <a:pt x="246" y="12509"/>
                    <a:pt x="216" y="12509"/>
                  </a:cubicBezTo>
                  <a:cubicBezTo>
                    <a:pt x="174" y="12509"/>
                    <a:pt x="139" y="12440"/>
                    <a:pt x="158" y="12248"/>
                  </a:cubicBezTo>
                  <a:lnTo>
                    <a:pt x="158" y="12248"/>
                  </a:lnTo>
                  <a:cubicBezTo>
                    <a:pt x="17" y="12421"/>
                    <a:pt x="220" y="12812"/>
                    <a:pt x="267" y="12828"/>
                  </a:cubicBezTo>
                  <a:cubicBezTo>
                    <a:pt x="242" y="13006"/>
                    <a:pt x="212" y="13068"/>
                    <a:pt x="181" y="13068"/>
                  </a:cubicBezTo>
                  <a:cubicBezTo>
                    <a:pt x="111" y="13068"/>
                    <a:pt x="37" y="12735"/>
                    <a:pt x="10" y="12735"/>
                  </a:cubicBezTo>
                  <a:cubicBezTo>
                    <a:pt x="6" y="12735"/>
                    <a:pt x="3" y="12744"/>
                    <a:pt x="1" y="12765"/>
                  </a:cubicBezTo>
                  <a:cubicBezTo>
                    <a:pt x="1" y="12765"/>
                    <a:pt x="1" y="12828"/>
                    <a:pt x="17" y="12906"/>
                  </a:cubicBezTo>
                  <a:lnTo>
                    <a:pt x="17" y="13047"/>
                  </a:lnTo>
                  <a:lnTo>
                    <a:pt x="48" y="12985"/>
                  </a:lnTo>
                  <a:cubicBezTo>
                    <a:pt x="142" y="13204"/>
                    <a:pt x="236" y="13220"/>
                    <a:pt x="220" y="13627"/>
                  </a:cubicBezTo>
                  <a:cubicBezTo>
                    <a:pt x="173" y="13894"/>
                    <a:pt x="79" y="13769"/>
                    <a:pt x="79" y="13863"/>
                  </a:cubicBezTo>
                  <a:cubicBezTo>
                    <a:pt x="64" y="13863"/>
                    <a:pt x="64" y="13910"/>
                    <a:pt x="79" y="14035"/>
                  </a:cubicBezTo>
                  <a:lnTo>
                    <a:pt x="95" y="14631"/>
                  </a:lnTo>
                  <a:lnTo>
                    <a:pt x="267" y="14380"/>
                  </a:lnTo>
                  <a:cubicBezTo>
                    <a:pt x="334" y="14558"/>
                    <a:pt x="330" y="14761"/>
                    <a:pt x="378" y="14761"/>
                  </a:cubicBezTo>
                  <a:cubicBezTo>
                    <a:pt x="396" y="14761"/>
                    <a:pt x="421" y="14733"/>
                    <a:pt x="460" y="14665"/>
                  </a:cubicBezTo>
                  <a:lnTo>
                    <a:pt x="460" y="14665"/>
                  </a:lnTo>
                  <a:cubicBezTo>
                    <a:pt x="347" y="14883"/>
                    <a:pt x="365" y="15430"/>
                    <a:pt x="471" y="15947"/>
                  </a:cubicBezTo>
                  <a:cubicBezTo>
                    <a:pt x="503" y="16073"/>
                    <a:pt x="534" y="16198"/>
                    <a:pt x="550" y="16323"/>
                  </a:cubicBezTo>
                  <a:cubicBezTo>
                    <a:pt x="581" y="16449"/>
                    <a:pt x="612" y="16559"/>
                    <a:pt x="644" y="16668"/>
                  </a:cubicBezTo>
                  <a:cubicBezTo>
                    <a:pt x="691" y="16872"/>
                    <a:pt x="722" y="17029"/>
                    <a:pt x="722" y="17091"/>
                  </a:cubicBezTo>
                  <a:cubicBezTo>
                    <a:pt x="816" y="17264"/>
                    <a:pt x="910" y="17421"/>
                    <a:pt x="988" y="17593"/>
                  </a:cubicBezTo>
                  <a:cubicBezTo>
                    <a:pt x="1051" y="17781"/>
                    <a:pt x="1098" y="17969"/>
                    <a:pt x="1177" y="18189"/>
                  </a:cubicBezTo>
                  <a:cubicBezTo>
                    <a:pt x="1177" y="18125"/>
                    <a:pt x="1217" y="18061"/>
                    <a:pt x="1273" y="18061"/>
                  </a:cubicBezTo>
                  <a:cubicBezTo>
                    <a:pt x="1328" y="18061"/>
                    <a:pt x="1397" y="18121"/>
                    <a:pt x="1459" y="18298"/>
                  </a:cubicBezTo>
                  <a:cubicBezTo>
                    <a:pt x="1239" y="18314"/>
                    <a:pt x="1255" y="18486"/>
                    <a:pt x="1318" y="18722"/>
                  </a:cubicBezTo>
                  <a:cubicBezTo>
                    <a:pt x="1362" y="18941"/>
                    <a:pt x="1474" y="19188"/>
                    <a:pt x="1425" y="19386"/>
                  </a:cubicBezTo>
                  <a:lnTo>
                    <a:pt x="1425" y="19386"/>
                  </a:lnTo>
                  <a:cubicBezTo>
                    <a:pt x="1431" y="19375"/>
                    <a:pt x="1439" y="19370"/>
                    <a:pt x="1448" y="19370"/>
                  </a:cubicBezTo>
                  <a:cubicBezTo>
                    <a:pt x="1501" y="19370"/>
                    <a:pt x="1598" y="19556"/>
                    <a:pt x="1694" y="19725"/>
                  </a:cubicBezTo>
                  <a:cubicBezTo>
                    <a:pt x="1786" y="19878"/>
                    <a:pt x="1878" y="20012"/>
                    <a:pt x="1935" y="20012"/>
                  </a:cubicBezTo>
                  <a:cubicBezTo>
                    <a:pt x="1966" y="20012"/>
                    <a:pt x="1986" y="19974"/>
                    <a:pt x="1992" y="19882"/>
                  </a:cubicBezTo>
                  <a:lnTo>
                    <a:pt x="1992" y="19882"/>
                  </a:lnTo>
                  <a:cubicBezTo>
                    <a:pt x="2117" y="20195"/>
                    <a:pt x="1866" y="19976"/>
                    <a:pt x="1898" y="20242"/>
                  </a:cubicBezTo>
                  <a:cubicBezTo>
                    <a:pt x="2023" y="20399"/>
                    <a:pt x="2148" y="20571"/>
                    <a:pt x="2258" y="20759"/>
                  </a:cubicBezTo>
                  <a:cubicBezTo>
                    <a:pt x="2321" y="20838"/>
                    <a:pt x="2368" y="20932"/>
                    <a:pt x="2430" y="21041"/>
                  </a:cubicBezTo>
                  <a:cubicBezTo>
                    <a:pt x="2493" y="21135"/>
                    <a:pt x="2556" y="21229"/>
                    <a:pt x="2603" y="21324"/>
                  </a:cubicBezTo>
                  <a:cubicBezTo>
                    <a:pt x="2728" y="21527"/>
                    <a:pt x="2854" y="21731"/>
                    <a:pt x="3010" y="21919"/>
                  </a:cubicBezTo>
                  <a:cubicBezTo>
                    <a:pt x="3167" y="22107"/>
                    <a:pt x="3308" y="22311"/>
                    <a:pt x="3496" y="22468"/>
                  </a:cubicBezTo>
                  <a:cubicBezTo>
                    <a:pt x="3533" y="22443"/>
                    <a:pt x="3512" y="22330"/>
                    <a:pt x="3602" y="22330"/>
                  </a:cubicBezTo>
                  <a:cubicBezTo>
                    <a:pt x="3626" y="22330"/>
                    <a:pt x="3657" y="22338"/>
                    <a:pt x="3700" y="22358"/>
                  </a:cubicBezTo>
                  <a:cubicBezTo>
                    <a:pt x="3700" y="22358"/>
                    <a:pt x="3747" y="22499"/>
                    <a:pt x="3794" y="22625"/>
                  </a:cubicBezTo>
                  <a:cubicBezTo>
                    <a:pt x="3841" y="22766"/>
                    <a:pt x="3904" y="22907"/>
                    <a:pt x="3904" y="22907"/>
                  </a:cubicBezTo>
                  <a:cubicBezTo>
                    <a:pt x="3944" y="22932"/>
                    <a:pt x="3983" y="22939"/>
                    <a:pt x="4022" y="22939"/>
                  </a:cubicBezTo>
                  <a:cubicBezTo>
                    <a:pt x="4067" y="22939"/>
                    <a:pt x="4111" y="22930"/>
                    <a:pt x="4155" y="22930"/>
                  </a:cubicBezTo>
                  <a:cubicBezTo>
                    <a:pt x="4237" y="22930"/>
                    <a:pt x="4319" y="22962"/>
                    <a:pt x="4405" y="23142"/>
                  </a:cubicBezTo>
                  <a:cubicBezTo>
                    <a:pt x="4393" y="23094"/>
                    <a:pt x="4381" y="23027"/>
                    <a:pt x="4426" y="23027"/>
                  </a:cubicBezTo>
                  <a:cubicBezTo>
                    <a:pt x="4440" y="23027"/>
                    <a:pt x="4458" y="23033"/>
                    <a:pt x="4484" y="23048"/>
                  </a:cubicBezTo>
                  <a:cubicBezTo>
                    <a:pt x="4641" y="23236"/>
                    <a:pt x="4844" y="23361"/>
                    <a:pt x="5032" y="23518"/>
                  </a:cubicBezTo>
                  <a:cubicBezTo>
                    <a:pt x="5236" y="23659"/>
                    <a:pt x="5456" y="23784"/>
                    <a:pt x="5675" y="23894"/>
                  </a:cubicBezTo>
                  <a:cubicBezTo>
                    <a:pt x="5785" y="23941"/>
                    <a:pt x="5895" y="24004"/>
                    <a:pt x="6004" y="24051"/>
                  </a:cubicBezTo>
                  <a:lnTo>
                    <a:pt x="6318" y="24192"/>
                  </a:lnTo>
                  <a:cubicBezTo>
                    <a:pt x="6537" y="24286"/>
                    <a:pt x="6757" y="24364"/>
                    <a:pt x="6992" y="24443"/>
                  </a:cubicBezTo>
                  <a:cubicBezTo>
                    <a:pt x="7885" y="24772"/>
                    <a:pt x="8779" y="25070"/>
                    <a:pt x="9703" y="25493"/>
                  </a:cubicBezTo>
                  <a:cubicBezTo>
                    <a:pt x="9554" y="25393"/>
                    <a:pt x="9569" y="25370"/>
                    <a:pt x="9652" y="25370"/>
                  </a:cubicBezTo>
                  <a:cubicBezTo>
                    <a:pt x="9700" y="25370"/>
                    <a:pt x="9770" y="25377"/>
                    <a:pt x="9844" y="25383"/>
                  </a:cubicBezTo>
                  <a:cubicBezTo>
                    <a:pt x="9719" y="25352"/>
                    <a:pt x="9860" y="25258"/>
                    <a:pt x="9844" y="25179"/>
                  </a:cubicBezTo>
                  <a:lnTo>
                    <a:pt x="9844" y="25179"/>
                  </a:lnTo>
                  <a:cubicBezTo>
                    <a:pt x="9845" y="25179"/>
                    <a:pt x="10048" y="25258"/>
                    <a:pt x="10236" y="25336"/>
                  </a:cubicBezTo>
                  <a:cubicBezTo>
                    <a:pt x="10424" y="25430"/>
                    <a:pt x="10628" y="25477"/>
                    <a:pt x="10628" y="25477"/>
                  </a:cubicBezTo>
                  <a:cubicBezTo>
                    <a:pt x="10687" y="25407"/>
                    <a:pt x="10825" y="25398"/>
                    <a:pt x="10983" y="25398"/>
                  </a:cubicBezTo>
                  <a:cubicBezTo>
                    <a:pt x="11036" y="25398"/>
                    <a:pt x="11091" y="25399"/>
                    <a:pt x="11145" y="25399"/>
                  </a:cubicBezTo>
                  <a:cubicBezTo>
                    <a:pt x="11189" y="25402"/>
                    <a:pt x="11233" y="25404"/>
                    <a:pt x="11275" y="25404"/>
                  </a:cubicBezTo>
                  <a:cubicBezTo>
                    <a:pt x="11430" y="25404"/>
                    <a:pt x="11563" y="25379"/>
                    <a:pt x="11600" y="25305"/>
                  </a:cubicBezTo>
                  <a:lnTo>
                    <a:pt x="11600" y="25305"/>
                  </a:lnTo>
                  <a:lnTo>
                    <a:pt x="11334" y="25336"/>
                  </a:lnTo>
                  <a:cubicBezTo>
                    <a:pt x="11506" y="25226"/>
                    <a:pt x="11381" y="25101"/>
                    <a:pt x="11239" y="24976"/>
                  </a:cubicBezTo>
                  <a:cubicBezTo>
                    <a:pt x="11098" y="24835"/>
                    <a:pt x="10926" y="24678"/>
                    <a:pt x="10957" y="24537"/>
                  </a:cubicBezTo>
                  <a:lnTo>
                    <a:pt x="10957" y="24537"/>
                  </a:lnTo>
                  <a:cubicBezTo>
                    <a:pt x="10899" y="24571"/>
                    <a:pt x="10838" y="24585"/>
                    <a:pt x="10773" y="24585"/>
                  </a:cubicBezTo>
                  <a:cubicBezTo>
                    <a:pt x="10630" y="24585"/>
                    <a:pt x="10472" y="24514"/>
                    <a:pt x="10299" y="24427"/>
                  </a:cubicBezTo>
                  <a:cubicBezTo>
                    <a:pt x="10174" y="24380"/>
                    <a:pt x="10048" y="24317"/>
                    <a:pt x="9923" y="24302"/>
                  </a:cubicBezTo>
                  <a:cubicBezTo>
                    <a:pt x="9852" y="24286"/>
                    <a:pt x="9782" y="24274"/>
                    <a:pt x="9709" y="24274"/>
                  </a:cubicBezTo>
                  <a:cubicBezTo>
                    <a:pt x="9637" y="24274"/>
                    <a:pt x="9562" y="24286"/>
                    <a:pt x="9484" y="24317"/>
                  </a:cubicBezTo>
                  <a:cubicBezTo>
                    <a:pt x="9374" y="24239"/>
                    <a:pt x="9609" y="24255"/>
                    <a:pt x="9547" y="24176"/>
                  </a:cubicBezTo>
                  <a:lnTo>
                    <a:pt x="9547" y="24176"/>
                  </a:lnTo>
                  <a:cubicBezTo>
                    <a:pt x="9480" y="24210"/>
                    <a:pt x="9407" y="24229"/>
                    <a:pt x="9323" y="24229"/>
                  </a:cubicBezTo>
                  <a:cubicBezTo>
                    <a:pt x="9209" y="24229"/>
                    <a:pt x="9075" y="24194"/>
                    <a:pt x="8904" y="24114"/>
                  </a:cubicBezTo>
                  <a:lnTo>
                    <a:pt x="8951" y="24098"/>
                  </a:lnTo>
                  <a:cubicBezTo>
                    <a:pt x="8058" y="23863"/>
                    <a:pt x="7728" y="23612"/>
                    <a:pt x="6804" y="23126"/>
                  </a:cubicBezTo>
                  <a:lnTo>
                    <a:pt x="6804" y="23126"/>
                  </a:lnTo>
                  <a:lnTo>
                    <a:pt x="6819" y="23299"/>
                  </a:lnTo>
                  <a:cubicBezTo>
                    <a:pt x="6631" y="23189"/>
                    <a:pt x="6600" y="23126"/>
                    <a:pt x="6521" y="23048"/>
                  </a:cubicBezTo>
                  <a:lnTo>
                    <a:pt x="6521" y="23048"/>
                  </a:lnTo>
                  <a:cubicBezTo>
                    <a:pt x="6192" y="23142"/>
                    <a:pt x="7086" y="23314"/>
                    <a:pt x="6788" y="23440"/>
                  </a:cubicBezTo>
                  <a:cubicBezTo>
                    <a:pt x="6741" y="23346"/>
                    <a:pt x="6631" y="23251"/>
                    <a:pt x="6490" y="23173"/>
                  </a:cubicBezTo>
                  <a:cubicBezTo>
                    <a:pt x="6349" y="23095"/>
                    <a:pt x="6192" y="23001"/>
                    <a:pt x="6020" y="22907"/>
                  </a:cubicBezTo>
                  <a:cubicBezTo>
                    <a:pt x="5942" y="22860"/>
                    <a:pt x="5863" y="22828"/>
                    <a:pt x="5785" y="22781"/>
                  </a:cubicBezTo>
                  <a:cubicBezTo>
                    <a:pt x="5722" y="22734"/>
                    <a:pt x="5659" y="22672"/>
                    <a:pt x="5597" y="22625"/>
                  </a:cubicBezTo>
                  <a:cubicBezTo>
                    <a:pt x="5487" y="22530"/>
                    <a:pt x="5424" y="22436"/>
                    <a:pt x="5424" y="22342"/>
                  </a:cubicBezTo>
                  <a:cubicBezTo>
                    <a:pt x="5368" y="22303"/>
                    <a:pt x="5335" y="22288"/>
                    <a:pt x="5315" y="22288"/>
                  </a:cubicBezTo>
                  <a:cubicBezTo>
                    <a:pt x="5261" y="22288"/>
                    <a:pt x="5306" y="22397"/>
                    <a:pt x="5252" y="22397"/>
                  </a:cubicBezTo>
                  <a:cubicBezTo>
                    <a:pt x="5232" y="22397"/>
                    <a:pt x="5198" y="22382"/>
                    <a:pt x="5142" y="22342"/>
                  </a:cubicBezTo>
                  <a:lnTo>
                    <a:pt x="5126" y="22217"/>
                  </a:lnTo>
                  <a:lnTo>
                    <a:pt x="5001" y="22248"/>
                  </a:lnTo>
                  <a:cubicBezTo>
                    <a:pt x="4844" y="22107"/>
                    <a:pt x="4829" y="21951"/>
                    <a:pt x="4876" y="21888"/>
                  </a:cubicBezTo>
                  <a:lnTo>
                    <a:pt x="4876" y="21888"/>
                  </a:lnTo>
                  <a:cubicBezTo>
                    <a:pt x="4907" y="21935"/>
                    <a:pt x="5001" y="21966"/>
                    <a:pt x="5048" y="21998"/>
                  </a:cubicBezTo>
                  <a:cubicBezTo>
                    <a:pt x="4906" y="21784"/>
                    <a:pt x="4530" y="21557"/>
                    <a:pt x="4428" y="21447"/>
                  </a:cubicBezTo>
                  <a:lnTo>
                    <a:pt x="4428" y="21447"/>
                  </a:lnTo>
                  <a:lnTo>
                    <a:pt x="4594" y="21668"/>
                  </a:lnTo>
                  <a:cubicBezTo>
                    <a:pt x="4500" y="21606"/>
                    <a:pt x="4421" y="21527"/>
                    <a:pt x="4327" y="21465"/>
                  </a:cubicBezTo>
                  <a:cubicBezTo>
                    <a:pt x="4233" y="21386"/>
                    <a:pt x="4170" y="21292"/>
                    <a:pt x="4076" y="21198"/>
                  </a:cubicBezTo>
                  <a:cubicBezTo>
                    <a:pt x="3998" y="21104"/>
                    <a:pt x="3920" y="21026"/>
                    <a:pt x="3841" y="20932"/>
                  </a:cubicBezTo>
                  <a:lnTo>
                    <a:pt x="3622" y="20634"/>
                  </a:lnTo>
                  <a:cubicBezTo>
                    <a:pt x="3543" y="20540"/>
                    <a:pt x="3465" y="20446"/>
                    <a:pt x="3402" y="20336"/>
                  </a:cubicBezTo>
                  <a:cubicBezTo>
                    <a:pt x="3324" y="20242"/>
                    <a:pt x="3261" y="20148"/>
                    <a:pt x="3183" y="20038"/>
                  </a:cubicBezTo>
                  <a:cubicBezTo>
                    <a:pt x="3042" y="19850"/>
                    <a:pt x="2916" y="19662"/>
                    <a:pt x="2775" y="19490"/>
                  </a:cubicBezTo>
                  <a:lnTo>
                    <a:pt x="2744" y="19568"/>
                  </a:lnTo>
                  <a:cubicBezTo>
                    <a:pt x="2525" y="19302"/>
                    <a:pt x="2493" y="19176"/>
                    <a:pt x="2446" y="19019"/>
                  </a:cubicBezTo>
                  <a:cubicBezTo>
                    <a:pt x="2415" y="18878"/>
                    <a:pt x="2383" y="18722"/>
                    <a:pt x="2211" y="18392"/>
                  </a:cubicBezTo>
                  <a:lnTo>
                    <a:pt x="2211" y="18392"/>
                  </a:lnTo>
                  <a:lnTo>
                    <a:pt x="2242" y="18408"/>
                  </a:lnTo>
                  <a:cubicBezTo>
                    <a:pt x="2117" y="18298"/>
                    <a:pt x="2023" y="18110"/>
                    <a:pt x="1945" y="17922"/>
                  </a:cubicBezTo>
                  <a:lnTo>
                    <a:pt x="1945" y="17922"/>
                  </a:lnTo>
                  <a:cubicBezTo>
                    <a:pt x="1961" y="17939"/>
                    <a:pt x="1975" y="17946"/>
                    <a:pt x="1985" y="17946"/>
                  </a:cubicBezTo>
                  <a:cubicBezTo>
                    <a:pt x="2046" y="17946"/>
                    <a:pt x="2005" y="17687"/>
                    <a:pt x="2069" y="17687"/>
                  </a:cubicBezTo>
                  <a:cubicBezTo>
                    <a:pt x="2084" y="17687"/>
                    <a:pt x="2104" y="17701"/>
                    <a:pt x="2133" y="17734"/>
                  </a:cubicBezTo>
                  <a:cubicBezTo>
                    <a:pt x="1772" y="17076"/>
                    <a:pt x="1929" y="17421"/>
                    <a:pt x="1537" y="17029"/>
                  </a:cubicBezTo>
                  <a:lnTo>
                    <a:pt x="1615" y="16888"/>
                  </a:lnTo>
                  <a:cubicBezTo>
                    <a:pt x="1474" y="16747"/>
                    <a:pt x="1412" y="16747"/>
                    <a:pt x="1286" y="16386"/>
                  </a:cubicBezTo>
                  <a:lnTo>
                    <a:pt x="1286" y="16386"/>
                  </a:lnTo>
                  <a:cubicBezTo>
                    <a:pt x="1324" y="16448"/>
                    <a:pt x="1350" y="16470"/>
                    <a:pt x="1371" y="16470"/>
                  </a:cubicBezTo>
                  <a:cubicBezTo>
                    <a:pt x="1423" y="16470"/>
                    <a:pt x="1438" y="16326"/>
                    <a:pt x="1504" y="16326"/>
                  </a:cubicBezTo>
                  <a:cubicBezTo>
                    <a:pt x="1530" y="16326"/>
                    <a:pt x="1566" y="16350"/>
                    <a:pt x="1615" y="16417"/>
                  </a:cubicBezTo>
                  <a:cubicBezTo>
                    <a:pt x="1615" y="16010"/>
                    <a:pt x="1537" y="15743"/>
                    <a:pt x="1427" y="15508"/>
                  </a:cubicBezTo>
                  <a:cubicBezTo>
                    <a:pt x="1333" y="15289"/>
                    <a:pt x="1286" y="15101"/>
                    <a:pt x="1443" y="14897"/>
                  </a:cubicBezTo>
                  <a:cubicBezTo>
                    <a:pt x="1396" y="14855"/>
                    <a:pt x="1361" y="14837"/>
                    <a:pt x="1334" y="14837"/>
                  </a:cubicBezTo>
                  <a:cubicBezTo>
                    <a:pt x="1180" y="14837"/>
                    <a:pt x="1318" y="15438"/>
                    <a:pt x="1287" y="15438"/>
                  </a:cubicBezTo>
                  <a:cubicBezTo>
                    <a:pt x="1284" y="15438"/>
                    <a:pt x="1279" y="15430"/>
                    <a:pt x="1271" y="15414"/>
                  </a:cubicBezTo>
                  <a:cubicBezTo>
                    <a:pt x="1260" y="15446"/>
                    <a:pt x="1244" y="15460"/>
                    <a:pt x="1226" y="15460"/>
                  </a:cubicBezTo>
                  <a:cubicBezTo>
                    <a:pt x="1189" y="15460"/>
                    <a:pt x="1140" y="15404"/>
                    <a:pt x="1098" y="15320"/>
                  </a:cubicBezTo>
                  <a:cubicBezTo>
                    <a:pt x="1051" y="15195"/>
                    <a:pt x="1004" y="15022"/>
                    <a:pt x="1004" y="14897"/>
                  </a:cubicBezTo>
                  <a:cubicBezTo>
                    <a:pt x="988" y="14756"/>
                    <a:pt x="1067" y="14646"/>
                    <a:pt x="1161" y="14474"/>
                  </a:cubicBezTo>
                  <a:cubicBezTo>
                    <a:pt x="1237" y="14322"/>
                    <a:pt x="1328" y="14125"/>
                    <a:pt x="1304" y="13827"/>
                  </a:cubicBezTo>
                  <a:lnTo>
                    <a:pt x="1304" y="13827"/>
                  </a:lnTo>
                  <a:cubicBezTo>
                    <a:pt x="1312" y="13864"/>
                    <a:pt x="1333" y="13873"/>
                    <a:pt x="1333" y="13925"/>
                  </a:cubicBezTo>
                  <a:cubicBezTo>
                    <a:pt x="1396" y="13690"/>
                    <a:pt x="1224" y="13471"/>
                    <a:pt x="1349" y="13173"/>
                  </a:cubicBezTo>
                  <a:cubicBezTo>
                    <a:pt x="1161" y="13016"/>
                    <a:pt x="1365" y="12812"/>
                    <a:pt x="1130" y="12750"/>
                  </a:cubicBezTo>
                  <a:cubicBezTo>
                    <a:pt x="1130" y="12750"/>
                    <a:pt x="1130" y="12781"/>
                    <a:pt x="1130" y="12844"/>
                  </a:cubicBezTo>
                  <a:cubicBezTo>
                    <a:pt x="1130" y="12891"/>
                    <a:pt x="1145" y="12969"/>
                    <a:pt x="1145" y="13047"/>
                  </a:cubicBezTo>
                  <a:lnTo>
                    <a:pt x="1177" y="13330"/>
                  </a:lnTo>
                  <a:cubicBezTo>
                    <a:pt x="1145" y="13173"/>
                    <a:pt x="1051" y="13000"/>
                    <a:pt x="1004" y="12812"/>
                  </a:cubicBezTo>
                  <a:cubicBezTo>
                    <a:pt x="957" y="12624"/>
                    <a:pt x="926" y="12405"/>
                    <a:pt x="1020" y="12138"/>
                  </a:cubicBezTo>
                  <a:cubicBezTo>
                    <a:pt x="1067" y="12185"/>
                    <a:pt x="1114" y="12342"/>
                    <a:pt x="1145" y="12468"/>
                  </a:cubicBezTo>
                  <a:cubicBezTo>
                    <a:pt x="1224" y="12311"/>
                    <a:pt x="1114" y="12154"/>
                    <a:pt x="1192" y="11997"/>
                  </a:cubicBezTo>
                  <a:lnTo>
                    <a:pt x="1192" y="11997"/>
                  </a:lnTo>
                  <a:cubicBezTo>
                    <a:pt x="1318" y="12029"/>
                    <a:pt x="1318" y="12201"/>
                    <a:pt x="1302" y="12421"/>
                  </a:cubicBezTo>
                  <a:cubicBezTo>
                    <a:pt x="1302" y="12624"/>
                    <a:pt x="1271" y="12891"/>
                    <a:pt x="1380" y="13063"/>
                  </a:cubicBezTo>
                  <a:cubicBezTo>
                    <a:pt x="1447" y="12917"/>
                    <a:pt x="1300" y="12536"/>
                    <a:pt x="1395" y="12536"/>
                  </a:cubicBezTo>
                  <a:cubicBezTo>
                    <a:pt x="1413" y="12536"/>
                    <a:pt x="1438" y="12548"/>
                    <a:pt x="1474" y="12577"/>
                  </a:cubicBezTo>
                  <a:cubicBezTo>
                    <a:pt x="1318" y="12452"/>
                    <a:pt x="1349" y="12295"/>
                    <a:pt x="1380" y="12107"/>
                  </a:cubicBezTo>
                  <a:cubicBezTo>
                    <a:pt x="1412" y="11935"/>
                    <a:pt x="1474" y="11747"/>
                    <a:pt x="1365" y="11527"/>
                  </a:cubicBezTo>
                  <a:lnTo>
                    <a:pt x="1365" y="11527"/>
                  </a:lnTo>
                  <a:lnTo>
                    <a:pt x="1506" y="11574"/>
                  </a:lnTo>
                  <a:cubicBezTo>
                    <a:pt x="1490" y="11496"/>
                    <a:pt x="1443" y="11355"/>
                    <a:pt x="1459" y="11229"/>
                  </a:cubicBezTo>
                  <a:lnTo>
                    <a:pt x="1459" y="11229"/>
                  </a:lnTo>
                  <a:cubicBezTo>
                    <a:pt x="1459" y="11229"/>
                    <a:pt x="1506" y="11292"/>
                    <a:pt x="1537" y="11355"/>
                  </a:cubicBezTo>
                  <a:lnTo>
                    <a:pt x="1615" y="11480"/>
                  </a:lnTo>
                  <a:cubicBezTo>
                    <a:pt x="1506" y="11104"/>
                    <a:pt x="1866" y="10853"/>
                    <a:pt x="1835" y="10524"/>
                  </a:cubicBezTo>
                  <a:lnTo>
                    <a:pt x="1835" y="10524"/>
                  </a:lnTo>
                  <a:cubicBezTo>
                    <a:pt x="1789" y="10806"/>
                    <a:pt x="1749" y="10871"/>
                    <a:pt x="1706" y="10871"/>
                  </a:cubicBezTo>
                  <a:cubicBezTo>
                    <a:pt x="1669" y="10871"/>
                    <a:pt x="1630" y="10823"/>
                    <a:pt x="1584" y="10823"/>
                  </a:cubicBezTo>
                  <a:cubicBezTo>
                    <a:pt x="1556" y="10823"/>
                    <a:pt x="1525" y="10841"/>
                    <a:pt x="1490" y="10900"/>
                  </a:cubicBezTo>
                  <a:cubicBezTo>
                    <a:pt x="1459" y="10461"/>
                    <a:pt x="1584" y="10367"/>
                    <a:pt x="1725" y="10257"/>
                  </a:cubicBezTo>
                  <a:cubicBezTo>
                    <a:pt x="1804" y="10210"/>
                    <a:pt x="1866" y="10148"/>
                    <a:pt x="1945" y="10054"/>
                  </a:cubicBezTo>
                  <a:cubicBezTo>
                    <a:pt x="1999" y="9972"/>
                    <a:pt x="2042" y="9854"/>
                    <a:pt x="2093" y="9681"/>
                  </a:cubicBezTo>
                  <a:lnTo>
                    <a:pt x="2093" y="9681"/>
                  </a:lnTo>
                  <a:cubicBezTo>
                    <a:pt x="2069" y="9729"/>
                    <a:pt x="2031" y="9780"/>
                    <a:pt x="1992" y="9819"/>
                  </a:cubicBezTo>
                  <a:cubicBezTo>
                    <a:pt x="1967" y="9860"/>
                    <a:pt x="1942" y="9883"/>
                    <a:pt x="1922" y="9883"/>
                  </a:cubicBezTo>
                  <a:cubicBezTo>
                    <a:pt x="1904" y="9883"/>
                    <a:pt x="1889" y="9863"/>
                    <a:pt x="1882" y="9819"/>
                  </a:cubicBezTo>
                  <a:cubicBezTo>
                    <a:pt x="1976" y="9646"/>
                    <a:pt x="2101" y="9442"/>
                    <a:pt x="2195" y="9364"/>
                  </a:cubicBezTo>
                  <a:cubicBezTo>
                    <a:pt x="2255" y="9159"/>
                    <a:pt x="2253" y="9101"/>
                    <a:pt x="2225" y="9101"/>
                  </a:cubicBezTo>
                  <a:cubicBezTo>
                    <a:pt x="2188" y="9101"/>
                    <a:pt x="2104" y="9205"/>
                    <a:pt x="2057" y="9205"/>
                  </a:cubicBezTo>
                  <a:cubicBezTo>
                    <a:pt x="2037" y="9205"/>
                    <a:pt x="2023" y="9185"/>
                    <a:pt x="2023" y="9129"/>
                  </a:cubicBezTo>
                  <a:cubicBezTo>
                    <a:pt x="2258" y="8988"/>
                    <a:pt x="2070" y="8815"/>
                    <a:pt x="2117" y="8533"/>
                  </a:cubicBezTo>
                  <a:lnTo>
                    <a:pt x="2117" y="8533"/>
                  </a:lnTo>
                  <a:lnTo>
                    <a:pt x="2258" y="8596"/>
                  </a:lnTo>
                  <a:cubicBezTo>
                    <a:pt x="2619" y="7969"/>
                    <a:pt x="2054" y="8298"/>
                    <a:pt x="2430" y="7750"/>
                  </a:cubicBezTo>
                  <a:lnTo>
                    <a:pt x="2430" y="7750"/>
                  </a:lnTo>
                  <a:lnTo>
                    <a:pt x="2493" y="8079"/>
                  </a:lnTo>
                  <a:lnTo>
                    <a:pt x="2587" y="7765"/>
                  </a:lnTo>
                  <a:lnTo>
                    <a:pt x="2713" y="7891"/>
                  </a:lnTo>
                  <a:cubicBezTo>
                    <a:pt x="2760" y="7530"/>
                    <a:pt x="2854" y="7436"/>
                    <a:pt x="3073" y="7154"/>
                  </a:cubicBezTo>
                  <a:lnTo>
                    <a:pt x="3073" y="7154"/>
                  </a:lnTo>
                  <a:cubicBezTo>
                    <a:pt x="3068" y="7155"/>
                    <a:pt x="3062" y="7155"/>
                    <a:pt x="3057" y="7155"/>
                  </a:cubicBezTo>
                  <a:cubicBezTo>
                    <a:pt x="2928" y="7155"/>
                    <a:pt x="2876" y="6971"/>
                    <a:pt x="3042" y="6715"/>
                  </a:cubicBezTo>
                  <a:cubicBezTo>
                    <a:pt x="3082" y="6685"/>
                    <a:pt x="3107" y="6676"/>
                    <a:pt x="3124" y="6676"/>
                  </a:cubicBezTo>
                  <a:cubicBezTo>
                    <a:pt x="3152" y="6676"/>
                    <a:pt x="3157" y="6702"/>
                    <a:pt x="3170" y="6702"/>
                  </a:cubicBezTo>
                  <a:cubicBezTo>
                    <a:pt x="3186" y="6702"/>
                    <a:pt x="3214" y="6664"/>
                    <a:pt x="3308" y="6496"/>
                  </a:cubicBezTo>
                  <a:lnTo>
                    <a:pt x="3308" y="6496"/>
                  </a:lnTo>
                  <a:cubicBezTo>
                    <a:pt x="3324" y="6637"/>
                    <a:pt x="3371" y="6793"/>
                    <a:pt x="3152" y="6872"/>
                  </a:cubicBezTo>
                  <a:cubicBezTo>
                    <a:pt x="3183" y="6919"/>
                    <a:pt x="3183" y="7013"/>
                    <a:pt x="3199" y="7060"/>
                  </a:cubicBezTo>
                  <a:cubicBezTo>
                    <a:pt x="3418" y="6919"/>
                    <a:pt x="3528" y="6590"/>
                    <a:pt x="3637" y="6464"/>
                  </a:cubicBezTo>
                  <a:lnTo>
                    <a:pt x="3637" y="6464"/>
                  </a:lnTo>
                  <a:cubicBezTo>
                    <a:pt x="3590" y="6511"/>
                    <a:pt x="3543" y="6558"/>
                    <a:pt x="3496" y="6574"/>
                  </a:cubicBezTo>
                  <a:lnTo>
                    <a:pt x="3731" y="5947"/>
                  </a:lnTo>
                  <a:cubicBezTo>
                    <a:pt x="3752" y="5938"/>
                    <a:pt x="3767" y="5934"/>
                    <a:pt x="3779" y="5934"/>
                  </a:cubicBezTo>
                  <a:cubicBezTo>
                    <a:pt x="3831" y="5934"/>
                    <a:pt x="3810" y="6009"/>
                    <a:pt x="3810" y="6072"/>
                  </a:cubicBezTo>
                  <a:cubicBezTo>
                    <a:pt x="3873" y="5963"/>
                    <a:pt x="3888" y="5853"/>
                    <a:pt x="3998" y="5696"/>
                  </a:cubicBezTo>
                  <a:cubicBezTo>
                    <a:pt x="4061" y="5822"/>
                    <a:pt x="4155" y="5884"/>
                    <a:pt x="4029" y="6119"/>
                  </a:cubicBezTo>
                  <a:lnTo>
                    <a:pt x="4327" y="5587"/>
                  </a:lnTo>
                  <a:cubicBezTo>
                    <a:pt x="4375" y="5587"/>
                    <a:pt x="4532" y="5514"/>
                    <a:pt x="4590" y="5514"/>
                  </a:cubicBezTo>
                  <a:cubicBezTo>
                    <a:pt x="4608" y="5514"/>
                    <a:pt x="4617" y="5521"/>
                    <a:pt x="4609" y="5539"/>
                  </a:cubicBezTo>
                  <a:cubicBezTo>
                    <a:pt x="4766" y="5445"/>
                    <a:pt x="4860" y="5257"/>
                    <a:pt x="4985" y="5069"/>
                  </a:cubicBezTo>
                  <a:cubicBezTo>
                    <a:pt x="5111" y="4881"/>
                    <a:pt x="5252" y="4677"/>
                    <a:pt x="5440" y="4568"/>
                  </a:cubicBezTo>
                  <a:cubicBezTo>
                    <a:pt x="5456" y="4536"/>
                    <a:pt x="5471" y="4489"/>
                    <a:pt x="5534" y="4411"/>
                  </a:cubicBezTo>
                  <a:cubicBezTo>
                    <a:pt x="5706" y="4301"/>
                    <a:pt x="5895" y="4207"/>
                    <a:pt x="6067" y="4097"/>
                  </a:cubicBezTo>
                  <a:cubicBezTo>
                    <a:pt x="6255" y="3988"/>
                    <a:pt x="6427" y="3862"/>
                    <a:pt x="6600" y="3643"/>
                  </a:cubicBezTo>
                  <a:cubicBezTo>
                    <a:pt x="6600" y="3643"/>
                    <a:pt x="6678" y="3643"/>
                    <a:pt x="6772" y="3659"/>
                  </a:cubicBezTo>
                  <a:lnTo>
                    <a:pt x="6945" y="3674"/>
                  </a:lnTo>
                  <a:cubicBezTo>
                    <a:pt x="7258" y="3423"/>
                    <a:pt x="6474" y="3643"/>
                    <a:pt x="6992" y="3235"/>
                  </a:cubicBezTo>
                  <a:cubicBezTo>
                    <a:pt x="7106" y="3140"/>
                    <a:pt x="7175" y="3107"/>
                    <a:pt x="7219" y="3107"/>
                  </a:cubicBezTo>
                  <a:cubicBezTo>
                    <a:pt x="7316" y="3107"/>
                    <a:pt x="7296" y="3267"/>
                    <a:pt x="7404" y="3267"/>
                  </a:cubicBezTo>
                  <a:cubicBezTo>
                    <a:pt x="7408" y="3267"/>
                    <a:pt x="7411" y="3267"/>
                    <a:pt x="7415" y="3267"/>
                  </a:cubicBezTo>
                  <a:cubicBezTo>
                    <a:pt x="7478" y="3157"/>
                    <a:pt x="7587" y="3016"/>
                    <a:pt x="7713" y="2891"/>
                  </a:cubicBezTo>
                  <a:cubicBezTo>
                    <a:pt x="7854" y="2749"/>
                    <a:pt x="8042" y="2655"/>
                    <a:pt x="8277" y="2655"/>
                  </a:cubicBezTo>
                  <a:cubicBezTo>
                    <a:pt x="8167" y="2749"/>
                    <a:pt x="8042" y="2765"/>
                    <a:pt x="7932" y="2828"/>
                  </a:cubicBezTo>
                  <a:cubicBezTo>
                    <a:pt x="7932" y="2828"/>
                    <a:pt x="8026" y="2828"/>
                    <a:pt x="8105" y="2812"/>
                  </a:cubicBezTo>
                  <a:lnTo>
                    <a:pt x="8277" y="2812"/>
                  </a:lnTo>
                  <a:cubicBezTo>
                    <a:pt x="8011" y="3126"/>
                    <a:pt x="7760" y="3220"/>
                    <a:pt x="8073" y="3220"/>
                  </a:cubicBezTo>
                  <a:cubicBezTo>
                    <a:pt x="7995" y="3016"/>
                    <a:pt x="8277" y="2891"/>
                    <a:pt x="8559" y="2749"/>
                  </a:cubicBezTo>
                  <a:cubicBezTo>
                    <a:pt x="8841" y="2608"/>
                    <a:pt x="9123" y="2514"/>
                    <a:pt x="9076" y="2311"/>
                  </a:cubicBezTo>
                  <a:lnTo>
                    <a:pt x="9312" y="2311"/>
                  </a:lnTo>
                  <a:cubicBezTo>
                    <a:pt x="9249" y="2326"/>
                    <a:pt x="9249" y="2358"/>
                    <a:pt x="9186" y="2373"/>
                  </a:cubicBezTo>
                  <a:cubicBezTo>
                    <a:pt x="9210" y="2376"/>
                    <a:pt x="9232" y="2377"/>
                    <a:pt x="9252" y="2377"/>
                  </a:cubicBezTo>
                  <a:cubicBezTo>
                    <a:pt x="9617" y="2377"/>
                    <a:pt x="9419" y="1991"/>
                    <a:pt x="9938" y="1887"/>
                  </a:cubicBezTo>
                  <a:cubicBezTo>
                    <a:pt x="9970" y="1885"/>
                    <a:pt x="10000" y="1883"/>
                    <a:pt x="10028" y="1883"/>
                  </a:cubicBezTo>
                  <a:cubicBezTo>
                    <a:pt x="10167" y="1883"/>
                    <a:pt x="10249" y="1916"/>
                    <a:pt x="10158" y="1981"/>
                  </a:cubicBezTo>
                  <a:lnTo>
                    <a:pt x="10534" y="1793"/>
                  </a:lnTo>
                  <a:cubicBezTo>
                    <a:pt x="10555" y="1788"/>
                    <a:pt x="10571" y="1786"/>
                    <a:pt x="10585" y="1786"/>
                  </a:cubicBezTo>
                  <a:cubicBezTo>
                    <a:pt x="10633" y="1786"/>
                    <a:pt x="10633" y="1816"/>
                    <a:pt x="10595" y="1837"/>
                  </a:cubicBezTo>
                  <a:lnTo>
                    <a:pt x="10595" y="1837"/>
                  </a:lnTo>
                  <a:cubicBezTo>
                    <a:pt x="10650" y="1821"/>
                    <a:pt x="10738" y="1796"/>
                    <a:pt x="10832" y="1778"/>
                  </a:cubicBezTo>
                  <a:cubicBezTo>
                    <a:pt x="10989" y="1746"/>
                    <a:pt x="11145" y="1699"/>
                    <a:pt x="11145" y="1699"/>
                  </a:cubicBezTo>
                  <a:lnTo>
                    <a:pt x="11145" y="1715"/>
                  </a:lnTo>
                  <a:cubicBezTo>
                    <a:pt x="11224" y="1637"/>
                    <a:pt x="11428" y="1511"/>
                    <a:pt x="11522" y="1449"/>
                  </a:cubicBezTo>
                  <a:lnTo>
                    <a:pt x="11522" y="1449"/>
                  </a:lnTo>
                  <a:cubicBezTo>
                    <a:pt x="11694" y="1480"/>
                    <a:pt x="11443" y="1496"/>
                    <a:pt x="11490" y="1543"/>
                  </a:cubicBezTo>
                  <a:cubicBezTo>
                    <a:pt x="11490" y="1543"/>
                    <a:pt x="11584" y="1511"/>
                    <a:pt x="11663" y="1480"/>
                  </a:cubicBezTo>
                  <a:lnTo>
                    <a:pt x="11835" y="1401"/>
                  </a:lnTo>
                  <a:lnTo>
                    <a:pt x="11835" y="1401"/>
                  </a:lnTo>
                  <a:cubicBezTo>
                    <a:pt x="11992" y="1496"/>
                    <a:pt x="11710" y="1621"/>
                    <a:pt x="11459" y="1652"/>
                  </a:cubicBezTo>
                  <a:cubicBezTo>
                    <a:pt x="11565" y="1750"/>
                    <a:pt x="11634" y="1783"/>
                    <a:pt x="11694" y="1783"/>
                  </a:cubicBezTo>
                  <a:cubicBezTo>
                    <a:pt x="11821" y="1783"/>
                    <a:pt x="11904" y="1632"/>
                    <a:pt x="12207" y="1632"/>
                  </a:cubicBezTo>
                  <a:cubicBezTo>
                    <a:pt x="12286" y="1632"/>
                    <a:pt x="12380" y="1642"/>
                    <a:pt x="12493" y="1668"/>
                  </a:cubicBezTo>
                  <a:cubicBezTo>
                    <a:pt x="12493" y="1668"/>
                    <a:pt x="12415" y="1684"/>
                    <a:pt x="12321" y="1699"/>
                  </a:cubicBezTo>
                  <a:lnTo>
                    <a:pt x="12164" y="1746"/>
                  </a:lnTo>
                  <a:cubicBezTo>
                    <a:pt x="12399" y="1950"/>
                    <a:pt x="12650" y="1856"/>
                    <a:pt x="13026" y="1981"/>
                  </a:cubicBezTo>
                  <a:cubicBezTo>
                    <a:pt x="12948" y="1903"/>
                    <a:pt x="12258" y="1668"/>
                    <a:pt x="12634" y="1543"/>
                  </a:cubicBezTo>
                  <a:lnTo>
                    <a:pt x="12634" y="1543"/>
                  </a:lnTo>
                  <a:cubicBezTo>
                    <a:pt x="12666" y="1547"/>
                    <a:pt x="12701" y="1550"/>
                    <a:pt x="12739" y="1550"/>
                  </a:cubicBezTo>
                  <a:cubicBezTo>
                    <a:pt x="12831" y="1550"/>
                    <a:pt x="12944" y="1531"/>
                    <a:pt x="13089" y="1464"/>
                  </a:cubicBezTo>
                  <a:cubicBezTo>
                    <a:pt x="13099" y="1564"/>
                    <a:pt x="13185" y="1587"/>
                    <a:pt x="13310" y="1587"/>
                  </a:cubicBezTo>
                  <a:cubicBezTo>
                    <a:pt x="13383" y="1587"/>
                    <a:pt x="13468" y="1580"/>
                    <a:pt x="13559" y="1574"/>
                  </a:cubicBezTo>
                  <a:lnTo>
                    <a:pt x="13559" y="1574"/>
                  </a:lnTo>
                  <a:lnTo>
                    <a:pt x="13544" y="1778"/>
                  </a:lnTo>
                  <a:cubicBezTo>
                    <a:pt x="13810" y="1715"/>
                    <a:pt x="13794" y="1621"/>
                    <a:pt x="13967" y="1527"/>
                  </a:cubicBezTo>
                  <a:cubicBezTo>
                    <a:pt x="14265" y="1558"/>
                    <a:pt x="14327" y="1699"/>
                    <a:pt x="14390" y="1825"/>
                  </a:cubicBezTo>
                  <a:cubicBezTo>
                    <a:pt x="14436" y="1830"/>
                    <a:pt x="14470" y="1833"/>
                    <a:pt x="14496" y="1833"/>
                  </a:cubicBezTo>
                  <a:cubicBezTo>
                    <a:pt x="14752" y="1833"/>
                    <a:pt x="14115" y="1574"/>
                    <a:pt x="14656" y="1574"/>
                  </a:cubicBezTo>
                  <a:cubicBezTo>
                    <a:pt x="14814" y="1616"/>
                    <a:pt x="14955" y="1633"/>
                    <a:pt x="15098" y="1633"/>
                  </a:cubicBezTo>
                  <a:cubicBezTo>
                    <a:pt x="15326" y="1633"/>
                    <a:pt x="15561" y="1591"/>
                    <a:pt x="15879" y="1543"/>
                  </a:cubicBezTo>
                  <a:lnTo>
                    <a:pt x="15879" y="1543"/>
                  </a:lnTo>
                  <a:cubicBezTo>
                    <a:pt x="16161" y="1637"/>
                    <a:pt x="15816" y="1652"/>
                    <a:pt x="15910" y="1715"/>
                  </a:cubicBezTo>
                  <a:lnTo>
                    <a:pt x="16193" y="1590"/>
                  </a:lnTo>
                  <a:cubicBezTo>
                    <a:pt x="16255" y="1605"/>
                    <a:pt x="16240" y="1652"/>
                    <a:pt x="16224" y="1668"/>
                  </a:cubicBezTo>
                  <a:cubicBezTo>
                    <a:pt x="16443" y="1637"/>
                    <a:pt x="16255" y="1480"/>
                    <a:pt x="16616" y="1464"/>
                  </a:cubicBezTo>
                  <a:cubicBezTo>
                    <a:pt x="16635" y="1434"/>
                    <a:pt x="16663" y="1421"/>
                    <a:pt x="16700" y="1421"/>
                  </a:cubicBezTo>
                  <a:cubicBezTo>
                    <a:pt x="16871" y="1421"/>
                    <a:pt x="17217" y="1695"/>
                    <a:pt x="17550" y="1695"/>
                  </a:cubicBezTo>
                  <a:cubicBezTo>
                    <a:pt x="17621" y="1695"/>
                    <a:pt x="17692" y="1683"/>
                    <a:pt x="17760" y="1652"/>
                  </a:cubicBezTo>
                  <a:lnTo>
                    <a:pt x="17760" y="1652"/>
                  </a:lnTo>
                  <a:cubicBezTo>
                    <a:pt x="17870" y="1731"/>
                    <a:pt x="17697" y="1778"/>
                    <a:pt x="17729" y="1856"/>
                  </a:cubicBezTo>
                  <a:cubicBezTo>
                    <a:pt x="18356" y="1746"/>
                    <a:pt x="18262" y="1778"/>
                    <a:pt x="18779" y="1621"/>
                  </a:cubicBezTo>
                  <a:lnTo>
                    <a:pt x="19171" y="1778"/>
                  </a:lnTo>
                  <a:cubicBezTo>
                    <a:pt x="18889" y="1605"/>
                    <a:pt x="19280" y="1464"/>
                    <a:pt x="19641" y="1370"/>
                  </a:cubicBezTo>
                  <a:cubicBezTo>
                    <a:pt x="19547" y="1292"/>
                    <a:pt x="19453" y="1213"/>
                    <a:pt x="19390" y="1182"/>
                  </a:cubicBezTo>
                  <a:cubicBezTo>
                    <a:pt x="19390" y="1182"/>
                    <a:pt x="19547" y="1166"/>
                    <a:pt x="19688" y="1151"/>
                  </a:cubicBezTo>
                  <a:cubicBezTo>
                    <a:pt x="19829" y="1151"/>
                    <a:pt x="19970" y="1135"/>
                    <a:pt x="19970" y="1135"/>
                  </a:cubicBezTo>
                  <a:lnTo>
                    <a:pt x="19970" y="1135"/>
                  </a:lnTo>
                  <a:cubicBezTo>
                    <a:pt x="20033" y="1182"/>
                    <a:pt x="19954" y="1245"/>
                    <a:pt x="19860" y="1307"/>
                  </a:cubicBezTo>
                  <a:cubicBezTo>
                    <a:pt x="19907" y="1292"/>
                    <a:pt x="19939" y="1292"/>
                    <a:pt x="19970" y="1276"/>
                  </a:cubicBezTo>
                  <a:lnTo>
                    <a:pt x="19970" y="1276"/>
                  </a:lnTo>
                  <a:cubicBezTo>
                    <a:pt x="20158" y="1386"/>
                    <a:pt x="20033" y="1480"/>
                    <a:pt x="19876" y="1558"/>
                  </a:cubicBezTo>
                  <a:cubicBezTo>
                    <a:pt x="19813" y="1511"/>
                    <a:pt x="19766" y="1464"/>
                    <a:pt x="19704" y="1417"/>
                  </a:cubicBezTo>
                  <a:cubicBezTo>
                    <a:pt x="19547" y="1511"/>
                    <a:pt x="19421" y="1637"/>
                    <a:pt x="19437" y="1746"/>
                  </a:cubicBezTo>
                  <a:cubicBezTo>
                    <a:pt x="19468" y="1731"/>
                    <a:pt x="19531" y="1715"/>
                    <a:pt x="19610" y="1715"/>
                  </a:cubicBezTo>
                  <a:cubicBezTo>
                    <a:pt x="19578" y="1746"/>
                    <a:pt x="19547" y="1762"/>
                    <a:pt x="19563" y="1793"/>
                  </a:cubicBezTo>
                  <a:cubicBezTo>
                    <a:pt x="19565" y="1796"/>
                    <a:pt x="19570" y="1797"/>
                    <a:pt x="19575" y="1797"/>
                  </a:cubicBezTo>
                  <a:cubicBezTo>
                    <a:pt x="19601" y="1797"/>
                    <a:pt x="19658" y="1769"/>
                    <a:pt x="19735" y="1731"/>
                  </a:cubicBezTo>
                  <a:lnTo>
                    <a:pt x="19813" y="1966"/>
                  </a:lnTo>
                  <a:lnTo>
                    <a:pt x="19860" y="1887"/>
                  </a:lnTo>
                  <a:cubicBezTo>
                    <a:pt x="19860" y="1887"/>
                    <a:pt x="20017" y="1950"/>
                    <a:pt x="20174" y="2013"/>
                  </a:cubicBezTo>
                  <a:lnTo>
                    <a:pt x="20487" y="2138"/>
                  </a:lnTo>
                  <a:cubicBezTo>
                    <a:pt x="20613" y="2122"/>
                    <a:pt x="20738" y="2091"/>
                    <a:pt x="20879" y="2060"/>
                  </a:cubicBezTo>
                  <a:cubicBezTo>
                    <a:pt x="21005" y="2028"/>
                    <a:pt x="21146" y="2013"/>
                    <a:pt x="21287" y="2013"/>
                  </a:cubicBezTo>
                  <a:cubicBezTo>
                    <a:pt x="21328" y="2008"/>
                    <a:pt x="21371" y="2006"/>
                    <a:pt x="21414" y="2006"/>
                  </a:cubicBezTo>
                  <a:cubicBezTo>
                    <a:pt x="21520" y="2006"/>
                    <a:pt x="21630" y="2017"/>
                    <a:pt x="21741" y="2028"/>
                  </a:cubicBezTo>
                  <a:cubicBezTo>
                    <a:pt x="21914" y="2060"/>
                    <a:pt x="22086" y="2107"/>
                    <a:pt x="22274" y="2185"/>
                  </a:cubicBezTo>
                  <a:cubicBezTo>
                    <a:pt x="22023" y="2232"/>
                    <a:pt x="22102" y="2389"/>
                    <a:pt x="22008" y="2546"/>
                  </a:cubicBezTo>
                  <a:cubicBezTo>
                    <a:pt x="21961" y="2405"/>
                    <a:pt x="21820" y="2358"/>
                    <a:pt x="21647" y="2311"/>
                  </a:cubicBezTo>
                  <a:cubicBezTo>
                    <a:pt x="21482" y="2296"/>
                    <a:pt x="21302" y="2266"/>
                    <a:pt x="21136" y="2195"/>
                  </a:cubicBezTo>
                  <a:lnTo>
                    <a:pt x="21136" y="2195"/>
                  </a:lnTo>
                  <a:cubicBezTo>
                    <a:pt x="21296" y="2270"/>
                    <a:pt x="21221" y="2343"/>
                    <a:pt x="21161" y="2358"/>
                  </a:cubicBezTo>
                  <a:lnTo>
                    <a:pt x="21271" y="2358"/>
                  </a:lnTo>
                  <a:cubicBezTo>
                    <a:pt x="21334" y="2373"/>
                    <a:pt x="21428" y="2389"/>
                    <a:pt x="21506" y="2405"/>
                  </a:cubicBezTo>
                  <a:cubicBezTo>
                    <a:pt x="21600" y="2405"/>
                    <a:pt x="21679" y="2436"/>
                    <a:pt x="21741" y="2452"/>
                  </a:cubicBezTo>
                  <a:cubicBezTo>
                    <a:pt x="21804" y="2467"/>
                    <a:pt x="21851" y="2467"/>
                    <a:pt x="21851" y="2467"/>
                  </a:cubicBezTo>
                  <a:cubicBezTo>
                    <a:pt x="21757" y="2593"/>
                    <a:pt x="21914" y="2640"/>
                    <a:pt x="22055" y="2796"/>
                  </a:cubicBezTo>
                  <a:cubicBezTo>
                    <a:pt x="22063" y="2704"/>
                    <a:pt x="22110" y="2669"/>
                    <a:pt x="22180" y="2669"/>
                  </a:cubicBezTo>
                  <a:cubicBezTo>
                    <a:pt x="22370" y="2669"/>
                    <a:pt x="22730" y="2927"/>
                    <a:pt x="22948" y="2985"/>
                  </a:cubicBezTo>
                  <a:cubicBezTo>
                    <a:pt x="22925" y="3032"/>
                    <a:pt x="22885" y="3071"/>
                    <a:pt x="22815" y="3071"/>
                  </a:cubicBezTo>
                  <a:cubicBezTo>
                    <a:pt x="22744" y="3071"/>
                    <a:pt x="22643" y="3032"/>
                    <a:pt x="22494" y="2922"/>
                  </a:cubicBezTo>
                  <a:lnTo>
                    <a:pt x="22494" y="2922"/>
                  </a:lnTo>
                  <a:cubicBezTo>
                    <a:pt x="22581" y="3083"/>
                    <a:pt x="22700" y="3112"/>
                    <a:pt x="22825" y="3112"/>
                  </a:cubicBezTo>
                  <a:cubicBezTo>
                    <a:pt x="22894" y="3112"/>
                    <a:pt x="22964" y="3103"/>
                    <a:pt x="23033" y="3103"/>
                  </a:cubicBezTo>
                  <a:cubicBezTo>
                    <a:pt x="23155" y="3103"/>
                    <a:pt x="23271" y="3131"/>
                    <a:pt x="23356" y="3282"/>
                  </a:cubicBezTo>
                  <a:cubicBezTo>
                    <a:pt x="23295" y="3246"/>
                    <a:pt x="23263" y="3210"/>
                    <a:pt x="23222" y="3210"/>
                  </a:cubicBezTo>
                  <a:cubicBezTo>
                    <a:pt x="23210" y="3210"/>
                    <a:pt x="23197" y="3213"/>
                    <a:pt x="23183" y="3220"/>
                  </a:cubicBezTo>
                  <a:cubicBezTo>
                    <a:pt x="23403" y="3251"/>
                    <a:pt x="23779" y="3612"/>
                    <a:pt x="23638" y="3612"/>
                  </a:cubicBezTo>
                  <a:lnTo>
                    <a:pt x="23559" y="3565"/>
                  </a:lnTo>
                  <a:lnTo>
                    <a:pt x="23559" y="3565"/>
                  </a:lnTo>
                  <a:cubicBezTo>
                    <a:pt x="23969" y="3872"/>
                    <a:pt x="24774" y="4643"/>
                    <a:pt x="25084" y="4643"/>
                  </a:cubicBezTo>
                  <a:cubicBezTo>
                    <a:pt x="25106" y="4643"/>
                    <a:pt x="25126" y="4639"/>
                    <a:pt x="25143" y="4630"/>
                  </a:cubicBezTo>
                  <a:lnTo>
                    <a:pt x="25143" y="4630"/>
                  </a:lnTo>
                  <a:cubicBezTo>
                    <a:pt x="25111" y="4646"/>
                    <a:pt x="24860" y="4787"/>
                    <a:pt x="24798" y="4803"/>
                  </a:cubicBezTo>
                  <a:cubicBezTo>
                    <a:pt x="24798" y="4803"/>
                    <a:pt x="25143" y="4834"/>
                    <a:pt x="25487" y="4866"/>
                  </a:cubicBezTo>
                  <a:cubicBezTo>
                    <a:pt x="25848" y="4897"/>
                    <a:pt x="26193" y="4944"/>
                    <a:pt x="26193" y="4944"/>
                  </a:cubicBezTo>
                  <a:cubicBezTo>
                    <a:pt x="26000" y="5021"/>
                    <a:pt x="25892" y="5455"/>
                    <a:pt x="25609" y="5455"/>
                  </a:cubicBezTo>
                  <a:cubicBezTo>
                    <a:pt x="25547" y="5455"/>
                    <a:pt x="25476" y="5434"/>
                    <a:pt x="25393" y="5383"/>
                  </a:cubicBezTo>
                  <a:lnTo>
                    <a:pt x="25393" y="5383"/>
                  </a:lnTo>
                  <a:cubicBezTo>
                    <a:pt x="25472" y="5508"/>
                    <a:pt x="25581" y="5665"/>
                    <a:pt x="25848" y="5837"/>
                  </a:cubicBezTo>
                  <a:cubicBezTo>
                    <a:pt x="25806" y="5754"/>
                    <a:pt x="25889" y="5496"/>
                    <a:pt x="25985" y="5496"/>
                  </a:cubicBezTo>
                  <a:cubicBezTo>
                    <a:pt x="25996" y="5496"/>
                    <a:pt x="26008" y="5500"/>
                    <a:pt x="26020" y="5508"/>
                  </a:cubicBezTo>
                  <a:cubicBezTo>
                    <a:pt x="26098" y="5943"/>
                    <a:pt x="26099" y="5793"/>
                    <a:pt x="26267" y="6263"/>
                  </a:cubicBezTo>
                  <a:lnTo>
                    <a:pt x="26267" y="6263"/>
                  </a:lnTo>
                  <a:cubicBezTo>
                    <a:pt x="26243" y="6176"/>
                    <a:pt x="26377" y="6091"/>
                    <a:pt x="26516" y="6091"/>
                  </a:cubicBezTo>
                  <a:cubicBezTo>
                    <a:pt x="26593" y="6091"/>
                    <a:pt x="26672" y="6117"/>
                    <a:pt x="26726" y="6182"/>
                  </a:cubicBezTo>
                  <a:cubicBezTo>
                    <a:pt x="26667" y="6182"/>
                    <a:pt x="26510" y="6404"/>
                    <a:pt x="26427" y="6404"/>
                  </a:cubicBezTo>
                  <a:cubicBezTo>
                    <a:pt x="26425" y="6404"/>
                    <a:pt x="26423" y="6404"/>
                    <a:pt x="26421" y="6404"/>
                  </a:cubicBezTo>
                  <a:lnTo>
                    <a:pt x="26421" y="6404"/>
                  </a:lnTo>
                  <a:lnTo>
                    <a:pt x="27019" y="6564"/>
                  </a:lnTo>
                  <a:lnTo>
                    <a:pt x="27019" y="6564"/>
                  </a:lnTo>
                  <a:cubicBezTo>
                    <a:pt x="27017" y="6564"/>
                    <a:pt x="27014" y="6564"/>
                    <a:pt x="27011" y="6564"/>
                  </a:cubicBezTo>
                  <a:cubicBezTo>
                    <a:pt x="26898" y="6564"/>
                    <a:pt x="26835" y="6777"/>
                    <a:pt x="26835" y="6903"/>
                  </a:cubicBezTo>
                  <a:cubicBezTo>
                    <a:pt x="26835" y="6898"/>
                    <a:pt x="26837" y="6896"/>
                    <a:pt x="26841" y="6896"/>
                  </a:cubicBezTo>
                  <a:cubicBezTo>
                    <a:pt x="26859" y="6896"/>
                    <a:pt x="26926" y="6965"/>
                    <a:pt x="26992" y="7044"/>
                  </a:cubicBezTo>
                  <a:cubicBezTo>
                    <a:pt x="27086" y="7154"/>
                    <a:pt x="27165" y="7295"/>
                    <a:pt x="27212" y="7342"/>
                  </a:cubicBezTo>
                  <a:lnTo>
                    <a:pt x="27149" y="7107"/>
                  </a:lnTo>
                  <a:lnTo>
                    <a:pt x="27149" y="7107"/>
                  </a:lnTo>
                  <a:cubicBezTo>
                    <a:pt x="27306" y="7373"/>
                    <a:pt x="27494" y="7405"/>
                    <a:pt x="27666" y="7483"/>
                  </a:cubicBezTo>
                  <a:cubicBezTo>
                    <a:pt x="27854" y="7561"/>
                    <a:pt x="28058" y="7624"/>
                    <a:pt x="28168" y="7938"/>
                  </a:cubicBezTo>
                  <a:cubicBezTo>
                    <a:pt x="28149" y="7928"/>
                    <a:pt x="28120" y="7923"/>
                    <a:pt x="28086" y="7923"/>
                  </a:cubicBezTo>
                  <a:cubicBezTo>
                    <a:pt x="27944" y="7923"/>
                    <a:pt x="27713" y="8008"/>
                    <a:pt x="27776" y="8235"/>
                  </a:cubicBezTo>
                  <a:cubicBezTo>
                    <a:pt x="27901" y="8267"/>
                    <a:pt x="28136" y="8345"/>
                    <a:pt x="28403" y="8486"/>
                  </a:cubicBezTo>
                  <a:cubicBezTo>
                    <a:pt x="28544" y="8549"/>
                    <a:pt x="28669" y="8643"/>
                    <a:pt x="28779" y="8768"/>
                  </a:cubicBezTo>
                  <a:cubicBezTo>
                    <a:pt x="28889" y="8878"/>
                    <a:pt x="28998" y="9004"/>
                    <a:pt x="29061" y="9145"/>
                  </a:cubicBezTo>
                  <a:lnTo>
                    <a:pt x="28983" y="9270"/>
                  </a:lnTo>
                  <a:cubicBezTo>
                    <a:pt x="28983" y="9270"/>
                    <a:pt x="29030" y="9380"/>
                    <a:pt x="29093" y="9489"/>
                  </a:cubicBezTo>
                  <a:cubicBezTo>
                    <a:pt x="29133" y="9584"/>
                    <a:pt x="29162" y="9679"/>
                    <a:pt x="29179" y="9703"/>
                  </a:cubicBezTo>
                  <a:lnTo>
                    <a:pt x="29179" y="9703"/>
                  </a:lnTo>
                  <a:cubicBezTo>
                    <a:pt x="29022" y="9576"/>
                    <a:pt x="28775" y="9345"/>
                    <a:pt x="28528" y="9129"/>
                  </a:cubicBezTo>
                  <a:cubicBezTo>
                    <a:pt x="28262" y="8894"/>
                    <a:pt x="28011" y="8674"/>
                    <a:pt x="27839" y="8533"/>
                  </a:cubicBezTo>
                  <a:lnTo>
                    <a:pt x="27839" y="8533"/>
                  </a:lnTo>
                  <a:cubicBezTo>
                    <a:pt x="27839" y="8768"/>
                    <a:pt x="27760" y="8627"/>
                    <a:pt x="27854" y="8941"/>
                  </a:cubicBezTo>
                  <a:cubicBezTo>
                    <a:pt x="27842" y="8968"/>
                    <a:pt x="27828" y="8980"/>
                    <a:pt x="27813" y="8980"/>
                  </a:cubicBezTo>
                  <a:cubicBezTo>
                    <a:pt x="27751" y="8980"/>
                    <a:pt x="27673" y="8784"/>
                    <a:pt x="27635" y="8721"/>
                  </a:cubicBezTo>
                  <a:lnTo>
                    <a:pt x="27635" y="8721"/>
                  </a:lnTo>
                  <a:cubicBezTo>
                    <a:pt x="27635" y="8721"/>
                    <a:pt x="27650" y="8768"/>
                    <a:pt x="27666" y="8831"/>
                  </a:cubicBezTo>
                  <a:cubicBezTo>
                    <a:pt x="27682" y="8909"/>
                    <a:pt x="27697" y="9004"/>
                    <a:pt x="27713" y="9098"/>
                  </a:cubicBezTo>
                  <a:cubicBezTo>
                    <a:pt x="27729" y="9192"/>
                    <a:pt x="27745" y="9286"/>
                    <a:pt x="27760" y="9348"/>
                  </a:cubicBezTo>
                  <a:cubicBezTo>
                    <a:pt x="27760" y="9427"/>
                    <a:pt x="27776" y="9474"/>
                    <a:pt x="27776" y="9474"/>
                  </a:cubicBezTo>
                  <a:cubicBezTo>
                    <a:pt x="27786" y="9470"/>
                    <a:pt x="27795" y="9469"/>
                    <a:pt x="27805" y="9469"/>
                  </a:cubicBezTo>
                  <a:cubicBezTo>
                    <a:pt x="27886" y="9469"/>
                    <a:pt x="27956" y="9584"/>
                    <a:pt x="28027" y="9725"/>
                  </a:cubicBezTo>
                  <a:cubicBezTo>
                    <a:pt x="28086" y="9858"/>
                    <a:pt x="28146" y="9992"/>
                    <a:pt x="28218" y="9992"/>
                  </a:cubicBezTo>
                  <a:cubicBezTo>
                    <a:pt x="28222" y="9992"/>
                    <a:pt x="28226" y="9992"/>
                    <a:pt x="28230" y="9991"/>
                  </a:cubicBezTo>
                  <a:cubicBezTo>
                    <a:pt x="28230" y="9991"/>
                    <a:pt x="28152" y="9772"/>
                    <a:pt x="28058" y="9568"/>
                  </a:cubicBezTo>
                  <a:cubicBezTo>
                    <a:pt x="28011" y="9458"/>
                    <a:pt x="27964" y="9364"/>
                    <a:pt x="27933" y="9286"/>
                  </a:cubicBezTo>
                  <a:cubicBezTo>
                    <a:pt x="27901" y="9223"/>
                    <a:pt x="27870" y="9176"/>
                    <a:pt x="27870" y="9176"/>
                  </a:cubicBezTo>
                  <a:cubicBezTo>
                    <a:pt x="27888" y="9167"/>
                    <a:pt x="27908" y="9163"/>
                    <a:pt x="27931" y="9163"/>
                  </a:cubicBezTo>
                  <a:cubicBezTo>
                    <a:pt x="28029" y="9163"/>
                    <a:pt x="28166" y="9243"/>
                    <a:pt x="28293" y="9395"/>
                  </a:cubicBezTo>
                  <a:cubicBezTo>
                    <a:pt x="28356" y="9489"/>
                    <a:pt x="28434" y="9599"/>
                    <a:pt x="28497" y="9725"/>
                  </a:cubicBezTo>
                  <a:cubicBezTo>
                    <a:pt x="28544" y="9850"/>
                    <a:pt x="28575" y="10007"/>
                    <a:pt x="28591" y="10148"/>
                  </a:cubicBezTo>
                  <a:cubicBezTo>
                    <a:pt x="28574" y="10189"/>
                    <a:pt x="28540" y="10204"/>
                    <a:pt x="28497" y="10204"/>
                  </a:cubicBezTo>
                  <a:cubicBezTo>
                    <a:pt x="28385" y="10204"/>
                    <a:pt x="28215" y="10100"/>
                    <a:pt x="28160" y="10100"/>
                  </a:cubicBezTo>
                  <a:cubicBezTo>
                    <a:pt x="28157" y="10100"/>
                    <a:pt x="28154" y="10100"/>
                    <a:pt x="28152" y="10101"/>
                  </a:cubicBezTo>
                  <a:cubicBezTo>
                    <a:pt x="28246" y="10163"/>
                    <a:pt x="28340" y="10634"/>
                    <a:pt x="28293" y="10696"/>
                  </a:cubicBezTo>
                  <a:lnTo>
                    <a:pt x="28168" y="10461"/>
                  </a:lnTo>
                  <a:lnTo>
                    <a:pt x="28168" y="10461"/>
                  </a:lnTo>
                  <a:cubicBezTo>
                    <a:pt x="28105" y="10775"/>
                    <a:pt x="28481" y="10963"/>
                    <a:pt x="28293" y="11355"/>
                  </a:cubicBezTo>
                  <a:cubicBezTo>
                    <a:pt x="28277" y="11496"/>
                    <a:pt x="28011" y="11747"/>
                    <a:pt x="28136" y="11778"/>
                  </a:cubicBezTo>
                  <a:cubicBezTo>
                    <a:pt x="28277" y="11656"/>
                    <a:pt x="28590" y="11591"/>
                    <a:pt x="28856" y="11591"/>
                  </a:cubicBezTo>
                  <a:cubicBezTo>
                    <a:pt x="29037" y="11591"/>
                    <a:pt x="29195" y="11621"/>
                    <a:pt x="29265" y="11684"/>
                  </a:cubicBezTo>
                  <a:cubicBezTo>
                    <a:pt x="29249" y="11715"/>
                    <a:pt x="29202" y="11903"/>
                    <a:pt x="29124" y="12107"/>
                  </a:cubicBezTo>
                  <a:cubicBezTo>
                    <a:pt x="29045" y="12295"/>
                    <a:pt x="28936" y="12515"/>
                    <a:pt x="28873" y="12577"/>
                  </a:cubicBezTo>
                  <a:cubicBezTo>
                    <a:pt x="28841" y="12612"/>
                    <a:pt x="28809" y="12626"/>
                    <a:pt x="28777" y="12626"/>
                  </a:cubicBezTo>
                  <a:cubicBezTo>
                    <a:pt x="28635" y="12626"/>
                    <a:pt x="28500" y="12342"/>
                    <a:pt x="28366" y="12342"/>
                  </a:cubicBezTo>
                  <a:cubicBezTo>
                    <a:pt x="28342" y="12342"/>
                    <a:pt x="28317" y="12351"/>
                    <a:pt x="28293" y="12374"/>
                  </a:cubicBezTo>
                  <a:cubicBezTo>
                    <a:pt x="28356" y="12389"/>
                    <a:pt x="28403" y="12515"/>
                    <a:pt x="28434" y="12577"/>
                  </a:cubicBezTo>
                  <a:cubicBezTo>
                    <a:pt x="28413" y="12624"/>
                    <a:pt x="28387" y="12631"/>
                    <a:pt x="28362" y="12631"/>
                  </a:cubicBezTo>
                  <a:cubicBezTo>
                    <a:pt x="28351" y="12631"/>
                    <a:pt x="28340" y="12630"/>
                    <a:pt x="28330" y="12630"/>
                  </a:cubicBezTo>
                  <a:cubicBezTo>
                    <a:pt x="28292" y="12630"/>
                    <a:pt x="28262" y="12647"/>
                    <a:pt x="28262" y="12812"/>
                  </a:cubicBezTo>
                  <a:cubicBezTo>
                    <a:pt x="28406" y="12868"/>
                    <a:pt x="28291" y="13151"/>
                    <a:pt x="28306" y="13151"/>
                  </a:cubicBezTo>
                  <a:cubicBezTo>
                    <a:pt x="28312" y="13151"/>
                    <a:pt x="28341" y="13102"/>
                    <a:pt x="28419" y="12969"/>
                  </a:cubicBezTo>
                  <a:lnTo>
                    <a:pt x="28419" y="12969"/>
                  </a:lnTo>
                  <a:cubicBezTo>
                    <a:pt x="28434" y="13283"/>
                    <a:pt x="28309" y="13283"/>
                    <a:pt x="28262" y="13643"/>
                  </a:cubicBezTo>
                  <a:cubicBezTo>
                    <a:pt x="28274" y="13635"/>
                    <a:pt x="28286" y="13632"/>
                    <a:pt x="28299" y="13632"/>
                  </a:cubicBezTo>
                  <a:cubicBezTo>
                    <a:pt x="28443" y="13632"/>
                    <a:pt x="28651" y="14078"/>
                    <a:pt x="28622" y="14380"/>
                  </a:cubicBezTo>
                  <a:cubicBezTo>
                    <a:pt x="28611" y="14373"/>
                    <a:pt x="28598" y="14369"/>
                    <a:pt x="28583" y="14369"/>
                  </a:cubicBezTo>
                  <a:cubicBezTo>
                    <a:pt x="28535" y="14369"/>
                    <a:pt x="28474" y="14403"/>
                    <a:pt x="28450" y="14427"/>
                  </a:cubicBezTo>
                  <a:cubicBezTo>
                    <a:pt x="28356" y="14725"/>
                    <a:pt x="28262" y="14960"/>
                    <a:pt x="28152" y="15179"/>
                  </a:cubicBezTo>
                  <a:cubicBezTo>
                    <a:pt x="28042" y="15399"/>
                    <a:pt x="27964" y="15602"/>
                    <a:pt x="27839" y="15885"/>
                  </a:cubicBezTo>
                  <a:cubicBezTo>
                    <a:pt x="27790" y="15909"/>
                    <a:pt x="27676" y="16055"/>
                    <a:pt x="27612" y="16055"/>
                  </a:cubicBezTo>
                  <a:cubicBezTo>
                    <a:pt x="27594" y="16055"/>
                    <a:pt x="27579" y="16042"/>
                    <a:pt x="27572" y="16010"/>
                  </a:cubicBezTo>
                  <a:lnTo>
                    <a:pt x="27572" y="16010"/>
                  </a:lnTo>
                  <a:cubicBezTo>
                    <a:pt x="27572" y="16104"/>
                    <a:pt x="27603" y="16198"/>
                    <a:pt x="27541" y="16370"/>
                  </a:cubicBezTo>
                  <a:cubicBezTo>
                    <a:pt x="27491" y="16412"/>
                    <a:pt x="27462" y="16429"/>
                    <a:pt x="27446" y="16429"/>
                  </a:cubicBezTo>
                  <a:cubicBezTo>
                    <a:pt x="27380" y="16429"/>
                    <a:pt x="27561" y="16121"/>
                    <a:pt x="27452" y="16121"/>
                  </a:cubicBezTo>
                  <a:cubicBezTo>
                    <a:pt x="27433" y="16121"/>
                    <a:pt x="27406" y="16130"/>
                    <a:pt x="27368" y="16151"/>
                  </a:cubicBezTo>
                  <a:cubicBezTo>
                    <a:pt x="27478" y="16214"/>
                    <a:pt x="27353" y="16637"/>
                    <a:pt x="27290" y="16903"/>
                  </a:cubicBezTo>
                  <a:cubicBezTo>
                    <a:pt x="27384" y="16903"/>
                    <a:pt x="27462" y="16778"/>
                    <a:pt x="27525" y="16606"/>
                  </a:cubicBezTo>
                  <a:cubicBezTo>
                    <a:pt x="27572" y="16449"/>
                    <a:pt x="27588" y="16245"/>
                    <a:pt x="27603" y="16104"/>
                  </a:cubicBezTo>
                  <a:cubicBezTo>
                    <a:pt x="27839" y="16198"/>
                    <a:pt x="27933" y="16747"/>
                    <a:pt x="27729" y="17358"/>
                  </a:cubicBezTo>
                  <a:cubicBezTo>
                    <a:pt x="27655" y="17566"/>
                    <a:pt x="27599" y="17619"/>
                    <a:pt x="27558" y="17619"/>
                  </a:cubicBezTo>
                  <a:cubicBezTo>
                    <a:pt x="27516" y="17619"/>
                    <a:pt x="27491" y="17561"/>
                    <a:pt x="27482" y="17561"/>
                  </a:cubicBezTo>
                  <a:cubicBezTo>
                    <a:pt x="27479" y="17561"/>
                    <a:pt x="27478" y="17566"/>
                    <a:pt x="27478" y="17577"/>
                  </a:cubicBezTo>
                  <a:cubicBezTo>
                    <a:pt x="27227" y="17985"/>
                    <a:pt x="27227" y="18220"/>
                    <a:pt x="27212" y="18424"/>
                  </a:cubicBezTo>
                  <a:cubicBezTo>
                    <a:pt x="27196" y="18628"/>
                    <a:pt x="27180" y="18816"/>
                    <a:pt x="26882" y="19098"/>
                  </a:cubicBezTo>
                  <a:cubicBezTo>
                    <a:pt x="26823" y="19132"/>
                    <a:pt x="26776" y="19146"/>
                    <a:pt x="26738" y="19146"/>
                  </a:cubicBezTo>
                  <a:cubicBezTo>
                    <a:pt x="26585" y="19146"/>
                    <a:pt x="26575" y="18925"/>
                    <a:pt x="26475" y="18925"/>
                  </a:cubicBezTo>
                  <a:cubicBezTo>
                    <a:pt x="26647" y="18549"/>
                    <a:pt x="26898" y="18455"/>
                    <a:pt x="27024" y="18204"/>
                  </a:cubicBezTo>
                  <a:lnTo>
                    <a:pt x="27024" y="18204"/>
                  </a:lnTo>
                  <a:lnTo>
                    <a:pt x="26788" y="18471"/>
                  </a:lnTo>
                  <a:cubicBezTo>
                    <a:pt x="26804" y="18330"/>
                    <a:pt x="26914" y="18079"/>
                    <a:pt x="27024" y="17969"/>
                  </a:cubicBezTo>
                  <a:lnTo>
                    <a:pt x="27024" y="17969"/>
                  </a:lnTo>
                  <a:cubicBezTo>
                    <a:pt x="26898" y="18048"/>
                    <a:pt x="26694" y="18377"/>
                    <a:pt x="26444" y="18753"/>
                  </a:cubicBezTo>
                  <a:cubicBezTo>
                    <a:pt x="26193" y="19129"/>
                    <a:pt x="25895" y="19552"/>
                    <a:pt x="25628" y="19787"/>
                  </a:cubicBezTo>
                  <a:cubicBezTo>
                    <a:pt x="25586" y="19901"/>
                    <a:pt x="25505" y="20092"/>
                    <a:pt x="25583" y="20092"/>
                  </a:cubicBezTo>
                  <a:cubicBezTo>
                    <a:pt x="25591" y="20092"/>
                    <a:pt x="25601" y="20090"/>
                    <a:pt x="25613" y="20085"/>
                  </a:cubicBezTo>
                  <a:lnTo>
                    <a:pt x="25738" y="19897"/>
                  </a:lnTo>
                  <a:cubicBezTo>
                    <a:pt x="25757" y="19890"/>
                    <a:pt x="25772" y="19886"/>
                    <a:pt x="25784" y="19886"/>
                  </a:cubicBezTo>
                  <a:cubicBezTo>
                    <a:pt x="25896" y="19886"/>
                    <a:pt x="25702" y="20203"/>
                    <a:pt x="25764" y="20203"/>
                  </a:cubicBezTo>
                  <a:cubicBezTo>
                    <a:pt x="25776" y="20203"/>
                    <a:pt x="25797" y="20192"/>
                    <a:pt x="25832" y="20164"/>
                  </a:cubicBezTo>
                  <a:lnTo>
                    <a:pt x="25832" y="20164"/>
                  </a:lnTo>
                  <a:cubicBezTo>
                    <a:pt x="25707" y="20461"/>
                    <a:pt x="25597" y="20822"/>
                    <a:pt x="25221" y="21104"/>
                  </a:cubicBezTo>
                  <a:lnTo>
                    <a:pt x="25043" y="21045"/>
                  </a:lnTo>
                  <a:lnTo>
                    <a:pt x="25043" y="21045"/>
                  </a:lnTo>
                  <a:cubicBezTo>
                    <a:pt x="25045" y="21045"/>
                    <a:pt x="25046" y="21045"/>
                    <a:pt x="25048" y="21045"/>
                  </a:cubicBezTo>
                  <a:cubicBezTo>
                    <a:pt x="25113" y="21045"/>
                    <a:pt x="25296" y="20907"/>
                    <a:pt x="25353" y="20795"/>
                  </a:cubicBezTo>
                  <a:lnTo>
                    <a:pt x="25353" y="20795"/>
                  </a:lnTo>
                  <a:cubicBezTo>
                    <a:pt x="25306" y="20880"/>
                    <a:pt x="25148" y="20954"/>
                    <a:pt x="25017" y="21041"/>
                  </a:cubicBezTo>
                  <a:cubicBezTo>
                    <a:pt x="24860" y="21135"/>
                    <a:pt x="24735" y="21245"/>
                    <a:pt x="24735" y="21402"/>
                  </a:cubicBezTo>
                  <a:cubicBezTo>
                    <a:pt x="24735" y="21402"/>
                    <a:pt x="24813" y="21371"/>
                    <a:pt x="24892" y="21339"/>
                  </a:cubicBezTo>
                  <a:lnTo>
                    <a:pt x="25049" y="21277"/>
                  </a:lnTo>
                  <a:lnTo>
                    <a:pt x="25049" y="21277"/>
                  </a:lnTo>
                  <a:cubicBezTo>
                    <a:pt x="24892" y="21559"/>
                    <a:pt x="24735" y="21982"/>
                    <a:pt x="24375" y="22201"/>
                  </a:cubicBezTo>
                  <a:cubicBezTo>
                    <a:pt x="24395" y="22202"/>
                    <a:pt x="24412" y="22203"/>
                    <a:pt x="24428" y="22203"/>
                  </a:cubicBezTo>
                  <a:cubicBezTo>
                    <a:pt x="24613" y="22203"/>
                    <a:pt x="24465" y="22121"/>
                    <a:pt x="24798" y="22092"/>
                  </a:cubicBezTo>
                  <a:cubicBezTo>
                    <a:pt x="24457" y="22077"/>
                    <a:pt x="25449" y="21458"/>
                    <a:pt x="25145" y="21458"/>
                  </a:cubicBezTo>
                  <a:cubicBezTo>
                    <a:pt x="25140" y="21458"/>
                    <a:pt x="25136" y="21459"/>
                    <a:pt x="25131" y="21459"/>
                  </a:cubicBezTo>
                  <a:lnTo>
                    <a:pt x="25131" y="21459"/>
                  </a:lnTo>
                  <a:cubicBezTo>
                    <a:pt x="25463" y="21410"/>
                    <a:pt x="25538" y="21175"/>
                    <a:pt x="25926" y="21026"/>
                  </a:cubicBezTo>
                  <a:cubicBezTo>
                    <a:pt x="25879" y="20994"/>
                    <a:pt x="25754" y="21057"/>
                    <a:pt x="25989" y="20806"/>
                  </a:cubicBezTo>
                  <a:cubicBezTo>
                    <a:pt x="25989" y="20791"/>
                    <a:pt x="26005" y="20744"/>
                    <a:pt x="26005" y="20728"/>
                  </a:cubicBezTo>
                  <a:cubicBezTo>
                    <a:pt x="26005" y="20712"/>
                    <a:pt x="26020" y="20712"/>
                    <a:pt x="26020" y="20712"/>
                  </a:cubicBezTo>
                  <a:lnTo>
                    <a:pt x="26005" y="20712"/>
                  </a:lnTo>
                  <a:cubicBezTo>
                    <a:pt x="25926" y="20759"/>
                    <a:pt x="25864" y="20791"/>
                    <a:pt x="25817" y="20791"/>
                  </a:cubicBezTo>
                  <a:cubicBezTo>
                    <a:pt x="25817" y="20571"/>
                    <a:pt x="26161" y="20164"/>
                    <a:pt x="26208" y="19976"/>
                  </a:cubicBezTo>
                  <a:cubicBezTo>
                    <a:pt x="26240" y="19944"/>
                    <a:pt x="26258" y="19932"/>
                    <a:pt x="26267" y="19932"/>
                  </a:cubicBezTo>
                  <a:cubicBezTo>
                    <a:pt x="26295" y="19932"/>
                    <a:pt x="26247" y="20044"/>
                    <a:pt x="26295" y="20044"/>
                  </a:cubicBezTo>
                  <a:cubicBezTo>
                    <a:pt x="26301" y="20044"/>
                    <a:pt x="26309" y="20042"/>
                    <a:pt x="26318" y="20038"/>
                  </a:cubicBezTo>
                  <a:lnTo>
                    <a:pt x="26397" y="19756"/>
                  </a:lnTo>
                  <a:cubicBezTo>
                    <a:pt x="26407" y="19761"/>
                    <a:pt x="26419" y="19764"/>
                    <a:pt x="26433" y="19764"/>
                  </a:cubicBezTo>
                  <a:cubicBezTo>
                    <a:pt x="26518" y="19764"/>
                    <a:pt x="26650" y="19672"/>
                    <a:pt x="26709" y="19672"/>
                  </a:cubicBezTo>
                  <a:cubicBezTo>
                    <a:pt x="26752" y="19672"/>
                    <a:pt x="26757" y="19719"/>
                    <a:pt x="26679" y="19882"/>
                  </a:cubicBezTo>
                  <a:lnTo>
                    <a:pt x="26929" y="19537"/>
                  </a:lnTo>
                  <a:cubicBezTo>
                    <a:pt x="27133" y="19380"/>
                    <a:pt x="27337" y="19098"/>
                    <a:pt x="27400" y="18894"/>
                  </a:cubicBezTo>
                  <a:cubicBezTo>
                    <a:pt x="27510" y="18771"/>
                    <a:pt x="27534" y="18534"/>
                    <a:pt x="27539" y="18534"/>
                  </a:cubicBezTo>
                  <a:cubicBezTo>
                    <a:pt x="27541" y="18534"/>
                    <a:pt x="27541" y="18552"/>
                    <a:pt x="27541" y="18596"/>
                  </a:cubicBezTo>
                  <a:cubicBezTo>
                    <a:pt x="27541" y="18596"/>
                    <a:pt x="27603" y="18439"/>
                    <a:pt x="27666" y="18283"/>
                  </a:cubicBezTo>
                  <a:lnTo>
                    <a:pt x="27792" y="17969"/>
                  </a:lnTo>
                  <a:lnTo>
                    <a:pt x="27823" y="17985"/>
                  </a:lnTo>
                  <a:cubicBezTo>
                    <a:pt x="27980" y="17703"/>
                    <a:pt x="28089" y="17374"/>
                    <a:pt x="28215" y="17060"/>
                  </a:cubicBezTo>
                  <a:cubicBezTo>
                    <a:pt x="28340" y="16731"/>
                    <a:pt x="28466" y="16402"/>
                    <a:pt x="28732" y="16088"/>
                  </a:cubicBezTo>
                  <a:cubicBezTo>
                    <a:pt x="28779" y="15869"/>
                    <a:pt x="28810" y="15649"/>
                    <a:pt x="28967" y="15305"/>
                  </a:cubicBezTo>
                  <a:lnTo>
                    <a:pt x="29108" y="15273"/>
                  </a:lnTo>
                  <a:cubicBezTo>
                    <a:pt x="29155" y="14991"/>
                    <a:pt x="29453" y="14474"/>
                    <a:pt x="29359" y="14317"/>
                  </a:cubicBezTo>
                  <a:cubicBezTo>
                    <a:pt x="29563" y="14207"/>
                    <a:pt x="29641" y="13863"/>
                    <a:pt x="29704" y="13486"/>
                  </a:cubicBezTo>
                  <a:cubicBezTo>
                    <a:pt x="29735" y="13298"/>
                    <a:pt x="29735" y="13095"/>
                    <a:pt x="29735" y="12906"/>
                  </a:cubicBezTo>
                  <a:cubicBezTo>
                    <a:pt x="29751" y="12734"/>
                    <a:pt x="29767" y="12562"/>
                    <a:pt x="29798" y="12436"/>
                  </a:cubicBezTo>
                  <a:lnTo>
                    <a:pt x="29641" y="12405"/>
                  </a:lnTo>
                  <a:cubicBezTo>
                    <a:pt x="29688" y="12060"/>
                    <a:pt x="29625" y="11715"/>
                    <a:pt x="29578" y="11292"/>
                  </a:cubicBezTo>
                  <a:lnTo>
                    <a:pt x="29453" y="11323"/>
                  </a:lnTo>
                  <a:cubicBezTo>
                    <a:pt x="29406" y="11135"/>
                    <a:pt x="29390" y="10900"/>
                    <a:pt x="29422" y="10634"/>
                  </a:cubicBezTo>
                  <a:cubicBezTo>
                    <a:pt x="29437" y="10367"/>
                    <a:pt x="29469" y="10069"/>
                    <a:pt x="29406" y="9787"/>
                  </a:cubicBezTo>
                  <a:lnTo>
                    <a:pt x="29406" y="9787"/>
                  </a:lnTo>
                  <a:cubicBezTo>
                    <a:pt x="29469" y="9819"/>
                    <a:pt x="29469" y="9960"/>
                    <a:pt x="29453" y="10069"/>
                  </a:cubicBezTo>
                  <a:cubicBezTo>
                    <a:pt x="29516" y="9881"/>
                    <a:pt x="29516" y="9709"/>
                    <a:pt x="29484" y="9521"/>
                  </a:cubicBezTo>
                  <a:cubicBezTo>
                    <a:pt x="29437" y="9348"/>
                    <a:pt x="29375" y="9160"/>
                    <a:pt x="29312" y="8988"/>
                  </a:cubicBezTo>
                  <a:cubicBezTo>
                    <a:pt x="29234" y="8815"/>
                    <a:pt x="29155" y="8643"/>
                    <a:pt x="29093" y="8486"/>
                  </a:cubicBezTo>
                  <a:cubicBezTo>
                    <a:pt x="29030" y="8314"/>
                    <a:pt x="28983" y="8157"/>
                    <a:pt x="28983" y="7969"/>
                  </a:cubicBezTo>
                  <a:cubicBezTo>
                    <a:pt x="28889" y="7828"/>
                    <a:pt x="28842" y="7718"/>
                    <a:pt x="28826" y="7609"/>
                  </a:cubicBezTo>
                  <a:lnTo>
                    <a:pt x="28826" y="7609"/>
                  </a:lnTo>
                  <a:cubicBezTo>
                    <a:pt x="28842" y="7609"/>
                    <a:pt x="28842" y="7624"/>
                    <a:pt x="28857" y="7640"/>
                  </a:cubicBezTo>
                  <a:cubicBezTo>
                    <a:pt x="28842" y="7624"/>
                    <a:pt x="28842" y="7593"/>
                    <a:pt x="28826" y="7577"/>
                  </a:cubicBezTo>
                  <a:cubicBezTo>
                    <a:pt x="28810" y="7499"/>
                    <a:pt x="28810" y="7420"/>
                    <a:pt x="28795" y="7326"/>
                  </a:cubicBezTo>
                  <a:lnTo>
                    <a:pt x="28795" y="7326"/>
                  </a:lnTo>
                  <a:cubicBezTo>
                    <a:pt x="28795" y="7405"/>
                    <a:pt x="28795" y="7483"/>
                    <a:pt x="28810" y="7546"/>
                  </a:cubicBezTo>
                  <a:cubicBezTo>
                    <a:pt x="28779" y="7483"/>
                    <a:pt x="28748" y="7405"/>
                    <a:pt x="28701" y="7326"/>
                  </a:cubicBezTo>
                  <a:cubicBezTo>
                    <a:pt x="28654" y="7264"/>
                    <a:pt x="28591" y="7170"/>
                    <a:pt x="28528" y="7107"/>
                  </a:cubicBezTo>
                  <a:lnTo>
                    <a:pt x="28607" y="6950"/>
                  </a:lnTo>
                  <a:cubicBezTo>
                    <a:pt x="28607" y="6950"/>
                    <a:pt x="28591" y="6935"/>
                    <a:pt x="28591" y="6919"/>
                  </a:cubicBezTo>
                  <a:cubicBezTo>
                    <a:pt x="28572" y="6838"/>
                    <a:pt x="28546" y="6807"/>
                    <a:pt x="28519" y="6807"/>
                  </a:cubicBezTo>
                  <a:cubicBezTo>
                    <a:pt x="28477" y="6807"/>
                    <a:pt x="28431" y="6881"/>
                    <a:pt x="28403" y="6966"/>
                  </a:cubicBezTo>
                  <a:cubicBezTo>
                    <a:pt x="28340" y="6887"/>
                    <a:pt x="28277" y="6840"/>
                    <a:pt x="28199" y="6809"/>
                  </a:cubicBezTo>
                  <a:cubicBezTo>
                    <a:pt x="28293" y="6543"/>
                    <a:pt x="27854" y="6449"/>
                    <a:pt x="27901" y="6135"/>
                  </a:cubicBezTo>
                  <a:cubicBezTo>
                    <a:pt x="27807" y="6135"/>
                    <a:pt x="27619" y="5947"/>
                    <a:pt x="27447" y="5837"/>
                  </a:cubicBezTo>
                  <a:cubicBezTo>
                    <a:pt x="27309" y="5737"/>
                    <a:pt x="27161" y="5647"/>
                    <a:pt x="27043" y="5647"/>
                  </a:cubicBezTo>
                  <a:cubicBezTo>
                    <a:pt x="27036" y="5647"/>
                    <a:pt x="27029" y="5647"/>
                    <a:pt x="27022" y="5648"/>
                  </a:cubicBezTo>
                  <a:lnTo>
                    <a:pt x="27022" y="5648"/>
                  </a:lnTo>
                  <a:cubicBezTo>
                    <a:pt x="26913" y="5491"/>
                    <a:pt x="26803" y="5335"/>
                    <a:pt x="26632" y="5257"/>
                  </a:cubicBezTo>
                  <a:lnTo>
                    <a:pt x="26710" y="5069"/>
                  </a:lnTo>
                  <a:lnTo>
                    <a:pt x="26240" y="4960"/>
                  </a:lnTo>
                  <a:cubicBezTo>
                    <a:pt x="26164" y="4746"/>
                    <a:pt x="26129" y="4623"/>
                    <a:pt x="26264" y="4623"/>
                  </a:cubicBezTo>
                  <a:cubicBezTo>
                    <a:pt x="26297" y="4623"/>
                    <a:pt x="26341" y="4631"/>
                    <a:pt x="26397" y="4646"/>
                  </a:cubicBezTo>
                  <a:cubicBezTo>
                    <a:pt x="25801" y="4380"/>
                    <a:pt x="25973" y="4364"/>
                    <a:pt x="25440" y="4160"/>
                  </a:cubicBezTo>
                  <a:lnTo>
                    <a:pt x="25550" y="4082"/>
                  </a:lnTo>
                  <a:cubicBezTo>
                    <a:pt x="25409" y="3956"/>
                    <a:pt x="25080" y="3862"/>
                    <a:pt x="25064" y="3721"/>
                  </a:cubicBezTo>
                  <a:cubicBezTo>
                    <a:pt x="25033" y="3596"/>
                    <a:pt x="24923" y="3455"/>
                    <a:pt x="24766" y="3282"/>
                  </a:cubicBezTo>
                  <a:cubicBezTo>
                    <a:pt x="24594" y="3126"/>
                    <a:pt x="24359" y="2922"/>
                    <a:pt x="24124" y="2734"/>
                  </a:cubicBezTo>
                  <a:cubicBezTo>
                    <a:pt x="23622" y="2373"/>
                    <a:pt x="23027" y="2013"/>
                    <a:pt x="22619" y="1652"/>
                  </a:cubicBezTo>
                  <a:cubicBezTo>
                    <a:pt x="22619" y="1738"/>
                    <a:pt x="22605" y="1771"/>
                    <a:pt x="22580" y="1771"/>
                  </a:cubicBezTo>
                  <a:cubicBezTo>
                    <a:pt x="22545" y="1771"/>
                    <a:pt x="22488" y="1709"/>
                    <a:pt x="22415" y="1637"/>
                  </a:cubicBezTo>
                  <a:cubicBezTo>
                    <a:pt x="22320" y="1541"/>
                    <a:pt x="22206" y="1427"/>
                    <a:pt x="22122" y="1427"/>
                  </a:cubicBezTo>
                  <a:cubicBezTo>
                    <a:pt x="22096" y="1427"/>
                    <a:pt x="22073" y="1438"/>
                    <a:pt x="22055" y="1464"/>
                  </a:cubicBezTo>
                  <a:cubicBezTo>
                    <a:pt x="22040" y="1376"/>
                    <a:pt x="21916" y="1275"/>
                    <a:pt x="22066" y="1275"/>
                  </a:cubicBezTo>
                  <a:cubicBezTo>
                    <a:pt x="22077" y="1275"/>
                    <a:pt x="22089" y="1275"/>
                    <a:pt x="22102" y="1276"/>
                  </a:cubicBezTo>
                  <a:cubicBezTo>
                    <a:pt x="21961" y="1229"/>
                    <a:pt x="21835" y="1182"/>
                    <a:pt x="21726" y="1119"/>
                  </a:cubicBezTo>
                  <a:cubicBezTo>
                    <a:pt x="21616" y="1072"/>
                    <a:pt x="21522" y="1041"/>
                    <a:pt x="21428" y="994"/>
                  </a:cubicBezTo>
                  <a:cubicBezTo>
                    <a:pt x="21306" y="933"/>
                    <a:pt x="21185" y="899"/>
                    <a:pt x="21055" y="899"/>
                  </a:cubicBezTo>
                  <a:cubicBezTo>
                    <a:pt x="20984" y="899"/>
                    <a:pt x="20910" y="909"/>
                    <a:pt x="20832" y="931"/>
                  </a:cubicBezTo>
                  <a:cubicBezTo>
                    <a:pt x="20785" y="837"/>
                    <a:pt x="20989" y="837"/>
                    <a:pt x="20942" y="775"/>
                  </a:cubicBezTo>
                  <a:lnTo>
                    <a:pt x="20942" y="775"/>
                  </a:lnTo>
                  <a:cubicBezTo>
                    <a:pt x="20911" y="775"/>
                    <a:pt x="20860" y="782"/>
                    <a:pt x="20811" y="782"/>
                  </a:cubicBezTo>
                  <a:cubicBezTo>
                    <a:pt x="20762" y="782"/>
                    <a:pt x="20715" y="775"/>
                    <a:pt x="20691" y="743"/>
                  </a:cubicBezTo>
                  <a:cubicBezTo>
                    <a:pt x="20644" y="680"/>
                    <a:pt x="20785" y="696"/>
                    <a:pt x="20895" y="680"/>
                  </a:cubicBezTo>
                  <a:cubicBezTo>
                    <a:pt x="20786" y="658"/>
                    <a:pt x="20694" y="648"/>
                    <a:pt x="20615" y="648"/>
                  </a:cubicBezTo>
                  <a:cubicBezTo>
                    <a:pt x="20250" y="648"/>
                    <a:pt x="20173" y="861"/>
                    <a:pt x="20095" y="1041"/>
                  </a:cubicBezTo>
                  <a:cubicBezTo>
                    <a:pt x="19959" y="961"/>
                    <a:pt x="19855" y="921"/>
                    <a:pt x="19755" y="921"/>
                  </a:cubicBezTo>
                  <a:cubicBezTo>
                    <a:pt x="19659" y="921"/>
                    <a:pt x="19567" y="957"/>
                    <a:pt x="19453" y="1025"/>
                  </a:cubicBezTo>
                  <a:cubicBezTo>
                    <a:pt x="19374" y="931"/>
                    <a:pt x="19202" y="837"/>
                    <a:pt x="19563" y="837"/>
                  </a:cubicBezTo>
                  <a:cubicBezTo>
                    <a:pt x="19468" y="822"/>
                    <a:pt x="19155" y="775"/>
                    <a:pt x="18889" y="743"/>
                  </a:cubicBezTo>
                  <a:cubicBezTo>
                    <a:pt x="18791" y="732"/>
                    <a:pt x="18696" y="724"/>
                    <a:pt x="18613" y="724"/>
                  </a:cubicBezTo>
                  <a:cubicBezTo>
                    <a:pt x="18470" y="724"/>
                    <a:pt x="18366" y="746"/>
                    <a:pt x="18356" y="806"/>
                  </a:cubicBezTo>
                  <a:cubicBezTo>
                    <a:pt x="18324" y="782"/>
                    <a:pt x="18258" y="775"/>
                    <a:pt x="18193" y="775"/>
                  </a:cubicBezTo>
                  <a:cubicBezTo>
                    <a:pt x="18128" y="775"/>
                    <a:pt x="18066" y="782"/>
                    <a:pt x="18042" y="790"/>
                  </a:cubicBezTo>
                  <a:cubicBezTo>
                    <a:pt x="17603" y="743"/>
                    <a:pt x="17572" y="712"/>
                    <a:pt x="17149" y="696"/>
                  </a:cubicBezTo>
                  <a:lnTo>
                    <a:pt x="17149" y="696"/>
                  </a:lnTo>
                  <a:lnTo>
                    <a:pt x="17258" y="727"/>
                  </a:lnTo>
                  <a:cubicBezTo>
                    <a:pt x="17193" y="804"/>
                    <a:pt x="17129" y="829"/>
                    <a:pt x="17059" y="829"/>
                  </a:cubicBezTo>
                  <a:cubicBezTo>
                    <a:pt x="16928" y="829"/>
                    <a:pt x="16777" y="743"/>
                    <a:pt x="16553" y="743"/>
                  </a:cubicBezTo>
                  <a:lnTo>
                    <a:pt x="16569" y="712"/>
                  </a:lnTo>
                  <a:cubicBezTo>
                    <a:pt x="16297" y="623"/>
                    <a:pt x="16175" y="603"/>
                    <a:pt x="16095" y="603"/>
                  </a:cubicBezTo>
                  <a:cubicBezTo>
                    <a:pt x="16030" y="603"/>
                    <a:pt x="15995" y="617"/>
                    <a:pt x="15929" y="617"/>
                  </a:cubicBezTo>
                  <a:cubicBezTo>
                    <a:pt x="15850" y="617"/>
                    <a:pt x="15727" y="597"/>
                    <a:pt x="15456" y="508"/>
                  </a:cubicBezTo>
                  <a:lnTo>
                    <a:pt x="15456" y="508"/>
                  </a:lnTo>
                  <a:lnTo>
                    <a:pt x="15487" y="649"/>
                  </a:lnTo>
                  <a:cubicBezTo>
                    <a:pt x="15466" y="719"/>
                    <a:pt x="15421" y="745"/>
                    <a:pt x="15359" y="745"/>
                  </a:cubicBezTo>
                  <a:cubicBezTo>
                    <a:pt x="15166" y="745"/>
                    <a:pt x="14807" y="494"/>
                    <a:pt x="14473" y="494"/>
                  </a:cubicBezTo>
                  <a:cubicBezTo>
                    <a:pt x="14429" y="494"/>
                    <a:pt x="14386" y="498"/>
                    <a:pt x="14343" y="508"/>
                  </a:cubicBezTo>
                  <a:lnTo>
                    <a:pt x="14515" y="586"/>
                  </a:lnTo>
                  <a:cubicBezTo>
                    <a:pt x="14492" y="597"/>
                    <a:pt x="14467" y="601"/>
                    <a:pt x="14441" y="601"/>
                  </a:cubicBezTo>
                  <a:cubicBezTo>
                    <a:pt x="14185" y="601"/>
                    <a:pt x="13801" y="159"/>
                    <a:pt x="13559" y="116"/>
                  </a:cubicBezTo>
                  <a:cubicBezTo>
                    <a:pt x="13497" y="85"/>
                    <a:pt x="13638" y="69"/>
                    <a:pt x="13716" y="53"/>
                  </a:cubicBezTo>
                  <a:cubicBezTo>
                    <a:pt x="13583" y="16"/>
                    <a:pt x="13499" y="1"/>
                    <a:pt x="13447" y="1"/>
                  </a:cubicBezTo>
                  <a:cubicBezTo>
                    <a:pt x="13235" y="1"/>
                    <a:pt x="13539" y="251"/>
                    <a:pt x="13136" y="289"/>
                  </a:cubicBezTo>
                  <a:cubicBezTo>
                    <a:pt x="13042" y="179"/>
                    <a:pt x="13246" y="22"/>
                    <a:pt x="12901" y="6"/>
                  </a:cubicBezTo>
                  <a:cubicBezTo>
                    <a:pt x="12890" y="2"/>
                    <a:pt x="12877" y="0"/>
                    <a:pt x="12861" y="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24" name="Google Shape;2446;p36"/>
            <p:cNvSpPr/>
            <p:nvPr/>
          </p:nvSpPr>
          <p:spPr>
            <a:xfrm>
              <a:off x="5038939" y="1315750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47" y="0"/>
                  </a:moveTo>
                  <a:lnTo>
                    <a:pt x="47" y="0"/>
                  </a:lnTo>
                  <a:cubicBezTo>
                    <a:pt x="0" y="16"/>
                    <a:pt x="0" y="47"/>
                    <a:pt x="78" y="79"/>
                  </a:cubicBezTo>
                  <a:cubicBezTo>
                    <a:pt x="47" y="63"/>
                    <a:pt x="47" y="32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25" name="Google Shape;2447;p36"/>
            <p:cNvSpPr/>
            <p:nvPr/>
          </p:nvSpPr>
          <p:spPr>
            <a:xfrm>
              <a:off x="4729920" y="1377903"/>
              <a:ext cx="377" cy="1063"/>
            </a:xfrm>
            <a:custGeom>
              <a:avLst/>
              <a:gdLst/>
              <a:ahLst/>
              <a:cxnLst/>
              <a:rect l="l" t="t" r="r" b="b"/>
              <a:pathLst>
                <a:path w="17" h="48" extrusionOk="0">
                  <a:moveTo>
                    <a:pt x="17" y="0"/>
                  </a:moveTo>
                  <a:lnTo>
                    <a:pt x="1" y="16"/>
                  </a:lnTo>
                  <a:cubicBezTo>
                    <a:pt x="1" y="31"/>
                    <a:pt x="1" y="31"/>
                    <a:pt x="17" y="4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26" name="Google Shape;2448;p36"/>
            <p:cNvSpPr/>
            <p:nvPr/>
          </p:nvSpPr>
          <p:spPr>
            <a:xfrm>
              <a:off x="5167389" y="1753197"/>
              <a:ext cx="5227" cy="5582"/>
            </a:xfrm>
            <a:custGeom>
              <a:avLst/>
              <a:gdLst/>
              <a:ahLst/>
              <a:cxnLst/>
              <a:rect l="l" t="t" r="r" b="b"/>
              <a:pathLst>
                <a:path w="236" h="252" extrusionOk="0">
                  <a:moveTo>
                    <a:pt x="236" y="1"/>
                  </a:moveTo>
                  <a:lnTo>
                    <a:pt x="236" y="1"/>
                  </a:lnTo>
                  <a:cubicBezTo>
                    <a:pt x="142" y="111"/>
                    <a:pt x="79" y="126"/>
                    <a:pt x="1" y="158"/>
                  </a:cubicBezTo>
                  <a:cubicBezTo>
                    <a:pt x="30" y="187"/>
                    <a:pt x="102" y="175"/>
                    <a:pt x="57" y="239"/>
                  </a:cubicBezTo>
                  <a:lnTo>
                    <a:pt x="57" y="239"/>
                  </a:lnTo>
                  <a:cubicBezTo>
                    <a:pt x="73" y="218"/>
                    <a:pt x="107" y="172"/>
                    <a:pt x="142" y="126"/>
                  </a:cubicBezTo>
                  <a:cubicBezTo>
                    <a:pt x="189" y="64"/>
                    <a:pt x="236" y="1"/>
                    <a:pt x="236" y="1"/>
                  </a:cubicBezTo>
                  <a:close/>
                  <a:moveTo>
                    <a:pt x="57" y="239"/>
                  </a:moveTo>
                  <a:cubicBezTo>
                    <a:pt x="51" y="247"/>
                    <a:pt x="48" y="252"/>
                    <a:pt x="48" y="252"/>
                  </a:cubicBezTo>
                  <a:cubicBezTo>
                    <a:pt x="51" y="247"/>
                    <a:pt x="54" y="243"/>
                    <a:pt x="57" y="239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27" name="Google Shape;2449;p36"/>
            <p:cNvSpPr/>
            <p:nvPr/>
          </p:nvSpPr>
          <p:spPr>
            <a:xfrm>
              <a:off x="5106631" y="1778315"/>
              <a:ext cx="5338" cy="3389"/>
            </a:xfrm>
            <a:custGeom>
              <a:avLst/>
              <a:gdLst/>
              <a:ahLst/>
              <a:cxnLst/>
              <a:rect l="l" t="t" r="r" b="b"/>
              <a:pathLst>
                <a:path w="241" h="153" extrusionOk="0">
                  <a:moveTo>
                    <a:pt x="193" y="0"/>
                  </a:moveTo>
                  <a:cubicBezTo>
                    <a:pt x="178" y="0"/>
                    <a:pt x="152" y="8"/>
                    <a:pt x="110" y="27"/>
                  </a:cubicBezTo>
                  <a:cubicBezTo>
                    <a:pt x="79" y="58"/>
                    <a:pt x="32" y="74"/>
                    <a:pt x="1" y="105"/>
                  </a:cubicBezTo>
                  <a:lnTo>
                    <a:pt x="48" y="152"/>
                  </a:lnTo>
                  <a:cubicBezTo>
                    <a:pt x="167" y="81"/>
                    <a:pt x="241" y="0"/>
                    <a:pt x="19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28" name="Google Shape;2450;p36"/>
            <p:cNvSpPr/>
            <p:nvPr/>
          </p:nvSpPr>
          <p:spPr>
            <a:xfrm>
              <a:off x="5148296" y="1754858"/>
              <a:ext cx="8018" cy="6822"/>
            </a:xfrm>
            <a:custGeom>
              <a:avLst/>
              <a:gdLst/>
              <a:ahLst/>
              <a:cxnLst/>
              <a:rect l="l" t="t" r="r" b="b"/>
              <a:pathLst>
                <a:path w="362" h="308" extrusionOk="0">
                  <a:moveTo>
                    <a:pt x="20" y="249"/>
                  </a:moveTo>
                  <a:lnTo>
                    <a:pt x="20" y="249"/>
                  </a:lnTo>
                  <a:cubicBezTo>
                    <a:pt x="9" y="256"/>
                    <a:pt x="1" y="259"/>
                    <a:pt x="1" y="271"/>
                  </a:cubicBezTo>
                  <a:cubicBezTo>
                    <a:pt x="7" y="264"/>
                    <a:pt x="13" y="256"/>
                    <a:pt x="20" y="249"/>
                  </a:cubicBezTo>
                  <a:close/>
                  <a:moveTo>
                    <a:pt x="304" y="0"/>
                  </a:moveTo>
                  <a:cubicBezTo>
                    <a:pt x="218" y="0"/>
                    <a:pt x="128" y="126"/>
                    <a:pt x="20" y="249"/>
                  </a:cubicBezTo>
                  <a:lnTo>
                    <a:pt x="20" y="249"/>
                  </a:lnTo>
                  <a:cubicBezTo>
                    <a:pt x="24" y="247"/>
                    <a:pt x="28" y="244"/>
                    <a:pt x="32" y="239"/>
                  </a:cubicBezTo>
                  <a:cubicBezTo>
                    <a:pt x="49" y="287"/>
                    <a:pt x="72" y="307"/>
                    <a:pt x="100" y="307"/>
                  </a:cubicBezTo>
                  <a:cubicBezTo>
                    <a:pt x="171" y="307"/>
                    <a:pt x="270" y="168"/>
                    <a:pt x="361" y="20"/>
                  </a:cubicBezTo>
                  <a:cubicBezTo>
                    <a:pt x="342" y="7"/>
                    <a:pt x="323" y="0"/>
                    <a:pt x="30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29" name="Google Shape;2451;p36"/>
            <p:cNvSpPr/>
            <p:nvPr/>
          </p:nvSpPr>
          <p:spPr>
            <a:xfrm>
              <a:off x="5144131" y="1761547"/>
              <a:ext cx="3500" cy="3389"/>
            </a:xfrm>
            <a:custGeom>
              <a:avLst/>
              <a:gdLst/>
              <a:ahLst/>
              <a:cxnLst/>
              <a:rect l="l" t="t" r="r" b="b"/>
              <a:pathLst>
                <a:path w="158" h="153" extrusionOk="0">
                  <a:moveTo>
                    <a:pt x="157" y="0"/>
                  </a:moveTo>
                  <a:lnTo>
                    <a:pt x="157" y="0"/>
                  </a:lnTo>
                  <a:cubicBezTo>
                    <a:pt x="110" y="47"/>
                    <a:pt x="47" y="94"/>
                    <a:pt x="0" y="126"/>
                  </a:cubicBezTo>
                  <a:cubicBezTo>
                    <a:pt x="4" y="144"/>
                    <a:pt x="10" y="152"/>
                    <a:pt x="17" y="152"/>
                  </a:cubicBezTo>
                  <a:cubicBezTo>
                    <a:pt x="41" y="152"/>
                    <a:pt x="86" y="72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30" name="Google Shape;2452;p36"/>
            <p:cNvSpPr/>
            <p:nvPr/>
          </p:nvSpPr>
          <p:spPr>
            <a:xfrm>
              <a:off x="5147254" y="1748700"/>
              <a:ext cx="3832" cy="3832"/>
            </a:xfrm>
            <a:custGeom>
              <a:avLst/>
              <a:gdLst/>
              <a:ahLst/>
              <a:cxnLst/>
              <a:rect l="l" t="t" r="r" b="b"/>
              <a:pathLst>
                <a:path w="173" h="173" extrusionOk="0">
                  <a:moveTo>
                    <a:pt x="173" y="0"/>
                  </a:moveTo>
                  <a:lnTo>
                    <a:pt x="0" y="110"/>
                  </a:lnTo>
                  <a:lnTo>
                    <a:pt x="157" y="173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31" name="Google Shape;2453;p36"/>
            <p:cNvSpPr/>
            <p:nvPr/>
          </p:nvSpPr>
          <p:spPr>
            <a:xfrm>
              <a:off x="5168430" y="1726483"/>
              <a:ext cx="6977" cy="7310"/>
            </a:xfrm>
            <a:custGeom>
              <a:avLst/>
              <a:gdLst/>
              <a:ahLst/>
              <a:cxnLst/>
              <a:rect l="l" t="t" r="r" b="b"/>
              <a:pathLst>
                <a:path w="315" h="330" extrusionOk="0">
                  <a:moveTo>
                    <a:pt x="267" y="0"/>
                  </a:moveTo>
                  <a:lnTo>
                    <a:pt x="267" y="0"/>
                  </a:lnTo>
                  <a:cubicBezTo>
                    <a:pt x="267" y="0"/>
                    <a:pt x="220" y="63"/>
                    <a:pt x="157" y="125"/>
                  </a:cubicBezTo>
                  <a:lnTo>
                    <a:pt x="16" y="235"/>
                  </a:lnTo>
                  <a:cubicBezTo>
                    <a:pt x="48" y="251"/>
                    <a:pt x="32" y="282"/>
                    <a:pt x="1" y="329"/>
                  </a:cubicBezTo>
                  <a:cubicBezTo>
                    <a:pt x="142" y="188"/>
                    <a:pt x="314" y="31"/>
                    <a:pt x="26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32" name="Google Shape;2454;p36"/>
            <p:cNvSpPr/>
            <p:nvPr/>
          </p:nvSpPr>
          <p:spPr>
            <a:xfrm>
              <a:off x="5164953" y="1733771"/>
              <a:ext cx="3500" cy="4873"/>
            </a:xfrm>
            <a:custGeom>
              <a:avLst/>
              <a:gdLst/>
              <a:ahLst/>
              <a:cxnLst/>
              <a:rect l="l" t="t" r="r" b="b"/>
              <a:pathLst>
                <a:path w="158" h="220" extrusionOk="0">
                  <a:moveTo>
                    <a:pt x="158" y="0"/>
                  </a:moveTo>
                  <a:lnTo>
                    <a:pt x="158" y="0"/>
                  </a:lnTo>
                  <a:cubicBezTo>
                    <a:pt x="79" y="79"/>
                    <a:pt x="17" y="157"/>
                    <a:pt x="1" y="220"/>
                  </a:cubicBezTo>
                  <a:cubicBezTo>
                    <a:pt x="32" y="188"/>
                    <a:pt x="111" y="79"/>
                    <a:pt x="15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33" name="Google Shape;2455;p36"/>
            <p:cNvSpPr/>
            <p:nvPr/>
          </p:nvSpPr>
          <p:spPr>
            <a:xfrm>
              <a:off x="5154188" y="1738976"/>
              <a:ext cx="5582" cy="4873"/>
            </a:xfrm>
            <a:custGeom>
              <a:avLst/>
              <a:gdLst/>
              <a:ahLst/>
              <a:cxnLst/>
              <a:rect l="l" t="t" r="r" b="b"/>
              <a:pathLst>
                <a:path w="252" h="220" extrusionOk="0">
                  <a:moveTo>
                    <a:pt x="252" y="0"/>
                  </a:moveTo>
                  <a:cubicBezTo>
                    <a:pt x="252" y="1"/>
                    <a:pt x="1" y="220"/>
                    <a:pt x="1" y="220"/>
                  </a:cubicBezTo>
                  <a:lnTo>
                    <a:pt x="79" y="173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34" name="Google Shape;2456;p36"/>
            <p:cNvSpPr/>
            <p:nvPr/>
          </p:nvSpPr>
          <p:spPr>
            <a:xfrm>
              <a:off x="4856997" y="1844855"/>
              <a:ext cx="6977" cy="2126"/>
            </a:xfrm>
            <a:custGeom>
              <a:avLst/>
              <a:gdLst/>
              <a:ahLst/>
              <a:cxnLst/>
              <a:rect l="l" t="t" r="r" b="b"/>
              <a:pathLst>
                <a:path w="315" h="96" extrusionOk="0">
                  <a:moveTo>
                    <a:pt x="110" y="1"/>
                  </a:moveTo>
                  <a:cubicBezTo>
                    <a:pt x="110" y="1"/>
                    <a:pt x="1" y="48"/>
                    <a:pt x="1" y="48"/>
                  </a:cubicBezTo>
                  <a:cubicBezTo>
                    <a:pt x="1" y="48"/>
                    <a:pt x="314" y="95"/>
                    <a:pt x="314" y="95"/>
                  </a:cubicBezTo>
                  <a:lnTo>
                    <a:pt x="11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35" name="Google Shape;2457;p36"/>
            <p:cNvSpPr/>
            <p:nvPr/>
          </p:nvSpPr>
          <p:spPr>
            <a:xfrm>
              <a:off x="4869844" y="1840358"/>
              <a:ext cx="5582" cy="4186"/>
            </a:xfrm>
            <a:custGeom>
              <a:avLst/>
              <a:gdLst/>
              <a:ahLst/>
              <a:cxnLst/>
              <a:rect l="l" t="t" r="r" b="b"/>
              <a:pathLst>
                <a:path w="252" h="189" extrusionOk="0">
                  <a:moveTo>
                    <a:pt x="252" y="0"/>
                  </a:moveTo>
                  <a:lnTo>
                    <a:pt x="252" y="0"/>
                  </a:lnTo>
                  <a:cubicBezTo>
                    <a:pt x="206" y="9"/>
                    <a:pt x="145" y="18"/>
                    <a:pt x="93" y="18"/>
                  </a:cubicBezTo>
                  <a:cubicBezTo>
                    <a:pt x="54" y="18"/>
                    <a:pt x="21" y="13"/>
                    <a:pt x="1" y="0"/>
                  </a:cubicBezTo>
                  <a:lnTo>
                    <a:pt x="1" y="0"/>
                  </a:lnTo>
                  <a:lnTo>
                    <a:pt x="79" y="18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36" name="Google Shape;2458;p36"/>
            <p:cNvSpPr/>
            <p:nvPr/>
          </p:nvSpPr>
          <p:spPr>
            <a:xfrm>
              <a:off x="4901098" y="1316791"/>
              <a:ext cx="4873" cy="2459"/>
            </a:xfrm>
            <a:custGeom>
              <a:avLst/>
              <a:gdLst/>
              <a:ahLst/>
              <a:cxnLst/>
              <a:rect l="l" t="t" r="r" b="b"/>
              <a:pathLst>
                <a:path w="220" h="111" extrusionOk="0">
                  <a:moveTo>
                    <a:pt x="0" y="0"/>
                  </a:moveTo>
                  <a:lnTo>
                    <a:pt x="204" y="110"/>
                  </a:lnTo>
                  <a:lnTo>
                    <a:pt x="220" y="63"/>
                  </a:lnTo>
                  <a:cubicBezTo>
                    <a:pt x="173" y="16"/>
                    <a:pt x="110" y="0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37" name="Google Shape;2459;p36"/>
            <p:cNvSpPr/>
            <p:nvPr/>
          </p:nvSpPr>
          <p:spPr>
            <a:xfrm>
              <a:off x="4826451" y="1323724"/>
              <a:ext cx="3500" cy="3145"/>
            </a:xfrm>
            <a:custGeom>
              <a:avLst/>
              <a:gdLst/>
              <a:ahLst/>
              <a:cxnLst/>
              <a:rect l="l" t="t" r="r" b="b"/>
              <a:pathLst>
                <a:path w="158" h="142" extrusionOk="0">
                  <a:moveTo>
                    <a:pt x="0" y="1"/>
                  </a:moveTo>
                  <a:lnTo>
                    <a:pt x="94" y="142"/>
                  </a:lnTo>
                  <a:lnTo>
                    <a:pt x="157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38" name="Google Shape;2460;p36"/>
            <p:cNvSpPr/>
            <p:nvPr/>
          </p:nvSpPr>
          <p:spPr>
            <a:xfrm>
              <a:off x="4769148" y="1352209"/>
              <a:ext cx="9768" cy="4519"/>
            </a:xfrm>
            <a:custGeom>
              <a:avLst/>
              <a:gdLst/>
              <a:ahLst/>
              <a:cxnLst/>
              <a:rect l="l" t="t" r="r" b="b"/>
              <a:pathLst>
                <a:path w="441" h="204" extrusionOk="0">
                  <a:moveTo>
                    <a:pt x="440" y="0"/>
                  </a:moveTo>
                  <a:cubicBezTo>
                    <a:pt x="421" y="10"/>
                    <a:pt x="401" y="21"/>
                    <a:pt x="381" y="34"/>
                  </a:cubicBezTo>
                  <a:lnTo>
                    <a:pt x="381" y="34"/>
                  </a:lnTo>
                  <a:cubicBezTo>
                    <a:pt x="401" y="25"/>
                    <a:pt x="421" y="14"/>
                    <a:pt x="440" y="0"/>
                  </a:cubicBezTo>
                  <a:close/>
                  <a:moveTo>
                    <a:pt x="381" y="34"/>
                  </a:moveTo>
                  <a:cubicBezTo>
                    <a:pt x="192" y="123"/>
                    <a:pt x="0" y="48"/>
                    <a:pt x="142" y="204"/>
                  </a:cubicBezTo>
                  <a:cubicBezTo>
                    <a:pt x="217" y="154"/>
                    <a:pt x="302" y="84"/>
                    <a:pt x="381" y="34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39" name="Google Shape;2461;p36"/>
            <p:cNvSpPr/>
            <p:nvPr/>
          </p:nvSpPr>
          <p:spPr>
            <a:xfrm>
              <a:off x="4856310" y="1436558"/>
              <a:ext cx="189936" cy="636082"/>
            </a:xfrm>
            <a:custGeom>
              <a:avLst/>
              <a:gdLst/>
              <a:ahLst/>
              <a:cxnLst/>
              <a:rect l="l" t="t" r="r" b="b"/>
              <a:pathLst>
                <a:path w="8575" h="28717" extrusionOk="0">
                  <a:moveTo>
                    <a:pt x="3339" y="5863"/>
                  </a:moveTo>
                  <a:cubicBezTo>
                    <a:pt x="3386" y="4609"/>
                    <a:pt x="3417" y="3355"/>
                    <a:pt x="3464" y="2086"/>
                  </a:cubicBezTo>
                  <a:cubicBezTo>
                    <a:pt x="3480" y="1615"/>
                    <a:pt x="3543" y="1145"/>
                    <a:pt x="3606" y="675"/>
                  </a:cubicBezTo>
                  <a:cubicBezTo>
                    <a:pt x="3637" y="361"/>
                    <a:pt x="3684" y="1"/>
                    <a:pt x="4154" y="17"/>
                  </a:cubicBezTo>
                  <a:cubicBezTo>
                    <a:pt x="4640" y="48"/>
                    <a:pt x="4577" y="424"/>
                    <a:pt x="4562" y="753"/>
                  </a:cubicBezTo>
                  <a:cubicBezTo>
                    <a:pt x="4515" y="2117"/>
                    <a:pt x="4468" y="3496"/>
                    <a:pt x="4405" y="4860"/>
                  </a:cubicBezTo>
                  <a:cubicBezTo>
                    <a:pt x="4327" y="7290"/>
                    <a:pt x="4232" y="9703"/>
                    <a:pt x="4123" y="12415"/>
                  </a:cubicBezTo>
                  <a:cubicBezTo>
                    <a:pt x="5627" y="11239"/>
                    <a:pt x="6584" y="9766"/>
                    <a:pt x="8088" y="8998"/>
                  </a:cubicBezTo>
                  <a:cubicBezTo>
                    <a:pt x="8574" y="9625"/>
                    <a:pt x="8559" y="9750"/>
                    <a:pt x="8041" y="10252"/>
                  </a:cubicBezTo>
                  <a:cubicBezTo>
                    <a:pt x="7007" y="11255"/>
                    <a:pt x="5988" y="12290"/>
                    <a:pt x="4954" y="13293"/>
                  </a:cubicBezTo>
                  <a:cubicBezTo>
                    <a:pt x="4374" y="13857"/>
                    <a:pt x="4138" y="14484"/>
                    <a:pt x="4138" y="15315"/>
                  </a:cubicBezTo>
                  <a:cubicBezTo>
                    <a:pt x="4138" y="19124"/>
                    <a:pt x="4044" y="22933"/>
                    <a:pt x="3997" y="26726"/>
                  </a:cubicBezTo>
                  <a:cubicBezTo>
                    <a:pt x="3997" y="27086"/>
                    <a:pt x="4029" y="27447"/>
                    <a:pt x="4076" y="27807"/>
                  </a:cubicBezTo>
                  <a:cubicBezTo>
                    <a:pt x="4138" y="28293"/>
                    <a:pt x="3950" y="28607"/>
                    <a:pt x="3464" y="28669"/>
                  </a:cubicBezTo>
                  <a:cubicBezTo>
                    <a:pt x="2963" y="28716"/>
                    <a:pt x="2869" y="28309"/>
                    <a:pt x="2869" y="27933"/>
                  </a:cubicBezTo>
                  <a:cubicBezTo>
                    <a:pt x="2884" y="27149"/>
                    <a:pt x="2994" y="26350"/>
                    <a:pt x="2994" y="25550"/>
                  </a:cubicBezTo>
                  <a:cubicBezTo>
                    <a:pt x="3026" y="22102"/>
                    <a:pt x="3026" y="18669"/>
                    <a:pt x="3057" y="15221"/>
                  </a:cubicBezTo>
                  <a:cubicBezTo>
                    <a:pt x="3073" y="13152"/>
                    <a:pt x="3120" y="11083"/>
                    <a:pt x="3198" y="9029"/>
                  </a:cubicBezTo>
                  <a:cubicBezTo>
                    <a:pt x="3229" y="8402"/>
                    <a:pt x="3057" y="7901"/>
                    <a:pt x="2712" y="7399"/>
                  </a:cubicBezTo>
                  <a:cubicBezTo>
                    <a:pt x="1897" y="6208"/>
                    <a:pt x="1082" y="5001"/>
                    <a:pt x="283" y="3810"/>
                  </a:cubicBezTo>
                  <a:cubicBezTo>
                    <a:pt x="189" y="3684"/>
                    <a:pt x="47" y="3575"/>
                    <a:pt x="47" y="3449"/>
                  </a:cubicBezTo>
                  <a:cubicBezTo>
                    <a:pt x="32" y="3214"/>
                    <a:pt x="0" y="2901"/>
                    <a:pt x="141" y="2775"/>
                  </a:cubicBezTo>
                  <a:cubicBezTo>
                    <a:pt x="361" y="2572"/>
                    <a:pt x="659" y="2603"/>
                    <a:pt x="878" y="2901"/>
                  </a:cubicBezTo>
                  <a:cubicBezTo>
                    <a:pt x="1489" y="3763"/>
                    <a:pt x="2116" y="4609"/>
                    <a:pt x="2743" y="5456"/>
                  </a:cubicBezTo>
                  <a:cubicBezTo>
                    <a:pt x="2869" y="5612"/>
                    <a:pt x="2994" y="5785"/>
                    <a:pt x="3120" y="5957"/>
                  </a:cubicBezTo>
                  <a:cubicBezTo>
                    <a:pt x="3182" y="5926"/>
                    <a:pt x="3261" y="5895"/>
                    <a:pt x="3339" y="5863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40" name="Google Shape;2462;p36"/>
            <p:cNvSpPr/>
            <p:nvPr/>
          </p:nvSpPr>
          <p:spPr>
            <a:xfrm>
              <a:off x="4856310" y="1436558"/>
              <a:ext cx="189936" cy="636082"/>
            </a:xfrm>
            <a:custGeom>
              <a:avLst/>
              <a:gdLst/>
              <a:ahLst/>
              <a:cxnLst/>
              <a:rect l="l" t="t" r="r" b="b"/>
              <a:pathLst>
                <a:path w="8575" h="28717" fill="none" extrusionOk="0">
                  <a:moveTo>
                    <a:pt x="3339" y="5863"/>
                  </a:moveTo>
                  <a:cubicBezTo>
                    <a:pt x="3386" y="4609"/>
                    <a:pt x="3417" y="3355"/>
                    <a:pt x="3464" y="2086"/>
                  </a:cubicBezTo>
                  <a:cubicBezTo>
                    <a:pt x="3480" y="1615"/>
                    <a:pt x="3543" y="1145"/>
                    <a:pt x="3606" y="675"/>
                  </a:cubicBezTo>
                  <a:cubicBezTo>
                    <a:pt x="3637" y="361"/>
                    <a:pt x="3684" y="1"/>
                    <a:pt x="4154" y="17"/>
                  </a:cubicBezTo>
                  <a:cubicBezTo>
                    <a:pt x="4640" y="48"/>
                    <a:pt x="4577" y="424"/>
                    <a:pt x="4562" y="753"/>
                  </a:cubicBezTo>
                  <a:cubicBezTo>
                    <a:pt x="4515" y="2117"/>
                    <a:pt x="4468" y="3496"/>
                    <a:pt x="4405" y="4860"/>
                  </a:cubicBezTo>
                  <a:cubicBezTo>
                    <a:pt x="4327" y="7290"/>
                    <a:pt x="4232" y="9703"/>
                    <a:pt x="4123" y="12415"/>
                  </a:cubicBezTo>
                  <a:cubicBezTo>
                    <a:pt x="5627" y="11239"/>
                    <a:pt x="6584" y="9766"/>
                    <a:pt x="8088" y="8998"/>
                  </a:cubicBezTo>
                  <a:cubicBezTo>
                    <a:pt x="8574" y="9625"/>
                    <a:pt x="8559" y="9750"/>
                    <a:pt x="8041" y="10252"/>
                  </a:cubicBezTo>
                  <a:cubicBezTo>
                    <a:pt x="7007" y="11255"/>
                    <a:pt x="5988" y="12290"/>
                    <a:pt x="4954" y="13293"/>
                  </a:cubicBezTo>
                  <a:cubicBezTo>
                    <a:pt x="4374" y="13857"/>
                    <a:pt x="4138" y="14484"/>
                    <a:pt x="4138" y="15315"/>
                  </a:cubicBezTo>
                  <a:cubicBezTo>
                    <a:pt x="4138" y="19124"/>
                    <a:pt x="4044" y="22933"/>
                    <a:pt x="3997" y="26726"/>
                  </a:cubicBezTo>
                  <a:cubicBezTo>
                    <a:pt x="3997" y="27086"/>
                    <a:pt x="4029" y="27447"/>
                    <a:pt x="4076" y="27807"/>
                  </a:cubicBezTo>
                  <a:cubicBezTo>
                    <a:pt x="4138" y="28293"/>
                    <a:pt x="3950" y="28607"/>
                    <a:pt x="3464" y="28669"/>
                  </a:cubicBezTo>
                  <a:cubicBezTo>
                    <a:pt x="2963" y="28716"/>
                    <a:pt x="2869" y="28309"/>
                    <a:pt x="2869" y="27933"/>
                  </a:cubicBezTo>
                  <a:cubicBezTo>
                    <a:pt x="2884" y="27149"/>
                    <a:pt x="2994" y="26350"/>
                    <a:pt x="2994" y="25550"/>
                  </a:cubicBezTo>
                  <a:cubicBezTo>
                    <a:pt x="3026" y="22102"/>
                    <a:pt x="3026" y="18669"/>
                    <a:pt x="3057" y="15221"/>
                  </a:cubicBezTo>
                  <a:cubicBezTo>
                    <a:pt x="3073" y="13152"/>
                    <a:pt x="3120" y="11083"/>
                    <a:pt x="3198" y="9029"/>
                  </a:cubicBezTo>
                  <a:cubicBezTo>
                    <a:pt x="3229" y="8402"/>
                    <a:pt x="3057" y="7901"/>
                    <a:pt x="2712" y="7399"/>
                  </a:cubicBezTo>
                  <a:cubicBezTo>
                    <a:pt x="1897" y="6208"/>
                    <a:pt x="1082" y="5001"/>
                    <a:pt x="283" y="3810"/>
                  </a:cubicBezTo>
                  <a:cubicBezTo>
                    <a:pt x="189" y="3684"/>
                    <a:pt x="47" y="3575"/>
                    <a:pt x="47" y="3449"/>
                  </a:cubicBezTo>
                  <a:cubicBezTo>
                    <a:pt x="32" y="3214"/>
                    <a:pt x="0" y="2901"/>
                    <a:pt x="141" y="2775"/>
                  </a:cubicBezTo>
                  <a:cubicBezTo>
                    <a:pt x="361" y="2572"/>
                    <a:pt x="659" y="2603"/>
                    <a:pt x="878" y="2901"/>
                  </a:cubicBezTo>
                  <a:cubicBezTo>
                    <a:pt x="1489" y="3763"/>
                    <a:pt x="2116" y="4609"/>
                    <a:pt x="2743" y="5456"/>
                  </a:cubicBezTo>
                  <a:cubicBezTo>
                    <a:pt x="2869" y="5612"/>
                    <a:pt x="2994" y="5785"/>
                    <a:pt x="3120" y="5957"/>
                  </a:cubicBezTo>
                  <a:cubicBezTo>
                    <a:pt x="3182" y="5926"/>
                    <a:pt x="3261" y="5895"/>
                    <a:pt x="3339" y="5863"/>
                  </a:cubicBezTo>
                  <a:close/>
                </a:path>
              </a:pathLst>
            </a:custGeom>
            <a:noFill/>
            <a:ln w="22725" cap="rnd" cmpd="sng">
              <a:solidFill>
                <a:srgbClr val="9973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41" name="Google Shape;2463;p36"/>
            <p:cNvSpPr/>
            <p:nvPr/>
          </p:nvSpPr>
          <p:spPr>
            <a:xfrm>
              <a:off x="4834425" y="1352541"/>
              <a:ext cx="43082" cy="33358"/>
            </a:xfrm>
            <a:custGeom>
              <a:avLst/>
              <a:gdLst/>
              <a:ahLst/>
              <a:cxnLst/>
              <a:rect l="l" t="t" r="r" b="b"/>
              <a:pathLst>
                <a:path w="1945" h="1506" extrusionOk="0">
                  <a:moveTo>
                    <a:pt x="973" y="1"/>
                  </a:moveTo>
                  <a:cubicBezTo>
                    <a:pt x="1" y="1"/>
                    <a:pt x="1" y="1506"/>
                    <a:pt x="973" y="1506"/>
                  </a:cubicBezTo>
                  <a:cubicBezTo>
                    <a:pt x="1945" y="1506"/>
                    <a:pt x="1945" y="1"/>
                    <a:pt x="973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42" name="Google Shape;2464;p36"/>
            <p:cNvSpPr/>
            <p:nvPr/>
          </p:nvSpPr>
          <p:spPr>
            <a:xfrm>
              <a:off x="4717095" y="1443513"/>
              <a:ext cx="43060" cy="33690"/>
            </a:xfrm>
            <a:custGeom>
              <a:avLst/>
              <a:gdLst/>
              <a:ahLst/>
              <a:cxnLst/>
              <a:rect l="l" t="t" r="r" b="b"/>
              <a:pathLst>
                <a:path w="1944" h="1521" extrusionOk="0">
                  <a:moveTo>
                    <a:pt x="972" y="0"/>
                  </a:moveTo>
                  <a:cubicBezTo>
                    <a:pt x="0" y="0"/>
                    <a:pt x="0" y="1521"/>
                    <a:pt x="972" y="1521"/>
                  </a:cubicBezTo>
                  <a:cubicBezTo>
                    <a:pt x="1944" y="1521"/>
                    <a:pt x="1944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43" name="Google Shape;2465;p36"/>
            <p:cNvSpPr/>
            <p:nvPr/>
          </p:nvSpPr>
          <p:spPr>
            <a:xfrm>
              <a:off x="4782018" y="1560865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88" y="0"/>
                  </a:moveTo>
                  <a:cubicBezTo>
                    <a:pt x="0" y="0"/>
                    <a:pt x="0" y="1521"/>
                    <a:pt x="988" y="1521"/>
                  </a:cubicBezTo>
                  <a:cubicBezTo>
                    <a:pt x="1959" y="1521"/>
                    <a:pt x="1959" y="0"/>
                    <a:pt x="988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44" name="Google Shape;2466;p36"/>
            <p:cNvSpPr/>
            <p:nvPr/>
          </p:nvSpPr>
          <p:spPr>
            <a:xfrm>
              <a:off x="4664998" y="1580646"/>
              <a:ext cx="43082" cy="33358"/>
            </a:xfrm>
            <a:custGeom>
              <a:avLst/>
              <a:gdLst/>
              <a:ahLst/>
              <a:cxnLst/>
              <a:rect l="l" t="t" r="r" b="b"/>
              <a:pathLst>
                <a:path w="1945" h="1506" extrusionOk="0">
                  <a:moveTo>
                    <a:pt x="973" y="1"/>
                  </a:moveTo>
                  <a:cubicBezTo>
                    <a:pt x="1" y="1"/>
                    <a:pt x="1" y="1506"/>
                    <a:pt x="973" y="1506"/>
                  </a:cubicBezTo>
                  <a:cubicBezTo>
                    <a:pt x="1944" y="1506"/>
                    <a:pt x="1944" y="1"/>
                    <a:pt x="973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45" name="Google Shape;2467;p36"/>
            <p:cNvSpPr/>
            <p:nvPr/>
          </p:nvSpPr>
          <p:spPr>
            <a:xfrm>
              <a:off x="4757365" y="1704245"/>
              <a:ext cx="43060" cy="33712"/>
            </a:xfrm>
            <a:custGeom>
              <a:avLst/>
              <a:gdLst/>
              <a:ahLst/>
              <a:cxnLst/>
              <a:rect l="l" t="t" r="r" b="b"/>
              <a:pathLst>
                <a:path w="1944" h="1522" extrusionOk="0">
                  <a:moveTo>
                    <a:pt x="972" y="1"/>
                  </a:moveTo>
                  <a:cubicBezTo>
                    <a:pt x="0" y="1"/>
                    <a:pt x="0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46" name="Google Shape;2468;p36"/>
            <p:cNvSpPr/>
            <p:nvPr/>
          </p:nvSpPr>
          <p:spPr>
            <a:xfrm>
              <a:off x="5029902" y="1541417"/>
              <a:ext cx="43082" cy="33712"/>
            </a:xfrm>
            <a:custGeom>
              <a:avLst/>
              <a:gdLst/>
              <a:ahLst/>
              <a:cxnLst/>
              <a:rect l="l" t="t" r="r" b="b"/>
              <a:pathLst>
                <a:path w="1945" h="1522" extrusionOk="0">
                  <a:moveTo>
                    <a:pt x="972" y="1"/>
                  </a:moveTo>
                  <a:cubicBezTo>
                    <a:pt x="1" y="1"/>
                    <a:pt x="1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47" name="Google Shape;2469;p36"/>
            <p:cNvSpPr/>
            <p:nvPr/>
          </p:nvSpPr>
          <p:spPr>
            <a:xfrm>
              <a:off x="4977827" y="1365388"/>
              <a:ext cx="43082" cy="33712"/>
            </a:xfrm>
            <a:custGeom>
              <a:avLst/>
              <a:gdLst/>
              <a:ahLst/>
              <a:cxnLst/>
              <a:rect l="l" t="t" r="r" b="b"/>
              <a:pathLst>
                <a:path w="1945" h="1522" extrusionOk="0">
                  <a:moveTo>
                    <a:pt x="972" y="1"/>
                  </a:moveTo>
                  <a:cubicBezTo>
                    <a:pt x="0" y="1"/>
                    <a:pt x="0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48" name="Google Shape;2470;p36"/>
            <p:cNvSpPr/>
            <p:nvPr/>
          </p:nvSpPr>
          <p:spPr>
            <a:xfrm>
              <a:off x="5114627" y="1437266"/>
              <a:ext cx="43060" cy="33358"/>
            </a:xfrm>
            <a:custGeom>
              <a:avLst/>
              <a:gdLst/>
              <a:ahLst/>
              <a:cxnLst/>
              <a:rect l="l" t="t" r="r" b="b"/>
              <a:pathLst>
                <a:path w="1944" h="1506" extrusionOk="0">
                  <a:moveTo>
                    <a:pt x="972" y="0"/>
                  </a:moveTo>
                  <a:cubicBezTo>
                    <a:pt x="0" y="0"/>
                    <a:pt x="0" y="1505"/>
                    <a:pt x="972" y="1505"/>
                  </a:cubicBezTo>
                  <a:cubicBezTo>
                    <a:pt x="1944" y="1505"/>
                    <a:pt x="1944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49" name="Google Shape;2471;p36"/>
            <p:cNvSpPr/>
            <p:nvPr/>
          </p:nvSpPr>
          <p:spPr>
            <a:xfrm>
              <a:off x="5160102" y="1560865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72" y="0"/>
                  </a:moveTo>
                  <a:cubicBezTo>
                    <a:pt x="0" y="0"/>
                    <a:pt x="0" y="1521"/>
                    <a:pt x="972" y="1521"/>
                  </a:cubicBezTo>
                  <a:cubicBezTo>
                    <a:pt x="1960" y="1521"/>
                    <a:pt x="1960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50" name="Google Shape;2472;p36"/>
            <p:cNvSpPr/>
            <p:nvPr/>
          </p:nvSpPr>
          <p:spPr>
            <a:xfrm>
              <a:off x="5101425" y="1671617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88" y="0"/>
                  </a:moveTo>
                  <a:cubicBezTo>
                    <a:pt x="0" y="0"/>
                    <a:pt x="0" y="1521"/>
                    <a:pt x="988" y="1521"/>
                  </a:cubicBezTo>
                  <a:cubicBezTo>
                    <a:pt x="1960" y="1521"/>
                    <a:pt x="1960" y="0"/>
                    <a:pt x="988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  <p:sp>
        <p:nvSpPr>
          <p:cNvPr id="151" name="Google Shape;2473;p36"/>
          <p:cNvSpPr/>
          <p:nvPr/>
        </p:nvSpPr>
        <p:spPr>
          <a:xfrm>
            <a:off x="4786141" y="10225049"/>
            <a:ext cx="7323" cy="6268"/>
          </a:xfrm>
          <a:custGeom>
            <a:avLst/>
            <a:gdLst/>
            <a:ahLst/>
            <a:cxnLst/>
            <a:rect l="l" t="t" r="r" b="b"/>
            <a:pathLst>
              <a:path w="111" h="95" extrusionOk="0">
                <a:moveTo>
                  <a:pt x="110" y="1"/>
                </a:moveTo>
                <a:lnTo>
                  <a:pt x="38" y="62"/>
                </a:lnTo>
                <a:lnTo>
                  <a:pt x="38" y="62"/>
                </a:lnTo>
                <a:cubicBezTo>
                  <a:pt x="71" y="38"/>
                  <a:pt x="99" y="23"/>
                  <a:pt x="110" y="1"/>
                </a:cubicBezTo>
                <a:close/>
                <a:moveTo>
                  <a:pt x="38" y="62"/>
                </a:moveTo>
                <a:lnTo>
                  <a:pt x="38" y="62"/>
                </a:lnTo>
                <a:cubicBezTo>
                  <a:pt x="26" y="71"/>
                  <a:pt x="13" y="82"/>
                  <a:pt x="0" y="95"/>
                </a:cubicBezTo>
                <a:lnTo>
                  <a:pt x="38" y="62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152" name="Google Shape;2474;p36"/>
          <p:cNvSpPr/>
          <p:nvPr/>
        </p:nvSpPr>
        <p:spPr>
          <a:xfrm>
            <a:off x="4854362" y="10197138"/>
            <a:ext cx="3167" cy="4223"/>
          </a:xfrm>
          <a:custGeom>
            <a:avLst/>
            <a:gdLst/>
            <a:ahLst/>
            <a:cxnLst/>
            <a:rect l="l" t="t" r="r" b="b"/>
            <a:pathLst>
              <a:path w="48" h="64" extrusionOk="0">
                <a:moveTo>
                  <a:pt x="48" y="0"/>
                </a:moveTo>
                <a:cubicBezTo>
                  <a:pt x="17" y="47"/>
                  <a:pt x="1" y="63"/>
                  <a:pt x="48" y="63"/>
                </a:cubicBezTo>
                <a:lnTo>
                  <a:pt x="48" y="0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153" name="Google Shape;2475;p36"/>
          <p:cNvSpPr/>
          <p:nvPr/>
        </p:nvSpPr>
        <p:spPr>
          <a:xfrm>
            <a:off x="4227971" y="10375269"/>
            <a:ext cx="16428" cy="5974"/>
          </a:xfrm>
          <a:custGeom>
            <a:avLst/>
            <a:gdLst/>
            <a:ahLst/>
            <a:cxnLst/>
            <a:rect l="l" t="t" r="r" b="b"/>
            <a:pathLst>
              <a:path w="220" h="80" extrusionOk="0">
                <a:moveTo>
                  <a:pt x="220" y="1"/>
                </a:moveTo>
                <a:cubicBezTo>
                  <a:pt x="157" y="1"/>
                  <a:pt x="79" y="16"/>
                  <a:pt x="0" y="16"/>
                </a:cubicBezTo>
                <a:cubicBezTo>
                  <a:pt x="16" y="32"/>
                  <a:pt x="31" y="48"/>
                  <a:pt x="47" y="79"/>
                </a:cubicBezTo>
                <a:cubicBezTo>
                  <a:pt x="110" y="48"/>
                  <a:pt x="173" y="16"/>
                  <a:pt x="220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154" name="Google Shape;2476;p36"/>
          <p:cNvSpPr/>
          <p:nvPr/>
        </p:nvSpPr>
        <p:spPr>
          <a:xfrm>
            <a:off x="4557184" y="10401030"/>
            <a:ext cx="17622" cy="11797"/>
          </a:xfrm>
          <a:custGeom>
            <a:avLst/>
            <a:gdLst/>
            <a:ahLst/>
            <a:cxnLst/>
            <a:rect l="l" t="t" r="r" b="b"/>
            <a:pathLst>
              <a:path w="236" h="158" extrusionOk="0">
                <a:moveTo>
                  <a:pt x="0" y="1"/>
                </a:moveTo>
                <a:cubicBezTo>
                  <a:pt x="47" y="48"/>
                  <a:pt x="126" y="95"/>
                  <a:pt x="235" y="157"/>
                </a:cubicBezTo>
                <a:lnTo>
                  <a:pt x="0" y="1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155" name="Google Shape;2477;p36"/>
          <p:cNvSpPr/>
          <p:nvPr/>
        </p:nvSpPr>
        <p:spPr>
          <a:xfrm>
            <a:off x="6202982" y="10987244"/>
            <a:ext cx="15569" cy="31075"/>
          </a:xfrm>
          <a:custGeom>
            <a:avLst/>
            <a:gdLst/>
            <a:ahLst/>
            <a:cxnLst/>
            <a:rect l="l" t="t" r="r" b="b"/>
            <a:pathLst>
              <a:path w="236" h="471" extrusionOk="0">
                <a:moveTo>
                  <a:pt x="235" y="1"/>
                </a:moveTo>
                <a:cubicBezTo>
                  <a:pt x="126" y="236"/>
                  <a:pt x="0" y="392"/>
                  <a:pt x="94" y="471"/>
                </a:cubicBezTo>
                <a:cubicBezTo>
                  <a:pt x="173" y="283"/>
                  <a:pt x="204" y="142"/>
                  <a:pt x="23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156" name="Google Shape;2478;p36"/>
          <p:cNvSpPr/>
          <p:nvPr/>
        </p:nvSpPr>
        <p:spPr>
          <a:xfrm>
            <a:off x="4777826" y="10129905"/>
            <a:ext cx="9435" cy="8313"/>
          </a:xfrm>
          <a:custGeom>
            <a:avLst/>
            <a:gdLst/>
            <a:ahLst/>
            <a:cxnLst/>
            <a:rect l="l" t="t" r="r" b="b"/>
            <a:pathLst>
              <a:path w="143" h="126" extrusionOk="0">
                <a:moveTo>
                  <a:pt x="111" y="0"/>
                </a:moveTo>
                <a:lnTo>
                  <a:pt x="111" y="0"/>
                </a:lnTo>
                <a:cubicBezTo>
                  <a:pt x="32" y="48"/>
                  <a:pt x="1" y="95"/>
                  <a:pt x="17" y="126"/>
                </a:cubicBezTo>
                <a:cubicBezTo>
                  <a:pt x="95" y="63"/>
                  <a:pt x="142" y="16"/>
                  <a:pt x="111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157" name="Google Shape;2479;p36"/>
          <p:cNvSpPr/>
          <p:nvPr/>
        </p:nvSpPr>
        <p:spPr>
          <a:xfrm>
            <a:off x="5165432" y="11417588"/>
            <a:ext cx="8214" cy="39872"/>
          </a:xfrm>
          <a:custGeom>
            <a:avLst/>
            <a:gdLst/>
            <a:ahLst/>
            <a:cxnLst/>
            <a:rect l="l" t="t" r="r" b="b"/>
            <a:pathLst>
              <a:path w="110" h="534" extrusionOk="0">
                <a:moveTo>
                  <a:pt x="47" y="1"/>
                </a:moveTo>
                <a:cubicBezTo>
                  <a:pt x="32" y="32"/>
                  <a:pt x="16" y="63"/>
                  <a:pt x="0" y="95"/>
                </a:cubicBezTo>
                <a:cubicBezTo>
                  <a:pt x="16" y="236"/>
                  <a:pt x="16" y="377"/>
                  <a:pt x="0" y="534"/>
                </a:cubicBezTo>
                <a:cubicBezTo>
                  <a:pt x="63" y="377"/>
                  <a:pt x="110" y="189"/>
                  <a:pt x="47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158" name="Google Shape;2480;p36"/>
          <p:cNvSpPr/>
          <p:nvPr/>
        </p:nvSpPr>
        <p:spPr>
          <a:xfrm>
            <a:off x="5111298" y="11311112"/>
            <a:ext cx="1493" cy="2389"/>
          </a:xfrm>
          <a:custGeom>
            <a:avLst/>
            <a:gdLst/>
            <a:ahLst/>
            <a:cxnLst/>
            <a:rect l="l" t="t" r="r" b="b"/>
            <a:pathLst>
              <a:path w="20" h="32" extrusionOk="0">
                <a:moveTo>
                  <a:pt x="20" y="0"/>
                </a:moveTo>
                <a:cubicBezTo>
                  <a:pt x="4" y="24"/>
                  <a:pt x="0" y="32"/>
                  <a:pt x="2" y="32"/>
                </a:cubicBezTo>
                <a:cubicBezTo>
                  <a:pt x="4" y="32"/>
                  <a:pt x="12" y="24"/>
                  <a:pt x="20" y="16"/>
                </a:cubicBezTo>
                <a:cubicBezTo>
                  <a:pt x="20" y="16"/>
                  <a:pt x="20" y="0"/>
                  <a:pt x="20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159" name="Google Shape;2481;p36"/>
          <p:cNvSpPr/>
          <p:nvPr/>
        </p:nvSpPr>
        <p:spPr>
          <a:xfrm>
            <a:off x="4203331" y="10402225"/>
            <a:ext cx="5974" cy="5900"/>
          </a:xfrm>
          <a:custGeom>
            <a:avLst/>
            <a:gdLst/>
            <a:ahLst/>
            <a:cxnLst/>
            <a:rect l="l" t="t" r="r" b="b"/>
            <a:pathLst>
              <a:path w="80" h="79" extrusionOk="0">
                <a:moveTo>
                  <a:pt x="64" y="0"/>
                </a:moveTo>
                <a:cubicBezTo>
                  <a:pt x="17" y="0"/>
                  <a:pt x="1" y="32"/>
                  <a:pt x="79" y="79"/>
                </a:cubicBezTo>
                <a:cubicBezTo>
                  <a:pt x="48" y="47"/>
                  <a:pt x="48" y="16"/>
                  <a:pt x="64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160" name="Google Shape;2482;p36"/>
          <p:cNvSpPr/>
          <p:nvPr/>
        </p:nvSpPr>
        <p:spPr>
          <a:xfrm>
            <a:off x="6159501" y="11031914"/>
            <a:ext cx="6268" cy="25335"/>
          </a:xfrm>
          <a:custGeom>
            <a:avLst/>
            <a:gdLst/>
            <a:ahLst/>
            <a:cxnLst/>
            <a:rect l="l" t="t" r="r" b="b"/>
            <a:pathLst>
              <a:path w="95" h="384" extrusionOk="0">
                <a:moveTo>
                  <a:pt x="70" y="1"/>
                </a:moveTo>
                <a:cubicBezTo>
                  <a:pt x="33" y="1"/>
                  <a:pt x="1" y="85"/>
                  <a:pt x="1" y="201"/>
                </a:cubicBezTo>
                <a:cubicBezTo>
                  <a:pt x="28" y="281"/>
                  <a:pt x="31" y="384"/>
                  <a:pt x="61" y="384"/>
                </a:cubicBezTo>
                <a:cubicBezTo>
                  <a:pt x="66" y="384"/>
                  <a:pt x="72" y="381"/>
                  <a:pt x="79" y="374"/>
                </a:cubicBezTo>
                <a:lnTo>
                  <a:pt x="95" y="13"/>
                </a:lnTo>
                <a:cubicBezTo>
                  <a:pt x="87" y="5"/>
                  <a:pt x="78" y="1"/>
                  <a:pt x="70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grpSp>
        <p:nvGrpSpPr>
          <p:cNvPr id="161" name="Google Shape;2483;p36"/>
          <p:cNvGrpSpPr/>
          <p:nvPr/>
        </p:nvGrpSpPr>
        <p:grpSpPr>
          <a:xfrm>
            <a:off x="20662646" y="6430269"/>
            <a:ext cx="849824" cy="1741269"/>
            <a:chOff x="1701548" y="3416733"/>
            <a:chExt cx="252089" cy="516524"/>
          </a:xfrm>
        </p:grpSpPr>
        <p:sp>
          <p:nvSpPr>
            <p:cNvPr id="162" name="Google Shape;2484;p36"/>
            <p:cNvSpPr/>
            <p:nvPr/>
          </p:nvSpPr>
          <p:spPr>
            <a:xfrm>
              <a:off x="1701548" y="3416733"/>
              <a:ext cx="252089" cy="500679"/>
            </a:xfrm>
            <a:custGeom>
              <a:avLst/>
              <a:gdLst/>
              <a:ahLst/>
              <a:cxnLst/>
              <a:rect l="l" t="t" r="r" b="b"/>
              <a:pathLst>
                <a:path w="11381" h="22604" extrusionOk="0">
                  <a:moveTo>
                    <a:pt x="6145" y="12540"/>
                  </a:moveTo>
                  <a:cubicBezTo>
                    <a:pt x="7054" y="12399"/>
                    <a:pt x="7838" y="12242"/>
                    <a:pt x="8637" y="12148"/>
                  </a:cubicBezTo>
                  <a:cubicBezTo>
                    <a:pt x="8872" y="12117"/>
                    <a:pt x="9139" y="12195"/>
                    <a:pt x="9358" y="12274"/>
                  </a:cubicBezTo>
                  <a:cubicBezTo>
                    <a:pt x="9719" y="12415"/>
                    <a:pt x="9797" y="12681"/>
                    <a:pt x="9640" y="13042"/>
                  </a:cubicBezTo>
                  <a:cubicBezTo>
                    <a:pt x="9437" y="13481"/>
                    <a:pt x="9092" y="13716"/>
                    <a:pt x="8653" y="13857"/>
                  </a:cubicBezTo>
                  <a:cubicBezTo>
                    <a:pt x="7712" y="14170"/>
                    <a:pt x="6741" y="14092"/>
                    <a:pt x="5706" y="13935"/>
                  </a:cubicBezTo>
                  <a:cubicBezTo>
                    <a:pt x="5534" y="14421"/>
                    <a:pt x="5361" y="14907"/>
                    <a:pt x="5158" y="15503"/>
                  </a:cubicBezTo>
                  <a:cubicBezTo>
                    <a:pt x="5753" y="15424"/>
                    <a:pt x="6302" y="15330"/>
                    <a:pt x="6835" y="15299"/>
                  </a:cubicBezTo>
                  <a:cubicBezTo>
                    <a:pt x="7305" y="15267"/>
                    <a:pt x="7775" y="15252"/>
                    <a:pt x="8230" y="15314"/>
                  </a:cubicBezTo>
                  <a:cubicBezTo>
                    <a:pt x="8575" y="15361"/>
                    <a:pt x="8966" y="15597"/>
                    <a:pt x="8919" y="15973"/>
                  </a:cubicBezTo>
                  <a:cubicBezTo>
                    <a:pt x="8888" y="16224"/>
                    <a:pt x="8606" y="16521"/>
                    <a:pt x="8355" y="16647"/>
                  </a:cubicBezTo>
                  <a:cubicBezTo>
                    <a:pt x="8073" y="16804"/>
                    <a:pt x="7712" y="16866"/>
                    <a:pt x="7368" y="16851"/>
                  </a:cubicBezTo>
                  <a:cubicBezTo>
                    <a:pt x="6505" y="16835"/>
                    <a:pt x="5643" y="16772"/>
                    <a:pt x="4672" y="16709"/>
                  </a:cubicBezTo>
                  <a:cubicBezTo>
                    <a:pt x="4499" y="17054"/>
                    <a:pt x="4280" y="17462"/>
                    <a:pt x="4029" y="17932"/>
                  </a:cubicBezTo>
                  <a:cubicBezTo>
                    <a:pt x="4421" y="17932"/>
                    <a:pt x="4687" y="17948"/>
                    <a:pt x="4954" y="17932"/>
                  </a:cubicBezTo>
                  <a:cubicBezTo>
                    <a:pt x="5847" y="17885"/>
                    <a:pt x="6631" y="18199"/>
                    <a:pt x="7368" y="18606"/>
                  </a:cubicBezTo>
                  <a:cubicBezTo>
                    <a:pt x="7540" y="18700"/>
                    <a:pt x="7728" y="18998"/>
                    <a:pt x="7712" y="19186"/>
                  </a:cubicBezTo>
                  <a:cubicBezTo>
                    <a:pt x="7697" y="19374"/>
                    <a:pt x="7462" y="19672"/>
                    <a:pt x="7274" y="19703"/>
                  </a:cubicBezTo>
                  <a:cubicBezTo>
                    <a:pt x="6819" y="19782"/>
                    <a:pt x="6333" y="19829"/>
                    <a:pt x="5894" y="19735"/>
                  </a:cubicBezTo>
                  <a:cubicBezTo>
                    <a:pt x="5079" y="19547"/>
                    <a:pt x="4280" y="19249"/>
                    <a:pt x="3496" y="19014"/>
                  </a:cubicBezTo>
                  <a:cubicBezTo>
                    <a:pt x="2900" y="19985"/>
                    <a:pt x="2258" y="20942"/>
                    <a:pt x="1709" y="21960"/>
                  </a:cubicBezTo>
                  <a:cubicBezTo>
                    <a:pt x="1458" y="22431"/>
                    <a:pt x="1192" y="22603"/>
                    <a:pt x="690" y="22493"/>
                  </a:cubicBezTo>
                  <a:cubicBezTo>
                    <a:pt x="377" y="22117"/>
                    <a:pt x="659" y="21866"/>
                    <a:pt x="847" y="21584"/>
                  </a:cubicBezTo>
                  <a:cubicBezTo>
                    <a:pt x="1349" y="20863"/>
                    <a:pt x="1850" y="20142"/>
                    <a:pt x="2336" y="19421"/>
                  </a:cubicBezTo>
                  <a:cubicBezTo>
                    <a:pt x="2493" y="19186"/>
                    <a:pt x="2618" y="18935"/>
                    <a:pt x="2791" y="18622"/>
                  </a:cubicBezTo>
                  <a:cubicBezTo>
                    <a:pt x="2226" y="18449"/>
                    <a:pt x="1709" y="18324"/>
                    <a:pt x="1239" y="18136"/>
                  </a:cubicBezTo>
                  <a:cubicBezTo>
                    <a:pt x="894" y="17995"/>
                    <a:pt x="565" y="17807"/>
                    <a:pt x="298" y="17556"/>
                  </a:cubicBezTo>
                  <a:cubicBezTo>
                    <a:pt x="1" y="17305"/>
                    <a:pt x="32" y="16929"/>
                    <a:pt x="236" y="16615"/>
                  </a:cubicBezTo>
                  <a:cubicBezTo>
                    <a:pt x="408" y="16318"/>
                    <a:pt x="706" y="16192"/>
                    <a:pt x="1035" y="16349"/>
                  </a:cubicBezTo>
                  <a:cubicBezTo>
                    <a:pt x="1490" y="16553"/>
                    <a:pt x="1929" y="16772"/>
                    <a:pt x="2352" y="17039"/>
                  </a:cubicBezTo>
                  <a:cubicBezTo>
                    <a:pt x="2634" y="17227"/>
                    <a:pt x="2853" y="17493"/>
                    <a:pt x="3198" y="17791"/>
                  </a:cubicBezTo>
                  <a:cubicBezTo>
                    <a:pt x="3402" y="17289"/>
                    <a:pt x="3590" y="16835"/>
                    <a:pt x="3794" y="16349"/>
                  </a:cubicBezTo>
                  <a:cubicBezTo>
                    <a:pt x="2728" y="15706"/>
                    <a:pt x="816" y="15691"/>
                    <a:pt x="784" y="14264"/>
                  </a:cubicBezTo>
                  <a:cubicBezTo>
                    <a:pt x="1035" y="13308"/>
                    <a:pt x="1866" y="13700"/>
                    <a:pt x="2415" y="13982"/>
                  </a:cubicBezTo>
                  <a:cubicBezTo>
                    <a:pt x="2775" y="14170"/>
                    <a:pt x="3073" y="14452"/>
                    <a:pt x="3402" y="14703"/>
                  </a:cubicBezTo>
                  <a:cubicBezTo>
                    <a:pt x="3668" y="14907"/>
                    <a:pt x="3935" y="15111"/>
                    <a:pt x="4280" y="15361"/>
                  </a:cubicBezTo>
                  <a:cubicBezTo>
                    <a:pt x="4531" y="14672"/>
                    <a:pt x="4766" y="14061"/>
                    <a:pt x="5016" y="13387"/>
                  </a:cubicBezTo>
                  <a:cubicBezTo>
                    <a:pt x="4609" y="13198"/>
                    <a:pt x="4264" y="13042"/>
                    <a:pt x="3935" y="12901"/>
                  </a:cubicBezTo>
                  <a:cubicBezTo>
                    <a:pt x="3261" y="12603"/>
                    <a:pt x="2681" y="12164"/>
                    <a:pt x="2320" y="11506"/>
                  </a:cubicBezTo>
                  <a:cubicBezTo>
                    <a:pt x="2038" y="10988"/>
                    <a:pt x="2336" y="10502"/>
                    <a:pt x="2916" y="10628"/>
                  </a:cubicBezTo>
                  <a:cubicBezTo>
                    <a:pt x="3339" y="10706"/>
                    <a:pt x="3747" y="11004"/>
                    <a:pt x="4139" y="11255"/>
                  </a:cubicBezTo>
                  <a:cubicBezTo>
                    <a:pt x="4374" y="11396"/>
                    <a:pt x="4546" y="11631"/>
                    <a:pt x="4750" y="11819"/>
                  </a:cubicBezTo>
                  <a:cubicBezTo>
                    <a:pt x="4922" y="11992"/>
                    <a:pt x="5110" y="12148"/>
                    <a:pt x="5408" y="12415"/>
                  </a:cubicBezTo>
                  <a:cubicBezTo>
                    <a:pt x="5596" y="11553"/>
                    <a:pt x="5769" y="10816"/>
                    <a:pt x="5926" y="10095"/>
                  </a:cubicBezTo>
                  <a:cubicBezTo>
                    <a:pt x="5267" y="9781"/>
                    <a:pt x="4687" y="9562"/>
                    <a:pt x="4139" y="9248"/>
                  </a:cubicBezTo>
                  <a:cubicBezTo>
                    <a:pt x="3621" y="8951"/>
                    <a:pt x="3167" y="8559"/>
                    <a:pt x="2963" y="7963"/>
                  </a:cubicBezTo>
                  <a:cubicBezTo>
                    <a:pt x="2775" y="7430"/>
                    <a:pt x="3073" y="7038"/>
                    <a:pt x="3606" y="7227"/>
                  </a:cubicBezTo>
                  <a:cubicBezTo>
                    <a:pt x="4092" y="7383"/>
                    <a:pt x="4562" y="7665"/>
                    <a:pt x="5001" y="7948"/>
                  </a:cubicBezTo>
                  <a:cubicBezTo>
                    <a:pt x="5440" y="8245"/>
                    <a:pt x="5816" y="8606"/>
                    <a:pt x="6317" y="9013"/>
                  </a:cubicBezTo>
                  <a:cubicBezTo>
                    <a:pt x="6427" y="8371"/>
                    <a:pt x="6521" y="7853"/>
                    <a:pt x="6600" y="7430"/>
                  </a:cubicBezTo>
                  <a:cubicBezTo>
                    <a:pt x="5800" y="7085"/>
                    <a:pt x="5063" y="6772"/>
                    <a:pt x="4327" y="6427"/>
                  </a:cubicBezTo>
                  <a:cubicBezTo>
                    <a:pt x="4107" y="6333"/>
                    <a:pt x="3857" y="6161"/>
                    <a:pt x="3762" y="5957"/>
                  </a:cubicBezTo>
                  <a:cubicBezTo>
                    <a:pt x="3637" y="5706"/>
                    <a:pt x="3543" y="5346"/>
                    <a:pt x="3637" y="5110"/>
                  </a:cubicBezTo>
                  <a:cubicBezTo>
                    <a:pt x="3700" y="4954"/>
                    <a:pt x="4123" y="4813"/>
                    <a:pt x="4358" y="4844"/>
                  </a:cubicBezTo>
                  <a:cubicBezTo>
                    <a:pt x="4734" y="4922"/>
                    <a:pt x="5110" y="5126"/>
                    <a:pt x="5471" y="5314"/>
                  </a:cubicBezTo>
                  <a:cubicBezTo>
                    <a:pt x="5847" y="5502"/>
                    <a:pt x="6223" y="5722"/>
                    <a:pt x="6678" y="5988"/>
                  </a:cubicBezTo>
                  <a:cubicBezTo>
                    <a:pt x="6803" y="5283"/>
                    <a:pt x="6631" y="4766"/>
                    <a:pt x="6286" y="4264"/>
                  </a:cubicBezTo>
                  <a:cubicBezTo>
                    <a:pt x="5628" y="3230"/>
                    <a:pt x="5205" y="2148"/>
                    <a:pt x="5565" y="894"/>
                  </a:cubicBezTo>
                  <a:cubicBezTo>
                    <a:pt x="5753" y="204"/>
                    <a:pt x="6161" y="1"/>
                    <a:pt x="6803" y="267"/>
                  </a:cubicBezTo>
                  <a:cubicBezTo>
                    <a:pt x="7430" y="549"/>
                    <a:pt x="7697" y="1082"/>
                    <a:pt x="7744" y="1693"/>
                  </a:cubicBezTo>
                  <a:cubicBezTo>
                    <a:pt x="7791" y="2367"/>
                    <a:pt x="7759" y="3073"/>
                    <a:pt x="7650" y="3731"/>
                  </a:cubicBezTo>
                  <a:cubicBezTo>
                    <a:pt x="7524" y="4499"/>
                    <a:pt x="7493" y="5220"/>
                    <a:pt x="7759" y="6020"/>
                  </a:cubicBezTo>
                  <a:cubicBezTo>
                    <a:pt x="8042" y="5784"/>
                    <a:pt x="8277" y="5534"/>
                    <a:pt x="8559" y="5377"/>
                  </a:cubicBezTo>
                  <a:cubicBezTo>
                    <a:pt x="9045" y="5110"/>
                    <a:pt x="9546" y="4813"/>
                    <a:pt x="10064" y="4672"/>
                  </a:cubicBezTo>
                  <a:cubicBezTo>
                    <a:pt x="10628" y="4515"/>
                    <a:pt x="11176" y="4875"/>
                    <a:pt x="11286" y="5299"/>
                  </a:cubicBezTo>
                  <a:cubicBezTo>
                    <a:pt x="11380" y="5706"/>
                    <a:pt x="11145" y="6208"/>
                    <a:pt x="10612" y="6411"/>
                  </a:cubicBezTo>
                  <a:cubicBezTo>
                    <a:pt x="9954" y="6678"/>
                    <a:pt x="9264" y="6929"/>
                    <a:pt x="8559" y="7054"/>
                  </a:cubicBezTo>
                  <a:cubicBezTo>
                    <a:pt x="7618" y="7211"/>
                    <a:pt x="7603" y="7148"/>
                    <a:pt x="7415" y="8057"/>
                  </a:cubicBezTo>
                  <a:cubicBezTo>
                    <a:pt x="7336" y="8449"/>
                    <a:pt x="7274" y="8841"/>
                    <a:pt x="7179" y="9296"/>
                  </a:cubicBezTo>
                  <a:cubicBezTo>
                    <a:pt x="7791" y="9029"/>
                    <a:pt x="8324" y="8731"/>
                    <a:pt x="8872" y="8590"/>
                  </a:cubicBezTo>
                  <a:cubicBezTo>
                    <a:pt x="9343" y="8465"/>
                    <a:pt x="9875" y="8449"/>
                    <a:pt x="10346" y="8559"/>
                  </a:cubicBezTo>
                  <a:cubicBezTo>
                    <a:pt x="10894" y="8684"/>
                    <a:pt x="11020" y="9264"/>
                    <a:pt x="10581" y="9640"/>
                  </a:cubicBezTo>
                  <a:cubicBezTo>
                    <a:pt x="10283" y="9891"/>
                    <a:pt x="9907" y="10111"/>
                    <a:pt x="9531" y="10205"/>
                  </a:cubicBezTo>
                  <a:cubicBezTo>
                    <a:pt x="8857" y="10346"/>
                    <a:pt x="8167" y="10408"/>
                    <a:pt x="7477" y="10455"/>
                  </a:cubicBezTo>
                  <a:cubicBezTo>
                    <a:pt x="6929" y="10471"/>
                    <a:pt x="6615" y="10675"/>
                    <a:pt x="6505" y="11239"/>
                  </a:cubicBezTo>
                  <a:cubicBezTo>
                    <a:pt x="6411" y="11694"/>
                    <a:pt x="6270" y="12133"/>
                    <a:pt x="6145" y="12540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63" name="Google Shape;2485;p36"/>
            <p:cNvSpPr/>
            <p:nvPr/>
          </p:nvSpPr>
          <p:spPr>
            <a:xfrm>
              <a:off x="1902808" y="3904417"/>
              <a:ext cx="665" cy="1728"/>
            </a:xfrm>
            <a:custGeom>
              <a:avLst/>
              <a:gdLst/>
              <a:ahLst/>
              <a:cxnLst/>
              <a:rect l="l" t="t" r="r" b="b"/>
              <a:pathLst>
                <a:path w="30" h="78" extrusionOk="0">
                  <a:moveTo>
                    <a:pt x="29" y="0"/>
                  </a:moveTo>
                  <a:lnTo>
                    <a:pt x="29" y="0"/>
                  </a:lnTo>
                  <a:cubicBezTo>
                    <a:pt x="6" y="58"/>
                    <a:pt x="0" y="77"/>
                    <a:pt x="2" y="77"/>
                  </a:cubicBezTo>
                  <a:cubicBezTo>
                    <a:pt x="4" y="77"/>
                    <a:pt x="29" y="20"/>
                    <a:pt x="2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64" name="Google Shape;2486;p36"/>
            <p:cNvSpPr/>
            <p:nvPr/>
          </p:nvSpPr>
          <p:spPr>
            <a:xfrm>
              <a:off x="1884689" y="3910309"/>
              <a:ext cx="377" cy="1750"/>
            </a:xfrm>
            <a:custGeom>
              <a:avLst/>
              <a:gdLst/>
              <a:ahLst/>
              <a:cxnLst/>
              <a:rect l="l" t="t" r="r" b="b"/>
              <a:pathLst>
                <a:path w="17" h="79" extrusionOk="0">
                  <a:moveTo>
                    <a:pt x="1" y="1"/>
                  </a:moveTo>
                  <a:cubicBezTo>
                    <a:pt x="17" y="32"/>
                    <a:pt x="17" y="63"/>
                    <a:pt x="17" y="79"/>
                  </a:cubicBezTo>
                  <a:cubicBezTo>
                    <a:pt x="17" y="48"/>
                    <a:pt x="17" y="32"/>
                    <a:pt x="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65" name="Google Shape;2487;p36"/>
            <p:cNvSpPr/>
            <p:nvPr/>
          </p:nvSpPr>
          <p:spPr>
            <a:xfrm>
              <a:off x="1899619" y="3905104"/>
              <a:ext cx="3145" cy="3500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6" y="32"/>
                    <a:pt x="79" y="79"/>
                    <a:pt x="1" y="157"/>
                  </a:cubicBezTo>
                  <a:cubicBezTo>
                    <a:pt x="48" y="110"/>
                    <a:pt x="111" y="63"/>
                    <a:pt x="14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66" name="Google Shape;2488;p36"/>
            <p:cNvSpPr/>
            <p:nvPr/>
          </p:nvSpPr>
          <p:spPr>
            <a:xfrm>
              <a:off x="1899286" y="3908581"/>
              <a:ext cx="2104" cy="3101"/>
            </a:xfrm>
            <a:custGeom>
              <a:avLst/>
              <a:gdLst/>
              <a:ahLst/>
              <a:cxnLst/>
              <a:rect l="l" t="t" r="r" b="b"/>
              <a:pathLst>
                <a:path w="95" h="140" extrusionOk="0">
                  <a:moveTo>
                    <a:pt x="94" y="0"/>
                  </a:moveTo>
                  <a:lnTo>
                    <a:pt x="94" y="0"/>
                  </a:lnTo>
                  <a:cubicBezTo>
                    <a:pt x="63" y="47"/>
                    <a:pt x="32" y="94"/>
                    <a:pt x="0" y="126"/>
                  </a:cubicBezTo>
                  <a:cubicBezTo>
                    <a:pt x="4" y="134"/>
                    <a:pt x="9" y="139"/>
                    <a:pt x="14" y="139"/>
                  </a:cubicBezTo>
                  <a:cubicBezTo>
                    <a:pt x="28" y="139"/>
                    <a:pt x="49" y="103"/>
                    <a:pt x="9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67" name="Google Shape;2489;p36"/>
            <p:cNvSpPr/>
            <p:nvPr/>
          </p:nvSpPr>
          <p:spPr>
            <a:xfrm>
              <a:off x="1902742" y="3900230"/>
              <a:ext cx="2813" cy="4895"/>
            </a:xfrm>
            <a:custGeom>
              <a:avLst/>
              <a:gdLst/>
              <a:ahLst/>
              <a:cxnLst/>
              <a:rect l="l" t="t" r="r" b="b"/>
              <a:pathLst>
                <a:path w="127" h="221" extrusionOk="0">
                  <a:moveTo>
                    <a:pt x="126" y="1"/>
                  </a:moveTo>
                  <a:cubicBezTo>
                    <a:pt x="112" y="29"/>
                    <a:pt x="101" y="54"/>
                    <a:pt x="91" y="77"/>
                  </a:cubicBezTo>
                  <a:lnTo>
                    <a:pt x="91" y="77"/>
                  </a:lnTo>
                  <a:cubicBezTo>
                    <a:pt x="104" y="52"/>
                    <a:pt x="116" y="26"/>
                    <a:pt x="126" y="1"/>
                  </a:cubicBezTo>
                  <a:close/>
                  <a:moveTo>
                    <a:pt x="91" y="77"/>
                  </a:moveTo>
                  <a:cubicBezTo>
                    <a:pt x="64" y="129"/>
                    <a:pt x="33" y="178"/>
                    <a:pt x="1" y="22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54" y="167"/>
                    <a:pt x="69" y="130"/>
                    <a:pt x="91" y="77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68" name="Google Shape;2490;p36"/>
            <p:cNvSpPr/>
            <p:nvPr/>
          </p:nvSpPr>
          <p:spPr>
            <a:xfrm>
              <a:off x="1901701" y="3718664"/>
              <a:ext cx="1063" cy="3832"/>
            </a:xfrm>
            <a:custGeom>
              <a:avLst/>
              <a:gdLst/>
              <a:ahLst/>
              <a:cxnLst/>
              <a:rect l="l" t="t" r="r" b="b"/>
              <a:pathLst>
                <a:path w="48" h="173" extrusionOk="0">
                  <a:moveTo>
                    <a:pt x="48" y="0"/>
                  </a:moveTo>
                  <a:cubicBezTo>
                    <a:pt x="17" y="0"/>
                    <a:pt x="1" y="47"/>
                    <a:pt x="17" y="173"/>
                  </a:cubicBezTo>
                  <a:cubicBezTo>
                    <a:pt x="17" y="79"/>
                    <a:pt x="32" y="32"/>
                    <a:pt x="4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69" name="Google Shape;2491;p36"/>
            <p:cNvSpPr/>
            <p:nvPr/>
          </p:nvSpPr>
          <p:spPr>
            <a:xfrm>
              <a:off x="1884357" y="3927675"/>
              <a:ext cx="4519" cy="5582"/>
            </a:xfrm>
            <a:custGeom>
              <a:avLst/>
              <a:gdLst/>
              <a:ahLst/>
              <a:cxnLst/>
              <a:rect l="l" t="t" r="r" b="b"/>
              <a:pathLst>
                <a:path w="204" h="252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10" y="110"/>
                    <a:pt x="63" y="141"/>
                    <a:pt x="0" y="173"/>
                  </a:cubicBezTo>
                  <a:cubicBezTo>
                    <a:pt x="32" y="188"/>
                    <a:pt x="94" y="173"/>
                    <a:pt x="47" y="251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70" name="Google Shape;2492;p36"/>
            <p:cNvSpPr/>
            <p:nvPr/>
          </p:nvSpPr>
          <p:spPr>
            <a:xfrm>
              <a:off x="1904846" y="3889598"/>
              <a:ext cx="4585" cy="8040"/>
            </a:xfrm>
            <a:custGeom>
              <a:avLst/>
              <a:gdLst/>
              <a:ahLst/>
              <a:cxnLst/>
              <a:rect l="l" t="t" r="r" b="b"/>
              <a:pathLst>
                <a:path w="207" h="363" extrusionOk="0">
                  <a:moveTo>
                    <a:pt x="157" y="0"/>
                  </a:moveTo>
                  <a:cubicBezTo>
                    <a:pt x="139" y="0"/>
                    <a:pt x="113" y="49"/>
                    <a:pt x="78" y="183"/>
                  </a:cubicBezTo>
                  <a:cubicBezTo>
                    <a:pt x="0" y="262"/>
                    <a:pt x="188" y="309"/>
                    <a:pt x="125" y="340"/>
                  </a:cubicBezTo>
                  <a:cubicBezTo>
                    <a:pt x="134" y="356"/>
                    <a:pt x="142" y="363"/>
                    <a:pt x="149" y="363"/>
                  </a:cubicBezTo>
                  <a:cubicBezTo>
                    <a:pt x="200" y="363"/>
                    <a:pt x="207" y="0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71" name="Google Shape;2493;p36"/>
            <p:cNvSpPr/>
            <p:nvPr/>
          </p:nvSpPr>
          <p:spPr>
            <a:xfrm>
              <a:off x="1881920" y="3901271"/>
              <a:ext cx="6268" cy="8018"/>
            </a:xfrm>
            <a:custGeom>
              <a:avLst/>
              <a:gdLst/>
              <a:ahLst/>
              <a:cxnLst/>
              <a:rect l="l" t="t" r="r" b="b"/>
              <a:pathLst>
                <a:path w="283" h="362" extrusionOk="0">
                  <a:moveTo>
                    <a:pt x="236" y="1"/>
                  </a:moveTo>
                  <a:cubicBezTo>
                    <a:pt x="236" y="1"/>
                    <a:pt x="32" y="267"/>
                    <a:pt x="16" y="267"/>
                  </a:cubicBezTo>
                  <a:cubicBezTo>
                    <a:pt x="48" y="267"/>
                    <a:pt x="32" y="314"/>
                    <a:pt x="1" y="362"/>
                  </a:cubicBezTo>
                  <a:cubicBezTo>
                    <a:pt x="142" y="205"/>
                    <a:pt x="283" y="17"/>
                    <a:pt x="23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72" name="Google Shape;2494;p36"/>
            <p:cNvSpPr/>
            <p:nvPr/>
          </p:nvSpPr>
          <p:spPr>
            <a:xfrm>
              <a:off x="1879152" y="3909268"/>
              <a:ext cx="2791" cy="5227"/>
            </a:xfrm>
            <a:custGeom>
              <a:avLst/>
              <a:gdLst/>
              <a:ahLst/>
              <a:cxnLst/>
              <a:rect l="l" t="t" r="r" b="b"/>
              <a:pathLst>
                <a:path w="126" h="236" extrusionOk="0">
                  <a:moveTo>
                    <a:pt x="126" y="1"/>
                  </a:moveTo>
                  <a:lnTo>
                    <a:pt x="126" y="1"/>
                  </a:lnTo>
                  <a:cubicBezTo>
                    <a:pt x="63" y="79"/>
                    <a:pt x="16" y="173"/>
                    <a:pt x="0" y="236"/>
                  </a:cubicBezTo>
                  <a:cubicBezTo>
                    <a:pt x="31" y="189"/>
                    <a:pt x="94" y="79"/>
                    <a:pt x="12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73" name="Google Shape;2495;p36"/>
            <p:cNvSpPr/>
            <p:nvPr/>
          </p:nvSpPr>
          <p:spPr>
            <a:xfrm>
              <a:off x="1899619" y="3844345"/>
              <a:ext cx="3854" cy="383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1" y="0"/>
                  </a:moveTo>
                  <a:lnTo>
                    <a:pt x="17" y="173"/>
                  </a:lnTo>
                  <a:cubicBezTo>
                    <a:pt x="79" y="94"/>
                    <a:pt x="111" y="94"/>
                    <a:pt x="173" y="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74" name="Google Shape;2496;p36"/>
            <p:cNvSpPr/>
            <p:nvPr/>
          </p:nvSpPr>
          <p:spPr>
            <a:xfrm>
              <a:off x="1901368" y="3820179"/>
              <a:ext cx="2791" cy="8794"/>
            </a:xfrm>
            <a:custGeom>
              <a:avLst/>
              <a:gdLst/>
              <a:ahLst/>
              <a:cxnLst/>
              <a:rect l="l" t="t" r="r" b="b"/>
              <a:pathLst>
                <a:path w="126" h="397" extrusionOk="0">
                  <a:moveTo>
                    <a:pt x="47" y="0"/>
                  </a:moveTo>
                  <a:cubicBezTo>
                    <a:pt x="34" y="0"/>
                    <a:pt x="19" y="48"/>
                    <a:pt x="0" y="182"/>
                  </a:cubicBezTo>
                  <a:cubicBezTo>
                    <a:pt x="33" y="215"/>
                    <a:pt x="35" y="396"/>
                    <a:pt x="67" y="396"/>
                  </a:cubicBezTo>
                  <a:cubicBezTo>
                    <a:pt x="80" y="396"/>
                    <a:pt x="98" y="364"/>
                    <a:pt x="126" y="276"/>
                  </a:cubicBezTo>
                  <a:cubicBezTo>
                    <a:pt x="93" y="244"/>
                    <a:pt x="76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75" name="Google Shape;2497;p36"/>
            <p:cNvSpPr/>
            <p:nvPr/>
          </p:nvSpPr>
          <p:spPr>
            <a:xfrm>
              <a:off x="1910738" y="3708586"/>
              <a:ext cx="6955" cy="2104"/>
            </a:xfrm>
            <a:custGeom>
              <a:avLst/>
              <a:gdLst/>
              <a:ahLst/>
              <a:cxnLst/>
              <a:rect l="l" t="t" r="r" b="b"/>
              <a:pathLst>
                <a:path w="314" h="95" extrusionOk="0">
                  <a:moveTo>
                    <a:pt x="0" y="1"/>
                  </a:moveTo>
                  <a:lnTo>
                    <a:pt x="16" y="9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  <p:sp>
        <p:nvSpPr>
          <p:cNvPr id="176" name="Google Shape;2498;p36"/>
          <p:cNvSpPr/>
          <p:nvPr/>
        </p:nvSpPr>
        <p:spPr>
          <a:xfrm>
            <a:off x="4989884" y="10169099"/>
            <a:ext cx="15569" cy="5345"/>
          </a:xfrm>
          <a:custGeom>
            <a:avLst/>
            <a:gdLst/>
            <a:ahLst/>
            <a:cxnLst/>
            <a:rect l="l" t="t" r="r" b="b"/>
            <a:pathLst>
              <a:path w="236" h="81" extrusionOk="0">
                <a:moveTo>
                  <a:pt x="165" y="1"/>
                </a:moveTo>
                <a:cubicBezTo>
                  <a:pt x="125" y="1"/>
                  <a:pt x="78" y="14"/>
                  <a:pt x="0" y="33"/>
                </a:cubicBezTo>
                <a:lnTo>
                  <a:pt x="220" y="80"/>
                </a:lnTo>
                <a:lnTo>
                  <a:pt x="235" y="18"/>
                </a:lnTo>
                <a:cubicBezTo>
                  <a:pt x="211" y="6"/>
                  <a:pt x="190" y="1"/>
                  <a:pt x="16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177" name="Google Shape;2499;p36"/>
          <p:cNvSpPr/>
          <p:nvPr/>
        </p:nvSpPr>
        <p:spPr>
          <a:xfrm>
            <a:off x="12448992" y="9891603"/>
            <a:ext cx="199063" cy="181441"/>
          </a:xfrm>
          <a:custGeom>
            <a:avLst/>
            <a:gdLst/>
            <a:ahLst/>
            <a:cxnLst/>
            <a:rect l="l" t="t" r="r" b="b"/>
            <a:pathLst>
              <a:path w="2666" h="2430" extrusionOk="0">
                <a:moveTo>
                  <a:pt x="1380" y="16"/>
                </a:moveTo>
                <a:cubicBezTo>
                  <a:pt x="2039" y="47"/>
                  <a:pt x="2666" y="627"/>
                  <a:pt x="2650" y="1223"/>
                </a:cubicBezTo>
                <a:cubicBezTo>
                  <a:pt x="2634" y="1756"/>
                  <a:pt x="1835" y="2430"/>
                  <a:pt x="1208" y="2414"/>
                </a:cubicBezTo>
                <a:cubicBezTo>
                  <a:pt x="550" y="2398"/>
                  <a:pt x="1" y="1912"/>
                  <a:pt x="1" y="1348"/>
                </a:cubicBezTo>
                <a:cubicBezTo>
                  <a:pt x="1" y="643"/>
                  <a:pt x="675" y="0"/>
                  <a:pt x="1380" y="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grpSp>
        <p:nvGrpSpPr>
          <p:cNvPr id="178" name="Google Shape;2500;p36"/>
          <p:cNvGrpSpPr/>
          <p:nvPr/>
        </p:nvGrpSpPr>
        <p:grpSpPr>
          <a:xfrm>
            <a:off x="2416260" y="994612"/>
            <a:ext cx="3031410" cy="4598194"/>
            <a:chOff x="1348984" y="1749033"/>
            <a:chExt cx="899229" cy="1363995"/>
          </a:xfrm>
        </p:grpSpPr>
        <p:sp>
          <p:nvSpPr>
            <p:cNvPr id="179" name="Google Shape;2501;p36"/>
            <p:cNvSpPr/>
            <p:nvPr/>
          </p:nvSpPr>
          <p:spPr>
            <a:xfrm>
              <a:off x="1438560" y="2796855"/>
              <a:ext cx="650988" cy="234391"/>
            </a:xfrm>
            <a:custGeom>
              <a:avLst/>
              <a:gdLst/>
              <a:ahLst/>
              <a:cxnLst/>
              <a:rect l="l" t="t" r="r" b="b"/>
              <a:pathLst>
                <a:path w="29390" h="10582" extrusionOk="0">
                  <a:moveTo>
                    <a:pt x="15675" y="1568"/>
                  </a:moveTo>
                  <a:cubicBezTo>
                    <a:pt x="12932" y="1568"/>
                    <a:pt x="4311" y="785"/>
                    <a:pt x="2743" y="4311"/>
                  </a:cubicBezTo>
                  <a:cubicBezTo>
                    <a:pt x="0" y="10189"/>
                    <a:pt x="13324" y="9797"/>
                    <a:pt x="16458" y="9797"/>
                  </a:cubicBezTo>
                  <a:cubicBezTo>
                    <a:pt x="20377" y="9797"/>
                    <a:pt x="29390" y="10581"/>
                    <a:pt x="28606" y="4311"/>
                  </a:cubicBezTo>
                  <a:cubicBezTo>
                    <a:pt x="28214" y="1"/>
                    <a:pt x="19593" y="1568"/>
                    <a:pt x="15675" y="1568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80" name="Google Shape;2502;p36"/>
            <p:cNvSpPr/>
            <p:nvPr/>
          </p:nvSpPr>
          <p:spPr>
            <a:xfrm>
              <a:off x="1866637" y="3041262"/>
              <a:ext cx="192727" cy="71766"/>
            </a:xfrm>
            <a:custGeom>
              <a:avLst/>
              <a:gdLst/>
              <a:ahLst/>
              <a:cxnLst/>
              <a:rect l="l" t="t" r="r" b="b"/>
              <a:pathLst>
                <a:path w="8701" h="3240" extrusionOk="0">
                  <a:moveTo>
                    <a:pt x="5562" y="0"/>
                  </a:moveTo>
                  <a:cubicBezTo>
                    <a:pt x="5156" y="0"/>
                    <a:pt x="4727" y="47"/>
                    <a:pt x="4311" y="111"/>
                  </a:cubicBezTo>
                  <a:cubicBezTo>
                    <a:pt x="3136" y="174"/>
                    <a:pt x="1" y="535"/>
                    <a:pt x="424" y="2353"/>
                  </a:cubicBezTo>
                  <a:cubicBezTo>
                    <a:pt x="608" y="3120"/>
                    <a:pt x="2221" y="3239"/>
                    <a:pt x="3571" y="3239"/>
                  </a:cubicBezTo>
                  <a:cubicBezTo>
                    <a:pt x="4179" y="3239"/>
                    <a:pt x="4734" y="3215"/>
                    <a:pt x="5079" y="3215"/>
                  </a:cubicBezTo>
                  <a:cubicBezTo>
                    <a:pt x="6459" y="3215"/>
                    <a:pt x="8700" y="2102"/>
                    <a:pt x="7242" y="535"/>
                  </a:cubicBezTo>
                  <a:cubicBezTo>
                    <a:pt x="6859" y="132"/>
                    <a:pt x="6243" y="0"/>
                    <a:pt x="556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81" name="Google Shape;2503;p36"/>
            <p:cNvSpPr/>
            <p:nvPr/>
          </p:nvSpPr>
          <p:spPr>
            <a:xfrm>
              <a:off x="1348984" y="1749033"/>
              <a:ext cx="899224" cy="924231"/>
            </a:xfrm>
            <a:custGeom>
              <a:avLst/>
              <a:gdLst/>
              <a:ahLst/>
              <a:cxnLst/>
              <a:rect l="l" t="t" r="r" b="b"/>
              <a:pathLst>
                <a:path w="40597" h="41726" extrusionOk="0">
                  <a:moveTo>
                    <a:pt x="16866" y="38231"/>
                  </a:moveTo>
                  <a:cubicBezTo>
                    <a:pt x="16694" y="38278"/>
                    <a:pt x="16631" y="38293"/>
                    <a:pt x="16584" y="38325"/>
                  </a:cubicBezTo>
                  <a:cubicBezTo>
                    <a:pt x="14656" y="39453"/>
                    <a:pt x="12524" y="39704"/>
                    <a:pt x="10361" y="39720"/>
                  </a:cubicBezTo>
                  <a:cubicBezTo>
                    <a:pt x="9327" y="39720"/>
                    <a:pt x="8292" y="39720"/>
                    <a:pt x="7258" y="39720"/>
                  </a:cubicBezTo>
                  <a:cubicBezTo>
                    <a:pt x="4405" y="39720"/>
                    <a:pt x="1584" y="37651"/>
                    <a:pt x="800" y="34563"/>
                  </a:cubicBezTo>
                  <a:cubicBezTo>
                    <a:pt x="63" y="31757"/>
                    <a:pt x="659" y="29312"/>
                    <a:pt x="2226" y="27008"/>
                  </a:cubicBezTo>
                  <a:cubicBezTo>
                    <a:pt x="2571" y="26506"/>
                    <a:pt x="3104" y="26130"/>
                    <a:pt x="3637" y="25628"/>
                  </a:cubicBezTo>
                  <a:cubicBezTo>
                    <a:pt x="1004" y="24124"/>
                    <a:pt x="0" y="21882"/>
                    <a:pt x="910" y="18967"/>
                  </a:cubicBezTo>
                  <a:cubicBezTo>
                    <a:pt x="1678" y="16459"/>
                    <a:pt x="3794" y="15785"/>
                    <a:pt x="6145" y="15456"/>
                  </a:cubicBezTo>
                  <a:cubicBezTo>
                    <a:pt x="5925" y="14813"/>
                    <a:pt x="5706" y="14217"/>
                    <a:pt x="5533" y="13606"/>
                  </a:cubicBezTo>
                  <a:cubicBezTo>
                    <a:pt x="5392" y="13136"/>
                    <a:pt x="5220" y="12634"/>
                    <a:pt x="5236" y="12148"/>
                  </a:cubicBezTo>
                  <a:cubicBezTo>
                    <a:pt x="5267" y="10706"/>
                    <a:pt x="5392" y="9280"/>
                    <a:pt x="6364" y="8089"/>
                  </a:cubicBezTo>
                  <a:cubicBezTo>
                    <a:pt x="7070" y="7211"/>
                    <a:pt x="7932" y="6553"/>
                    <a:pt x="8997" y="6224"/>
                  </a:cubicBezTo>
                  <a:cubicBezTo>
                    <a:pt x="10424" y="5785"/>
                    <a:pt x="11897" y="5675"/>
                    <a:pt x="13355" y="6098"/>
                  </a:cubicBezTo>
                  <a:cubicBezTo>
                    <a:pt x="13559" y="6161"/>
                    <a:pt x="13762" y="6192"/>
                    <a:pt x="13998" y="6239"/>
                  </a:cubicBezTo>
                  <a:cubicBezTo>
                    <a:pt x="14515" y="4515"/>
                    <a:pt x="15534" y="3120"/>
                    <a:pt x="16850" y="1992"/>
                  </a:cubicBezTo>
                  <a:cubicBezTo>
                    <a:pt x="18543" y="549"/>
                    <a:pt x="20549" y="1"/>
                    <a:pt x="22775" y="267"/>
                  </a:cubicBezTo>
                  <a:cubicBezTo>
                    <a:pt x="24358" y="455"/>
                    <a:pt x="25800" y="1004"/>
                    <a:pt x="27117" y="1913"/>
                  </a:cubicBezTo>
                  <a:cubicBezTo>
                    <a:pt x="28246" y="2697"/>
                    <a:pt x="28810" y="3778"/>
                    <a:pt x="29217" y="5032"/>
                  </a:cubicBezTo>
                  <a:cubicBezTo>
                    <a:pt x="29703" y="6584"/>
                    <a:pt x="29797" y="8152"/>
                    <a:pt x="29358" y="9860"/>
                  </a:cubicBezTo>
                  <a:cubicBezTo>
                    <a:pt x="29719" y="9750"/>
                    <a:pt x="29970" y="9688"/>
                    <a:pt x="30221" y="9609"/>
                  </a:cubicBezTo>
                  <a:cubicBezTo>
                    <a:pt x="31177" y="9296"/>
                    <a:pt x="32148" y="9076"/>
                    <a:pt x="33167" y="9327"/>
                  </a:cubicBezTo>
                  <a:cubicBezTo>
                    <a:pt x="35330" y="9844"/>
                    <a:pt x="36945" y="11051"/>
                    <a:pt x="37838" y="13120"/>
                  </a:cubicBezTo>
                  <a:cubicBezTo>
                    <a:pt x="38324" y="14280"/>
                    <a:pt x="38716" y="15471"/>
                    <a:pt x="38638" y="16741"/>
                  </a:cubicBezTo>
                  <a:cubicBezTo>
                    <a:pt x="38622" y="17055"/>
                    <a:pt x="38622" y="17384"/>
                    <a:pt x="38528" y="17666"/>
                  </a:cubicBezTo>
                  <a:cubicBezTo>
                    <a:pt x="38120" y="19077"/>
                    <a:pt x="37854" y="20550"/>
                    <a:pt x="36725" y="21616"/>
                  </a:cubicBezTo>
                  <a:cubicBezTo>
                    <a:pt x="36396" y="21945"/>
                    <a:pt x="36067" y="22274"/>
                    <a:pt x="35659" y="22666"/>
                  </a:cubicBezTo>
                  <a:cubicBezTo>
                    <a:pt x="35895" y="22744"/>
                    <a:pt x="36036" y="22791"/>
                    <a:pt x="36208" y="22823"/>
                  </a:cubicBezTo>
                  <a:cubicBezTo>
                    <a:pt x="38073" y="23105"/>
                    <a:pt x="39359" y="24265"/>
                    <a:pt x="40048" y="25911"/>
                  </a:cubicBezTo>
                  <a:cubicBezTo>
                    <a:pt x="40456" y="26882"/>
                    <a:pt x="40503" y="28042"/>
                    <a:pt x="40550" y="29124"/>
                  </a:cubicBezTo>
                  <a:cubicBezTo>
                    <a:pt x="40597" y="30738"/>
                    <a:pt x="39892" y="32118"/>
                    <a:pt x="38982" y="33434"/>
                  </a:cubicBezTo>
                  <a:cubicBezTo>
                    <a:pt x="38042" y="34814"/>
                    <a:pt x="36804" y="35582"/>
                    <a:pt x="35236" y="36036"/>
                  </a:cubicBezTo>
                  <a:cubicBezTo>
                    <a:pt x="34390" y="36271"/>
                    <a:pt x="33575" y="36585"/>
                    <a:pt x="32681" y="36569"/>
                  </a:cubicBezTo>
                  <a:cubicBezTo>
                    <a:pt x="32211" y="36569"/>
                    <a:pt x="31913" y="36773"/>
                    <a:pt x="31835" y="37259"/>
                  </a:cubicBezTo>
                  <a:cubicBezTo>
                    <a:pt x="31333" y="39939"/>
                    <a:pt x="28199" y="41365"/>
                    <a:pt x="26051" y="41569"/>
                  </a:cubicBezTo>
                  <a:cubicBezTo>
                    <a:pt x="25346" y="41632"/>
                    <a:pt x="24609" y="41726"/>
                    <a:pt x="23904" y="41663"/>
                  </a:cubicBezTo>
                  <a:cubicBezTo>
                    <a:pt x="21741" y="41475"/>
                    <a:pt x="19609" y="41177"/>
                    <a:pt x="17979" y="39532"/>
                  </a:cubicBezTo>
                  <a:cubicBezTo>
                    <a:pt x="17587" y="39124"/>
                    <a:pt x="17242" y="38669"/>
                    <a:pt x="16866" y="382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82" name="Google Shape;2504;p36"/>
            <p:cNvSpPr/>
            <p:nvPr/>
          </p:nvSpPr>
          <p:spPr>
            <a:xfrm>
              <a:off x="1686112" y="1753529"/>
              <a:ext cx="562101" cy="806570"/>
            </a:xfrm>
            <a:custGeom>
              <a:avLst/>
              <a:gdLst/>
              <a:ahLst/>
              <a:cxnLst/>
              <a:rect l="l" t="t" r="r" b="b"/>
              <a:pathLst>
                <a:path w="25377" h="36414" extrusionOk="0">
                  <a:moveTo>
                    <a:pt x="6492" y="0"/>
                  </a:moveTo>
                  <a:cubicBezTo>
                    <a:pt x="5430" y="0"/>
                    <a:pt x="4424" y="200"/>
                    <a:pt x="3480" y="613"/>
                  </a:cubicBezTo>
                  <a:cubicBezTo>
                    <a:pt x="941" y="3466"/>
                    <a:pt x="0" y="7651"/>
                    <a:pt x="2445" y="10958"/>
                  </a:cubicBezTo>
                  <a:cubicBezTo>
                    <a:pt x="3793" y="12792"/>
                    <a:pt x="5674" y="13795"/>
                    <a:pt x="7822" y="14438"/>
                  </a:cubicBezTo>
                  <a:cubicBezTo>
                    <a:pt x="8950" y="14783"/>
                    <a:pt x="10408" y="15190"/>
                    <a:pt x="10925" y="16381"/>
                  </a:cubicBezTo>
                  <a:cubicBezTo>
                    <a:pt x="11693" y="18200"/>
                    <a:pt x="11395" y="20864"/>
                    <a:pt x="9546" y="21930"/>
                  </a:cubicBezTo>
                  <a:cubicBezTo>
                    <a:pt x="8558" y="22494"/>
                    <a:pt x="7383" y="22776"/>
                    <a:pt x="6474" y="23482"/>
                  </a:cubicBezTo>
                  <a:cubicBezTo>
                    <a:pt x="5486" y="24234"/>
                    <a:pt x="4750" y="25441"/>
                    <a:pt x="4452" y="26632"/>
                  </a:cubicBezTo>
                  <a:cubicBezTo>
                    <a:pt x="3902" y="28774"/>
                    <a:pt x="5925" y="29237"/>
                    <a:pt x="8030" y="29237"/>
                  </a:cubicBezTo>
                  <a:cubicBezTo>
                    <a:pt x="9407" y="29237"/>
                    <a:pt x="10818" y="29039"/>
                    <a:pt x="11568" y="28983"/>
                  </a:cubicBezTo>
                  <a:cubicBezTo>
                    <a:pt x="12428" y="28925"/>
                    <a:pt x="13347" y="28814"/>
                    <a:pt x="14245" y="28814"/>
                  </a:cubicBezTo>
                  <a:cubicBezTo>
                    <a:pt x="14804" y="28814"/>
                    <a:pt x="15355" y="28857"/>
                    <a:pt x="15878" y="28983"/>
                  </a:cubicBezTo>
                  <a:cubicBezTo>
                    <a:pt x="17618" y="29407"/>
                    <a:pt x="17838" y="31241"/>
                    <a:pt x="17665" y="32777"/>
                  </a:cubicBezTo>
                  <a:cubicBezTo>
                    <a:pt x="17540" y="33968"/>
                    <a:pt x="17085" y="35206"/>
                    <a:pt x="17101" y="36413"/>
                  </a:cubicBezTo>
                  <a:cubicBezTo>
                    <a:pt x="17211" y="36382"/>
                    <a:pt x="17336" y="36366"/>
                    <a:pt x="17461" y="36366"/>
                  </a:cubicBezTo>
                  <a:cubicBezTo>
                    <a:pt x="17483" y="36366"/>
                    <a:pt x="17505" y="36367"/>
                    <a:pt x="17526" y="36367"/>
                  </a:cubicBezTo>
                  <a:cubicBezTo>
                    <a:pt x="18394" y="36367"/>
                    <a:pt x="19190" y="36063"/>
                    <a:pt x="20016" y="35833"/>
                  </a:cubicBezTo>
                  <a:cubicBezTo>
                    <a:pt x="21584" y="35379"/>
                    <a:pt x="22822" y="34611"/>
                    <a:pt x="23762" y="33231"/>
                  </a:cubicBezTo>
                  <a:cubicBezTo>
                    <a:pt x="24672" y="31915"/>
                    <a:pt x="25377" y="30535"/>
                    <a:pt x="25330" y="28921"/>
                  </a:cubicBezTo>
                  <a:cubicBezTo>
                    <a:pt x="25283" y="27839"/>
                    <a:pt x="25236" y="26679"/>
                    <a:pt x="24828" y="25708"/>
                  </a:cubicBezTo>
                  <a:cubicBezTo>
                    <a:pt x="24139" y="24062"/>
                    <a:pt x="22853" y="22902"/>
                    <a:pt x="20988" y="22620"/>
                  </a:cubicBezTo>
                  <a:cubicBezTo>
                    <a:pt x="20816" y="22588"/>
                    <a:pt x="20675" y="22541"/>
                    <a:pt x="20439" y="22463"/>
                  </a:cubicBezTo>
                  <a:cubicBezTo>
                    <a:pt x="20847" y="22071"/>
                    <a:pt x="21176" y="21742"/>
                    <a:pt x="21505" y="21413"/>
                  </a:cubicBezTo>
                  <a:cubicBezTo>
                    <a:pt x="22634" y="20347"/>
                    <a:pt x="22900" y="18874"/>
                    <a:pt x="23308" y="17463"/>
                  </a:cubicBezTo>
                  <a:cubicBezTo>
                    <a:pt x="23402" y="17181"/>
                    <a:pt x="23402" y="16852"/>
                    <a:pt x="23418" y="16538"/>
                  </a:cubicBezTo>
                  <a:cubicBezTo>
                    <a:pt x="23496" y="15268"/>
                    <a:pt x="23104" y="14077"/>
                    <a:pt x="22618" y="12917"/>
                  </a:cubicBezTo>
                  <a:cubicBezTo>
                    <a:pt x="21725" y="10848"/>
                    <a:pt x="20110" y="9641"/>
                    <a:pt x="17947" y="9124"/>
                  </a:cubicBezTo>
                  <a:cubicBezTo>
                    <a:pt x="17638" y="9048"/>
                    <a:pt x="17333" y="9015"/>
                    <a:pt x="17032" y="9015"/>
                  </a:cubicBezTo>
                  <a:cubicBezTo>
                    <a:pt x="16340" y="9015"/>
                    <a:pt x="15666" y="9188"/>
                    <a:pt x="15001" y="9406"/>
                  </a:cubicBezTo>
                  <a:cubicBezTo>
                    <a:pt x="14750" y="9485"/>
                    <a:pt x="14499" y="9547"/>
                    <a:pt x="14138" y="9657"/>
                  </a:cubicBezTo>
                  <a:cubicBezTo>
                    <a:pt x="14577" y="7949"/>
                    <a:pt x="14483" y="6381"/>
                    <a:pt x="13997" y="4829"/>
                  </a:cubicBezTo>
                  <a:cubicBezTo>
                    <a:pt x="13590" y="3575"/>
                    <a:pt x="13026" y="2494"/>
                    <a:pt x="11897" y="1710"/>
                  </a:cubicBezTo>
                  <a:cubicBezTo>
                    <a:pt x="10580" y="801"/>
                    <a:pt x="9138" y="252"/>
                    <a:pt x="7555" y="64"/>
                  </a:cubicBezTo>
                  <a:cubicBezTo>
                    <a:pt x="7195" y="22"/>
                    <a:pt x="6840" y="0"/>
                    <a:pt x="6492" y="0"/>
                  </a:cubicBezTo>
                  <a:close/>
                </a:path>
              </a:pathLst>
            </a:cu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83" name="Google Shape;2505;p36"/>
            <p:cNvSpPr/>
            <p:nvPr/>
          </p:nvSpPr>
          <p:spPr>
            <a:xfrm>
              <a:off x="1624644" y="1936114"/>
              <a:ext cx="335750" cy="993760"/>
            </a:xfrm>
            <a:custGeom>
              <a:avLst/>
              <a:gdLst/>
              <a:ahLst/>
              <a:cxnLst/>
              <a:rect l="l" t="t" r="r" b="b"/>
              <a:pathLst>
                <a:path w="15158" h="44865" extrusionOk="0">
                  <a:moveTo>
                    <a:pt x="8651" y="0"/>
                  </a:moveTo>
                  <a:cubicBezTo>
                    <a:pt x="8631" y="0"/>
                    <a:pt x="8611" y="1"/>
                    <a:pt x="8590" y="3"/>
                  </a:cubicBezTo>
                  <a:cubicBezTo>
                    <a:pt x="8230" y="35"/>
                    <a:pt x="7885" y="427"/>
                    <a:pt x="7556" y="693"/>
                  </a:cubicBezTo>
                  <a:cubicBezTo>
                    <a:pt x="7446" y="787"/>
                    <a:pt x="7368" y="944"/>
                    <a:pt x="7336" y="1101"/>
                  </a:cubicBezTo>
                  <a:cubicBezTo>
                    <a:pt x="7117" y="2229"/>
                    <a:pt x="6866" y="3358"/>
                    <a:pt x="6694" y="4502"/>
                  </a:cubicBezTo>
                  <a:cubicBezTo>
                    <a:pt x="6396" y="6477"/>
                    <a:pt x="6145" y="8452"/>
                    <a:pt x="5863" y="10442"/>
                  </a:cubicBezTo>
                  <a:cubicBezTo>
                    <a:pt x="5832" y="10693"/>
                    <a:pt x="5706" y="10944"/>
                    <a:pt x="5581" y="11320"/>
                  </a:cubicBezTo>
                  <a:cubicBezTo>
                    <a:pt x="4923" y="10568"/>
                    <a:pt x="4343" y="9909"/>
                    <a:pt x="3763" y="9267"/>
                  </a:cubicBezTo>
                  <a:cubicBezTo>
                    <a:pt x="3418" y="8906"/>
                    <a:pt x="3057" y="8546"/>
                    <a:pt x="2665" y="8232"/>
                  </a:cubicBezTo>
                  <a:cubicBezTo>
                    <a:pt x="2529" y="8119"/>
                    <a:pt x="2371" y="8064"/>
                    <a:pt x="2210" y="8064"/>
                  </a:cubicBezTo>
                  <a:cubicBezTo>
                    <a:pt x="2038" y="8064"/>
                    <a:pt x="1863" y="8127"/>
                    <a:pt x="1709" y="8248"/>
                  </a:cubicBezTo>
                  <a:cubicBezTo>
                    <a:pt x="1412" y="8499"/>
                    <a:pt x="1553" y="8781"/>
                    <a:pt x="1694" y="9094"/>
                  </a:cubicBezTo>
                  <a:cubicBezTo>
                    <a:pt x="2603" y="10975"/>
                    <a:pt x="3481" y="12872"/>
                    <a:pt x="4390" y="14769"/>
                  </a:cubicBezTo>
                  <a:cubicBezTo>
                    <a:pt x="4719" y="15490"/>
                    <a:pt x="4876" y="16211"/>
                    <a:pt x="4766" y="17026"/>
                  </a:cubicBezTo>
                  <a:cubicBezTo>
                    <a:pt x="4578" y="18452"/>
                    <a:pt x="4499" y="19894"/>
                    <a:pt x="4358" y="21320"/>
                  </a:cubicBezTo>
                  <a:cubicBezTo>
                    <a:pt x="4311" y="21932"/>
                    <a:pt x="4249" y="22527"/>
                    <a:pt x="4170" y="23280"/>
                  </a:cubicBezTo>
                  <a:cubicBezTo>
                    <a:pt x="3528" y="22559"/>
                    <a:pt x="3057" y="21947"/>
                    <a:pt x="2493" y="21414"/>
                  </a:cubicBezTo>
                  <a:cubicBezTo>
                    <a:pt x="2070" y="21023"/>
                    <a:pt x="1568" y="20678"/>
                    <a:pt x="1067" y="20396"/>
                  </a:cubicBezTo>
                  <a:cubicBezTo>
                    <a:pt x="998" y="20355"/>
                    <a:pt x="903" y="20338"/>
                    <a:pt x="801" y="20338"/>
                  </a:cubicBezTo>
                  <a:cubicBezTo>
                    <a:pt x="626" y="20338"/>
                    <a:pt x="428" y="20389"/>
                    <a:pt x="299" y="20458"/>
                  </a:cubicBezTo>
                  <a:cubicBezTo>
                    <a:pt x="1" y="20631"/>
                    <a:pt x="111" y="20944"/>
                    <a:pt x="236" y="21211"/>
                  </a:cubicBezTo>
                  <a:cubicBezTo>
                    <a:pt x="518" y="21806"/>
                    <a:pt x="785" y="22402"/>
                    <a:pt x="1082" y="22982"/>
                  </a:cubicBezTo>
                  <a:cubicBezTo>
                    <a:pt x="1929" y="24596"/>
                    <a:pt x="2775" y="26195"/>
                    <a:pt x="3637" y="27794"/>
                  </a:cubicBezTo>
                  <a:cubicBezTo>
                    <a:pt x="3888" y="28248"/>
                    <a:pt x="3951" y="28719"/>
                    <a:pt x="3888" y="29236"/>
                  </a:cubicBezTo>
                  <a:cubicBezTo>
                    <a:pt x="3731" y="30600"/>
                    <a:pt x="3575" y="31963"/>
                    <a:pt x="3528" y="33327"/>
                  </a:cubicBezTo>
                  <a:cubicBezTo>
                    <a:pt x="3402" y="36258"/>
                    <a:pt x="3339" y="39205"/>
                    <a:pt x="3245" y="42136"/>
                  </a:cubicBezTo>
                  <a:cubicBezTo>
                    <a:pt x="3230" y="42967"/>
                    <a:pt x="3151" y="43813"/>
                    <a:pt x="3089" y="44738"/>
                  </a:cubicBezTo>
                  <a:cubicBezTo>
                    <a:pt x="3567" y="44781"/>
                    <a:pt x="4005" y="44865"/>
                    <a:pt x="4427" y="44865"/>
                  </a:cubicBezTo>
                  <a:cubicBezTo>
                    <a:pt x="4462" y="44865"/>
                    <a:pt x="4496" y="44864"/>
                    <a:pt x="4531" y="44863"/>
                  </a:cubicBezTo>
                  <a:cubicBezTo>
                    <a:pt x="5597" y="44848"/>
                    <a:pt x="6662" y="44785"/>
                    <a:pt x="7713" y="44738"/>
                  </a:cubicBezTo>
                  <a:cubicBezTo>
                    <a:pt x="7767" y="44736"/>
                    <a:pt x="7822" y="44735"/>
                    <a:pt x="7877" y="44735"/>
                  </a:cubicBezTo>
                  <a:cubicBezTo>
                    <a:pt x="8159" y="44735"/>
                    <a:pt x="8442" y="44756"/>
                    <a:pt x="8724" y="44756"/>
                  </a:cubicBezTo>
                  <a:cubicBezTo>
                    <a:pt x="8857" y="44756"/>
                    <a:pt x="8990" y="44751"/>
                    <a:pt x="9123" y="44738"/>
                  </a:cubicBezTo>
                  <a:cubicBezTo>
                    <a:pt x="9954" y="44644"/>
                    <a:pt x="10785" y="44456"/>
                    <a:pt x="11631" y="44393"/>
                  </a:cubicBezTo>
                  <a:cubicBezTo>
                    <a:pt x="12101" y="44362"/>
                    <a:pt x="12462" y="44221"/>
                    <a:pt x="12807" y="43876"/>
                  </a:cubicBezTo>
                  <a:cubicBezTo>
                    <a:pt x="12775" y="43437"/>
                    <a:pt x="12760" y="43061"/>
                    <a:pt x="12728" y="42700"/>
                  </a:cubicBezTo>
                  <a:cubicBezTo>
                    <a:pt x="12603" y="41133"/>
                    <a:pt x="12415" y="39581"/>
                    <a:pt x="12352" y="38029"/>
                  </a:cubicBezTo>
                  <a:cubicBezTo>
                    <a:pt x="12274" y="36054"/>
                    <a:pt x="12321" y="34079"/>
                    <a:pt x="12227" y="32120"/>
                  </a:cubicBezTo>
                  <a:cubicBezTo>
                    <a:pt x="12164" y="30725"/>
                    <a:pt x="12070" y="29314"/>
                    <a:pt x="11851" y="27935"/>
                  </a:cubicBezTo>
                  <a:cubicBezTo>
                    <a:pt x="11678" y="26806"/>
                    <a:pt x="11945" y="25772"/>
                    <a:pt x="12242" y="24737"/>
                  </a:cubicBezTo>
                  <a:cubicBezTo>
                    <a:pt x="12728" y="23123"/>
                    <a:pt x="13308" y="21540"/>
                    <a:pt x="13873" y="19957"/>
                  </a:cubicBezTo>
                  <a:cubicBezTo>
                    <a:pt x="14155" y="19126"/>
                    <a:pt x="14515" y="18327"/>
                    <a:pt x="14813" y="17496"/>
                  </a:cubicBezTo>
                  <a:cubicBezTo>
                    <a:pt x="15001" y="16979"/>
                    <a:pt x="15158" y="16414"/>
                    <a:pt x="14484" y="15897"/>
                  </a:cubicBezTo>
                  <a:cubicBezTo>
                    <a:pt x="13089" y="16461"/>
                    <a:pt x="12321" y="17778"/>
                    <a:pt x="11271" y="18938"/>
                  </a:cubicBezTo>
                  <a:cubicBezTo>
                    <a:pt x="11239" y="18687"/>
                    <a:pt x="11208" y="18577"/>
                    <a:pt x="11208" y="18468"/>
                  </a:cubicBezTo>
                  <a:cubicBezTo>
                    <a:pt x="11004" y="16164"/>
                    <a:pt x="10816" y="13859"/>
                    <a:pt x="10628" y="11555"/>
                  </a:cubicBezTo>
                  <a:cubicBezTo>
                    <a:pt x="10409" y="8875"/>
                    <a:pt x="10189" y="6195"/>
                    <a:pt x="9938" y="3514"/>
                  </a:cubicBezTo>
                  <a:cubicBezTo>
                    <a:pt x="9844" y="2621"/>
                    <a:pt x="9656" y="1728"/>
                    <a:pt x="9452" y="865"/>
                  </a:cubicBezTo>
                  <a:cubicBezTo>
                    <a:pt x="9348" y="447"/>
                    <a:pt x="9058" y="0"/>
                    <a:pt x="8651" y="0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84" name="Google Shape;2506;p36"/>
            <p:cNvSpPr/>
            <p:nvPr/>
          </p:nvSpPr>
          <p:spPr>
            <a:xfrm>
              <a:off x="1728817" y="1975232"/>
              <a:ext cx="76750" cy="911738"/>
            </a:xfrm>
            <a:custGeom>
              <a:avLst/>
              <a:gdLst/>
              <a:ahLst/>
              <a:cxnLst/>
              <a:rect l="l" t="t" r="r" b="b"/>
              <a:pathLst>
                <a:path w="3465" h="41162" extrusionOk="0">
                  <a:moveTo>
                    <a:pt x="3300" y="1"/>
                  </a:moveTo>
                  <a:cubicBezTo>
                    <a:pt x="3217" y="1"/>
                    <a:pt x="3135" y="56"/>
                    <a:pt x="3135" y="165"/>
                  </a:cubicBezTo>
                  <a:cubicBezTo>
                    <a:pt x="3088" y="3676"/>
                    <a:pt x="2351" y="7140"/>
                    <a:pt x="2273" y="10667"/>
                  </a:cubicBezTo>
                  <a:cubicBezTo>
                    <a:pt x="2179" y="14147"/>
                    <a:pt x="2320" y="17642"/>
                    <a:pt x="1975" y="21106"/>
                  </a:cubicBezTo>
                  <a:cubicBezTo>
                    <a:pt x="1662" y="24429"/>
                    <a:pt x="658" y="27658"/>
                    <a:pt x="392" y="30997"/>
                  </a:cubicBezTo>
                  <a:cubicBezTo>
                    <a:pt x="126" y="34288"/>
                    <a:pt x="0" y="37705"/>
                    <a:pt x="173" y="40997"/>
                  </a:cubicBezTo>
                  <a:cubicBezTo>
                    <a:pt x="180" y="41107"/>
                    <a:pt x="267" y="41161"/>
                    <a:pt x="349" y="41161"/>
                  </a:cubicBezTo>
                  <a:cubicBezTo>
                    <a:pt x="431" y="41161"/>
                    <a:pt x="510" y="41107"/>
                    <a:pt x="502" y="40997"/>
                  </a:cubicBezTo>
                  <a:cubicBezTo>
                    <a:pt x="329" y="37690"/>
                    <a:pt x="517" y="34320"/>
                    <a:pt x="721" y="30997"/>
                  </a:cubicBezTo>
                  <a:cubicBezTo>
                    <a:pt x="909" y="27658"/>
                    <a:pt x="1928" y="24429"/>
                    <a:pt x="2304" y="21106"/>
                  </a:cubicBezTo>
                  <a:cubicBezTo>
                    <a:pt x="2696" y="17658"/>
                    <a:pt x="2524" y="14131"/>
                    <a:pt x="2602" y="10667"/>
                  </a:cubicBezTo>
                  <a:cubicBezTo>
                    <a:pt x="2665" y="7140"/>
                    <a:pt x="3417" y="3676"/>
                    <a:pt x="3464" y="165"/>
                  </a:cubicBezTo>
                  <a:cubicBezTo>
                    <a:pt x="3464" y="56"/>
                    <a:pt x="3382" y="1"/>
                    <a:pt x="3300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85" name="Google Shape;2507;p36"/>
            <p:cNvSpPr/>
            <p:nvPr/>
          </p:nvSpPr>
          <p:spPr>
            <a:xfrm>
              <a:off x="1745474" y="2071675"/>
              <a:ext cx="99675" cy="700095"/>
            </a:xfrm>
            <a:custGeom>
              <a:avLst/>
              <a:gdLst/>
              <a:ahLst/>
              <a:cxnLst/>
              <a:rect l="l" t="t" r="r" b="b"/>
              <a:pathLst>
                <a:path w="4500" h="31607" extrusionOk="0">
                  <a:moveTo>
                    <a:pt x="3225" y="0"/>
                  </a:moveTo>
                  <a:cubicBezTo>
                    <a:pt x="3143" y="0"/>
                    <a:pt x="3065" y="51"/>
                    <a:pt x="3073" y="153"/>
                  </a:cubicBezTo>
                  <a:cubicBezTo>
                    <a:pt x="3402" y="3006"/>
                    <a:pt x="3073" y="5843"/>
                    <a:pt x="2932" y="8680"/>
                  </a:cubicBezTo>
                  <a:cubicBezTo>
                    <a:pt x="2791" y="11705"/>
                    <a:pt x="2759" y="14636"/>
                    <a:pt x="2273" y="17630"/>
                  </a:cubicBezTo>
                  <a:cubicBezTo>
                    <a:pt x="1693" y="21266"/>
                    <a:pt x="0" y="25295"/>
                    <a:pt x="565" y="29025"/>
                  </a:cubicBezTo>
                  <a:cubicBezTo>
                    <a:pt x="706" y="30013"/>
                    <a:pt x="1051" y="31204"/>
                    <a:pt x="2101" y="31564"/>
                  </a:cubicBezTo>
                  <a:cubicBezTo>
                    <a:pt x="2188" y="31593"/>
                    <a:pt x="2272" y="31607"/>
                    <a:pt x="2352" y="31607"/>
                  </a:cubicBezTo>
                  <a:cubicBezTo>
                    <a:pt x="2929" y="31607"/>
                    <a:pt x="3349" y="30933"/>
                    <a:pt x="3527" y="30452"/>
                  </a:cubicBezTo>
                  <a:cubicBezTo>
                    <a:pt x="4154" y="28774"/>
                    <a:pt x="4499" y="25216"/>
                    <a:pt x="2712" y="24056"/>
                  </a:cubicBezTo>
                  <a:cubicBezTo>
                    <a:pt x="2687" y="24036"/>
                    <a:pt x="2660" y="24027"/>
                    <a:pt x="2633" y="24027"/>
                  </a:cubicBezTo>
                  <a:cubicBezTo>
                    <a:pt x="2578" y="24027"/>
                    <a:pt x="2525" y="24066"/>
                    <a:pt x="2493" y="24119"/>
                  </a:cubicBezTo>
                  <a:cubicBezTo>
                    <a:pt x="1819" y="25013"/>
                    <a:pt x="1129" y="28273"/>
                    <a:pt x="2681" y="28712"/>
                  </a:cubicBezTo>
                  <a:cubicBezTo>
                    <a:pt x="2695" y="28715"/>
                    <a:pt x="2708" y="28716"/>
                    <a:pt x="2721" y="28716"/>
                  </a:cubicBezTo>
                  <a:cubicBezTo>
                    <a:pt x="2894" y="28716"/>
                    <a:pt x="2949" y="28442"/>
                    <a:pt x="2759" y="28398"/>
                  </a:cubicBezTo>
                  <a:cubicBezTo>
                    <a:pt x="1975" y="28179"/>
                    <a:pt x="2132" y="26909"/>
                    <a:pt x="2179" y="26298"/>
                  </a:cubicBezTo>
                  <a:cubicBezTo>
                    <a:pt x="2194" y="26047"/>
                    <a:pt x="2473" y="24476"/>
                    <a:pt x="2715" y="24476"/>
                  </a:cubicBezTo>
                  <a:cubicBezTo>
                    <a:pt x="2730" y="24476"/>
                    <a:pt x="2744" y="24482"/>
                    <a:pt x="2759" y="24495"/>
                  </a:cubicBezTo>
                  <a:cubicBezTo>
                    <a:pt x="3653" y="25232"/>
                    <a:pt x="3653" y="26956"/>
                    <a:pt x="3637" y="28006"/>
                  </a:cubicBezTo>
                  <a:cubicBezTo>
                    <a:pt x="3621" y="28884"/>
                    <a:pt x="3512" y="30875"/>
                    <a:pt x="2477" y="31251"/>
                  </a:cubicBezTo>
                  <a:cubicBezTo>
                    <a:pt x="2402" y="31277"/>
                    <a:pt x="2330" y="31290"/>
                    <a:pt x="2260" y="31290"/>
                  </a:cubicBezTo>
                  <a:cubicBezTo>
                    <a:pt x="1542" y="31290"/>
                    <a:pt x="1101" y="29997"/>
                    <a:pt x="972" y="29511"/>
                  </a:cubicBezTo>
                  <a:cubicBezTo>
                    <a:pt x="753" y="28633"/>
                    <a:pt x="800" y="27677"/>
                    <a:pt x="863" y="26784"/>
                  </a:cubicBezTo>
                  <a:cubicBezTo>
                    <a:pt x="957" y="25310"/>
                    <a:pt x="1254" y="23837"/>
                    <a:pt x="1662" y="22411"/>
                  </a:cubicBezTo>
                  <a:cubicBezTo>
                    <a:pt x="2289" y="20138"/>
                    <a:pt x="2634" y="17724"/>
                    <a:pt x="2916" y="15388"/>
                  </a:cubicBezTo>
                  <a:cubicBezTo>
                    <a:pt x="3214" y="12990"/>
                    <a:pt x="3167" y="10592"/>
                    <a:pt x="3292" y="8178"/>
                  </a:cubicBezTo>
                  <a:cubicBezTo>
                    <a:pt x="3417" y="5498"/>
                    <a:pt x="3715" y="2849"/>
                    <a:pt x="3402" y="153"/>
                  </a:cubicBezTo>
                  <a:cubicBezTo>
                    <a:pt x="3394" y="51"/>
                    <a:pt x="3308" y="0"/>
                    <a:pt x="3225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86" name="Google Shape;2508;p36"/>
            <p:cNvSpPr/>
            <p:nvPr/>
          </p:nvSpPr>
          <p:spPr>
            <a:xfrm>
              <a:off x="1813875" y="2233815"/>
              <a:ext cx="47933" cy="658807"/>
            </a:xfrm>
            <a:custGeom>
              <a:avLst/>
              <a:gdLst/>
              <a:ahLst/>
              <a:cxnLst/>
              <a:rect l="l" t="t" r="r" b="b"/>
              <a:pathLst>
                <a:path w="2164" h="29743" extrusionOk="0">
                  <a:moveTo>
                    <a:pt x="1094" y="0"/>
                  </a:moveTo>
                  <a:cubicBezTo>
                    <a:pt x="1011" y="0"/>
                    <a:pt x="933" y="51"/>
                    <a:pt x="941" y="153"/>
                  </a:cubicBezTo>
                  <a:cubicBezTo>
                    <a:pt x="1270" y="2708"/>
                    <a:pt x="1411" y="5278"/>
                    <a:pt x="1270" y="7849"/>
                  </a:cubicBezTo>
                  <a:cubicBezTo>
                    <a:pt x="1113" y="10420"/>
                    <a:pt x="0" y="12896"/>
                    <a:pt x="110" y="15451"/>
                  </a:cubicBezTo>
                  <a:cubicBezTo>
                    <a:pt x="157" y="16439"/>
                    <a:pt x="690" y="17395"/>
                    <a:pt x="1035" y="18304"/>
                  </a:cubicBezTo>
                  <a:cubicBezTo>
                    <a:pt x="1474" y="19417"/>
                    <a:pt x="1693" y="20545"/>
                    <a:pt x="1646" y="21752"/>
                  </a:cubicBezTo>
                  <a:cubicBezTo>
                    <a:pt x="1599" y="22990"/>
                    <a:pt x="1239" y="24182"/>
                    <a:pt x="1223" y="25420"/>
                  </a:cubicBezTo>
                  <a:cubicBezTo>
                    <a:pt x="1207" y="26815"/>
                    <a:pt x="1442" y="28210"/>
                    <a:pt x="1552" y="29589"/>
                  </a:cubicBezTo>
                  <a:cubicBezTo>
                    <a:pt x="1560" y="29691"/>
                    <a:pt x="1646" y="29742"/>
                    <a:pt x="1728" y="29742"/>
                  </a:cubicBezTo>
                  <a:cubicBezTo>
                    <a:pt x="1811" y="29742"/>
                    <a:pt x="1889" y="29691"/>
                    <a:pt x="1881" y="29589"/>
                  </a:cubicBezTo>
                  <a:cubicBezTo>
                    <a:pt x="1787" y="28351"/>
                    <a:pt x="1615" y="27113"/>
                    <a:pt x="1552" y="25875"/>
                  </a:cubicBezTo>
                  <a:cubicBezTo>
                    <a:pt x="1489" y="24480"/>
                    <a:pt x="1850" y="23132"/>
                    <a:pt x="1975" y="21752"/>
                  </a:cubicBezTo>
                  <a:cubicBezTo>
                    <a:pt x="2163" y="19589"/>
                    <a:pt x="988" y="17849"/>
                    <a:pt x="486" y="15827"/>
                  </a:cubicBezTo>
                  <a:cubicBezTo>
                    <a:pt x="141" y="14417"/>
                    <a:pt x="737" y="12802"/>
                    <a:pt x="1082" y="11438"/>
                  </a:cubicBezTo>
                  <a:cubicBezTo>
                    <a:pt x="1364" y="10263"/>
                    <a:pt x="1505" y="9056"/>
                    <a:pt x="1583" y="7849"/>
                  </a:cubicBezTo>
                  <a:cubicBezTo>
                    <a:pt x="1787" y="5294"/>
                    <a:pt x="1583" y="2692"/>
                    <a:pt x="1270" y="153"/>
                  </a:cubicBezTo>
                  <a:cubicBezTo>
                    <a:pt x="1262" y="51"/>
                    <a:pt x="1176" y="0"/>
                    <a:pt x="1094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87" name="Google Shape;2509;p36"/>
            <p:cNvSpPr/>
            <p:nvPr/>
          </p:nvSpPr>
          <p:spPr>
            <a:xfrm>
              <a:off x="1685425" y="2154694"/>
              <a:ext cx="70481" cy="363902"/>
            </a:xfrm>
            <a:custGeom>
              <a:avLst/>
              <a:gdLst/>
              <a:ahLst/>
              <a:cxnLst/>
              <a:rect l="l" t="t" r="r" b="b"/>
              <a:pathLst>
                <a:path w="3182" h="16429" extrusionOk="0">
                  <a:moveTo>
                    <a:pt x="197" y="1"/>
                  </a:moveTo>
                  <a:cubicBezTo>
                    <a:pt x="97" y="1"/>
                    <a:pt x="0" y="77"/>
                    <a:pt x="47" y="198"/>
                  </a:cubicBezTo>
                  <a:cubicBezTo>
                    <a:pt x="470" y="1342"/>
                    <a:pt x="1269" y="2220"/>
                    <a:pt x="1943" y="3208"/>
                  </a:cubicBezTo>
                  <a:cubicBezTo>
                    <a:pt x="2868" y="4571"/>
                    <a:pt x="2806" y="6343"/>
                    <a:pt x="2837" y="7926"/>
                  </a:cubicBezTo>
                  <a:cubicBezTo>
                    <a:pt x="2884" y="10716"/>
                    <a:pt x="2085" y="13474"/>
                    <a:pt x="2037" y="16264"/>
                  </a:cubicBezTo>
                  <a:cubicBezTo>
                    <a:pt x="2037" y="16374"/>
                    <a:pt x="2120" y="16429"/>
                    <a:pt x="2202" y="16429"/>
                  </a:cubicBezTo>
                  <a:cubicBezTo>
                    <a:pt x="2284" y="16429"/>
                    <a:pt x="2367" y="16374"/>
                    <a:pt x="2367" y="16264"/>
                  </a:cubicBezTo>
                  <a:cubicBezTo>
                    <a:pt x="2414" y="13459"/>
                    <a:pt x="3119" y="10716"/>
                    <a:pt x="3166" y="7926"/>
                  </a:cubicBezTo>
                  <a:cubicBezTo>
                    <a:pt x="3182" y="6531"/>
                    <a:pt x="3103" y="5089"/>
                    <a:pt x="2633" y="3772"/>
                  </a:cubicBezTo>
                  <a:cubicBezTo>
                    <a:pt x="2132" y="2424"/>
                    <a:pt x="878" y="1484"/>
                    <a:pt x="360" y="120"/>
                  </a:cubicBezTo>
                  <a:cubicBezTo>
                    <a:pt x="335" y="37"/>
                    <a:pt x="265" y="1"/>
                    <a:pt x="197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88" name="Google Shape;2510;p36"/>
            <p:cNvSpPr/>
            <p:nvPr/>
          </p:nvSpPr>
          <p:spPr>
            <a:xfrm>
              <a:off x="1837487" y="2328286"/>
              <a:ext cx="99985" cy="319558"/>
            </a:xfrm>
            <a:custGeom>
              <a:avLst/>
              <a:gdLst/>
              <a:ahLst/>
              <a:cxnLst/>
              <a:rect l="l" t="t" r="r" b="b"/>
              <a:pathLst>
                <a:path w="4514" h="14427" extrusionOk="0">
                  <a:moveTo>
                    <a:pt x="4317" y="1"/>
                  </a:moveTo>
                  <a:cubicBezTo>
                    <a:pt x="4249" y="1"/>
                    <a:pt x="4179" y="37"/>
                    <a:pt x="4154" y="120"/>
                  </a:cubicBezTo>
                  <a:cubicBezTo>
                    <a:pt x="3684" y="1468"/>
                    <a:pt x="2477" y="2361"/>
                    <a:pt x="1740" y="3553"/>
                  </a:cubicBezTo>
                  <a:cubicBezTo>
                    <a:pt x="1082" y="4587"/>
                    <a:pt x="1035" y="5982"/>
                    <a:pt x="894" y="7158"/>
                  </a:cubicBezTo>
                  <a:cubicBezTo>
                    <a:pt x="580" y="9744"/>
                    <a:pt x="0" y="11938"/>
                    <a:pt x="1301" y="14352"/>
                  </a:cubicBezTo>
                  <a:cubicBezTo>
                    <a:pt x="1330" y="14405"/>
                    <a:pt x="1376" y="14427"/>
                    <a:pt x="1423" y="14427"/>
                  </a:cubicBezTo>
                  <a:cubicBezTo>
                    <a:pt x="1532" y="14427"/>
                    <a:pt x="1649" y="14311"/>
                    <a:pt x="1583" y="14180"/>
                  </a:cubicBezTo>
                  <a:cubicBezTo>
                    <a:pt x="267" y="11735"/>
                    <a:pt x="956" y="9368"/>
                    <a:pt x="1270" y="6750"/>
                  </a:cubicBezTo>
                  <a:cubicBezTo>
                    <a:pt x="1474" y="5089"/>
                    <a:pt x="1818" y="3803"/>
                    <a:pt x="2947" y="2503"/>
                  </a:cubicBezTo>
                  <a:cubicBezTo>
                    <a:pt x="3558" y="1782"/>
                    <a:pt x="4154" y="1108"/>
                    <a:pt x="4467" y="198"/>
                  </a:cubicBezTo>
                  <a:cubicBezTo>
                    <a:pt x="4514" y="78"/>
                    <a:pt x="4417" y="1"/>
                    <a:pt x="4317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89" name="Google Shape;2511;p36"/>
            <p:cNvSpPr/>
            <p:nvPr/>
          </p:nvSpPr>
          <p:spPr>
            <a:xfrm>
              <a:off x="1650117" y="2411040"/>
              <a:ext cx="94337" cy="497112"/>
            </a:xfrm>
            <a:custGeom>
              <a:avLst/>
              <a:gdLst/>
              <a:ahLst/>
              <a:cxnLst/>
              <a:rect l="l" t="t" r="r" b="b"/>
              <a:pathLst>
                <a:path w="4259" h="22443" extrusionOk="0">
                  <a:moveTo>
                    <a:pt x="232" y="0"/>
                  </a:moveTo>
                  <a:cubicBezTo>
                    <a:pt x="111" y="0"/>
                    <a:pt x="0" y="167"/>
                    <a:pt x="120" y="287"/>
                  </a:cubicBezTo>
                  <a:cubicBezTo>
                    <a:pt x="1139" y="1321"/>
                    <a:pt x="2425" y="2168"/>
                    <a:pt x="3193" y="3437"/>
                  </a:cubicBezTo>
                  <a:cubicBezTo>
                    <a:pt x="3741" y="4331"/>
                    <a:pt x="3631" y="5381"/>
                    <a:pt x="3584" y="6384"/>
                  </a:cubicBezTo>
                  <a:cubicBezTo>
                    <a:pt x="3537" y="7513"/>
                    <a:pt x="3459" y="8657"/>
                    <a:pt x="3381" y="9801"/>
                  </a:cubicBezTo>
                  <a:cubicBezTo>
                    <a:pt x="3052" y="13955"/>
                    <a:pt x="2769" y="18109"/>
                    <a:pt x="2769" y="22278"/>
                  </a:cubicBezTo>
                  <a:cubicBezTo>
                    <a:pt x="2769" y="22388"/>
                    <a:pt x="2852" y="22443"/>
                    <a:pt x="2934" y="22443"/>
                  </a:cubicBezTo>
                  <a:cubicBezTo>
                    <a:pt x="3016" y="22443"/>
                    <a:pt x="3099" y="22388"/>
                    <a:pt x="3099" y="22278"/>
                  </a:cubicBezTo>
                  <a:cubicBezTo>
                    <a:pt x="3099" y="17607"/>
                    <a:pt x="3506" y="12983"/>
                    <a:pt x="3804" y="8328"/>
                  </a:cubicBezTo>
                  <a:cubicBezTo>
                    <a:pt x="3914" y="6651"/>
                    <a:pt x="4258" y="4832"/>
                    <a:pt x="3475" y="3265"/>
                  </a:cubicBezTo>
                  <a:cubicBezTo>
                    <a:pt x="2816" y="1948"/>
                    <a:pt x="1359" y="1071"/>
                    <a:pt x="340" y="52"/>
                  </a:cubicBezTo>
                  <a:cubicBezTo>
                    <a:pt x="307" y="15"/>
                    <a:pt x="269" y="0"/>
                    <a:pt x="232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90" name="Google Shape;2512;p36"/>
            <p:cNvSpPr/>
            <p:nvPr/>
          </p:nvSpPr>
          <p:spPr>
            <a:xfrm>
              <a:off x="1853457" y="2644682"/>
              <a:ext cx="49306" cy="249963"/>
            </a:xfrm>
            <a:custGeom>
              <a:avLst/>
              <a:gdLst/>
              <a:ahLst/>
              <a:cxnLst/>
              <a:rect l="l" t="t" r="r" b="b"/>
              <a:pathLst>
                <a:path w="2226" h="11285" extrusionOk="0">
                  <a:moveTo>
                    <a:pt x="803" y="1"/>
                  </a:moveTo>
                  <a:cubicBezTo>
                    <a:pt x="704" y="1"/>
                    <a:pt x="605" y="80"/>
                    <a:pt x="643" y="194"/>
                  </a:cubicBezTo>
                  <a:cubicBezTo>
                    <a:pt x="1912" y="3799"/>
                    <a:pt x="0" y="7529"/>
                    <a:pt x="1082" y="11166"/>
                  </a:cubicBezTo>
                  <a:cubicBezTo>
                    <a:pt x="1107" y="11249"/>
                    <a:pt x="1174" y="11285"/>
                    <a:pt x="1241" y="11285"/>
                  </a:cubicBezTo>
                  <a:cubicBezTo>
                    <a:pt x="1337" y="11285"/>
                    <a:pt x="1432" y="11208"/>
                    <a:pt x="1395" y="11087"/>
                  </a:cubicBezTo>
                  <a:cubicBezTo>
                    <a:pt x="314" y="7451"/>
                    <a:pt x="2226" y="3720"/>
                    <a:pt x="956" y="115"/>
                  </a:cubicBezTo>
                  <a:cubicBezTo>
                    <a:pt x="932" y="35"/>
                    <a:pt x="867" y="1"/>
                    <a:pt x="803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91" name="Google Shape;2513;p36"/>
            <p:cNvSpPr/>
            <p:nvPr/>
          </p:nvSpPr>
          <p:spPr>
            <a:xfrm>
              <a:off x="1792699" y="2742875"/>
              <a:ext cx="30213" cy="167277"/>
            </a:xfrm>
            <a:custGeom>
              <a:avLst/>
              <a:gdLst/>
              <a:ahLst/>
              <a:cxnLst/>
              <a:rect l="l" t="t" r="r" b="b"/>
              <a:pathLst>
                <a:path w="1364" h="7552" extrusionOk="0">
                  <a:moveTo>
                    <a:pt x="1205" y="1"/>
                  </a:moveTo>
                  <a:cubicBezTo>
                    <a:pt x="1125" y="1"/>
                    <a:pt x="1043" y="55"/>
                    <a:pt x="1035" y="165"/>
                  </a:cubicBezTo>
                  <a:cubicBezTo>
                    <a:pt x="972" y="1309"/>
                    <a:pt x="329" y="2281"/>
                    <a:pt x="204" y="3410"/>
                  </a:cubicBezTo>
                  <a:cubicBezTo>
                    <a:pt x="63" y="4758"/>
                    <a:pt x="0" y="6106"/>
                    <a:pt x="251" y="7438"/>
                  </a:cubicBezTo>
                  <a:cubicBezTo>
                    <a:pt x="269" y="7518"/>
                    <a:pt x="328" y="7552"/>
                    <a:pt x="390" y="7552"/>
                  </a:cubicBezTo>
                  <a:cubicBezTo>
                    <a:pt x="488" y="7552"/>
                    <a:pt x="593" y="7468"/>
                    <a:pt x="564" y="7344"/>
                  </a:cubicBezTo>
                  <a:cubicBezTo>
                    <a:pt x="298" y="5980"/>
                    <a:pt x="329" y="4444"/>
                    <a:pt x="612" y="3065"/>
                  </a:cubicBezTo>
                  <a:cubicBezTo>
                    <a:pt x="815" y="2077"/>
                    <a:pt x="1301" y="1200"/>
                    <a:pt x="1364" y="165"/>
                  </a:cubicBezTo>
                  <a:cubicBezTo>
                    <a:pt x="1364" y="55"/>
                    <a:pt x="1285" y="1"/>
                    <a:pt x="1205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92" name="Google Shape;2514;p36"/>
            <p:cNvSpPr/>
            <p:nvPr/>
          </p:nvSpPr>
          <p:spPr>
            <a:xfrm>
              <a:off x="1821162" y="2795083"/>
              <a:ext cx="10787" cy="107272"/>
            </a:xfrm>
            <a:custGeom>
              <a:avLst/>
              <a:gdLst/>
              <a:ahLst/>
              <a:cxnLst/>
              <a:rect l="l" t="t" r="r" b="b"/>
              <a:pathLst>
                <a:path w="487" h="4843" extrusionOk="0">
                  <a:moveTo>
                    <a:pt x="151" y="1"/>
                  </a:moveTo>
                  <a:cubicBezTo>
                    <a:pt x="72" y="1"/>
                    <a:pt x="1" y="52"/>
                    <a:pt x="16" y="159"/>
                  </a:cubicBezTo>
                  <a:cubicBezTo>
                    <a:pt x="173" y="1664"/>
                    <a:pt x="95" y="3169"/>
                    <a:pt x="95" y="4689"/>
                  </a:cubicBezTo>
                  <a:cubicBezTo>
                    <a:pt x="95" y="4791"/>
                    <a:pt x="177" y="4842"/>
                    <a:pt x="259" y="4842"/>
                  </a:cubicBezTo>
                  <a:cubicBezTo>
                    <a:pt x="341" y="4842"/>
                    <a:pt x="424" y="4791"/>
                    <a:pt x="424" y="4689"/>
                  </a:cubicBezTo>
                  <a:cubicBezTo>
                    <a:pt x="424" y="3169"/>
                    <a:pt x="486" y="1664"/>
                    <a:pt x="330" y="159"/>
                  </a:cubicBezTo>
                  <a:cubicBezTo>
                    <a:pt x="322" y="56"/>
                    <a:pt x="232" y="1"/>
                    <a:pt x="151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93" name="Google Shape;2515;p36"/>
            <p:cNvSpPr/>
            <p:nvPr/>
          </p:nvSpPr>
          <p:spPr>
            <a:xfrm>
              <a:off x="1757546" y="2719705"/>
              <a:ext cx="16413" cy="203824"/>
            </a:xfrm>
            <a:custGeom>
              <a:avLst/>
              <a:gdLst/>
              <a:ahLst/>
              <a:cxnLst/>
              <a:rect l="l" t="t" r="r" b="b"/>
              <a:pathLst>
                <a:path w="741" h="9202" extrusionOk="0">
                  <a:moveTo>
                    <a:pt x="205" y="0"/>
                  </a:moveTo>
                  <a:cubicBezTo>
                    <a:pt x="110" y="0"/>
                    <a:pt x="1" y="84"/>
                    <a:pt x="20" y="208"/>
                  </a:cubicBezTo>
                  <a:cubicBezTo>
                    <a:pt x="412" y="3139"/>
                    <a:pt x="365" y="6086"/>
                    <a:pt x="349" y="9048"/>
                  </a:cubicBezTo>
                  <a:cubicBezTo>
                    <a:pt x="349" y="9150"/>
                    <a:pt x="431" y="9201"/>
                    <a:pt x="514" y="9201"/>
                  </a:cubicBezTo>
                  <a:cubicBezTo>
                    <a:pt x="596" y="9201"/>
                    <a:pt x="678" y="9150"/>
                    <a:pt x="678" y="9048"/>
                  </a:cubicBezTo>
                  <a:cubicBezTo>
                    <a:pt x="694" y="6055"/>
                    <a:pt x="741" y="3076"/>
                    <a:pt x="333" y="114"/>
                  </a:cubicBezTo>
                  <a:cubicBezTo>
                    <a:pt x="321" y="34"/>
                    <a:pt x="266" y="0"/>
                    <a:pt x="205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94" name="Google Shape;2516;p36"/>
            <p:cNvSpPr/>
            <p:nvPr/>
          </p:nvSpPr>
          <p:spPr>
            <a:xfrm>
              <a:off x="1574319" y="1978887"/>
              <a:ext cx="68754" cy="59384"/>
            </a:xfrm>
            <a:custGeom>
              <a:avLst/>
              <a:gdLst/>
              <a:ahLst/>
              <a:cxnLst/>
              <a:rect l="l" t="t" r="r" b="b"/>
              <a:pathLst>
                <a:path w="3104" h="2681" extrusionOk="0">
                  <a:moveTo>
                    <a:pt x="1364" y="2681"/>
                  </a:moveTo>
                  <a:cubicBezTo>
                    <a:pt x="533" y="2681"/>
                    <a:pt x="47" y="2257"/>
                    <a:pt x="31" y="1489"/>
                  </a:cubicBezTo>
                  <a:cubicBezTo>
                    <a:pt x="0" y="659"/>
                    <a:pt x="627" y="0"/>
                    <a:pt x="1411" y="32"/>
                  </a:cubicBezTo>
                  <a:cubicBezTo>
                    <a:pt x="2524" y="79"/>
                    <a:pt x="3057" y="455"/>
                    <a:pt x="3072" y="1223"/>
                  </a:cubicBezTo>
                  <a:cubicBezTo>
                    <a:pt x="3104" y="1928"/>
                    <a:pt x="2210" y="2681"/>
                    <a:pt x="1364" y="26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95" name="Google Shape;2517;p36"/>
            <p:cNvSpPr/>
            <p:nvPr/>
          </p:nvSpPr>
          <p:spPr>
            <a:xfrm>
              <a:off x="1891999" y="2009786"/>
              <a:ext cx="55907" cy="53138"/>
            </a:xfrm>
            <a:custGeom>
              <a:avLst/>
              <a:gdLst/>
              <a:ahLst/>
              <a:cxnLst/>
              <a:rect l="l" t="t" r="r" b="b"/>
              <a:pathLst>
                <a:path w="2524" h="2399" extrusionOk="0">
                  <a:moveTo>
                    <a:pt x="31" y="1003"/>
                  </a:moveTo>
                  <a:cubicBezTo>
                    <a:pt x="47" y="392"/>
                    <a:pt x="549" y="0"/>
                    <a:pt x="1270" y="32"/>
                  </a:cubicBezTo>
                  <a:cubicBezTo>
                    <a:pt x="2022" y="79"/>
                    <a:pt x="2508" y="486"/>
                    <a:pt x="2524" y="1050"/>
                  </a:cubicBezTo>
                  <a:cubicBezTo>
                    <a:pt x="2524" y="1709"/>
                    <a:pt x="1850" y="2398"/>
                    <a:pt x="1238" y="2367"/>
                  </a:cubicBezTo>
                  <a:cubicBezTo>
                    <a:pt x="517" y="2320"/>
                    <a:pt x="0" y="1756"/>
                    <a:pt x="31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96" name="Google Shape;2518;p36"/>
            <p:cNvSpPr/>
            <p:nvPr/>
          </p:nvSpPr>
          <p:spPr>
            <a:xfrm>
              <a:off x="1552080" y="2506951"/>
              <a:ext cx="62862" cy="54888"/>
            </a:xfrm>
            <a:custGeom>
              <a:avLst/>
              <a:gdLst/>
              <a:ahLst/>
              <a:cxnLst/>
              <a:rect l="l" t="t" r="r" b="b"/>
              <a:pathLst>
                <a:path w="2838" h="2478" extrusionOk="0">
                  <a:moveTo>
                    <a:pt x="2524" y="126"/>
                  </a:moveTo>
                  <a:cubicBezTo>
                    <a:pt x="2634" y="455"/>
                    <a:pt x="2775" y="738"/>
                    <a:pt x="2807" y="1020"/>
                  </a:cubicBezTo>
                  <a:cubicBezTo>
                    <a:pt x="2838" y="1474"/>
                    <a:pt x="2681" y="1882"/>
                    <a:pt x="2242" y="2148"/>
                  </a:cubicBezTo>
                  <a:cubicBezTo>
                    <a:pt x="1662" y="2477"/>
                    <a:pt x="1051" y="2430"/>
                    <a:pt x="565" y="2070"/>
                  </a:cubicBezTo>
                  <a:cubicBezTo>
                    <a:pt x="283" y="1866"/>
                    <a:pt x="95" y="1396"/>
                    <a:pt x="64" y="1035"/>
                  </a:cubicBezTo>
                  <a:cubicBezTo>
                    <a:pt x="1" y="550"/>
                    <a:pt x="565" y="79"/>
                    <a:pt x="1208" y="32"/>
                  </a:cubicBezTo>
                  <a:cubicBezTo>
                    <a:pt x="1631" y="1"/>
                    <a:pt x="2070" y="79"/>
                    <a:pt x="2524" y="1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97" name="Google Shape;2519;p36"/>
            <p:cNvSpPr/>
            <p:nvPr/>
          </p:nvSpPr>
          <p:spPr>
            <a:xfrm>
              <a:off x="1975661" y="2137904"/>
              <a:ext cx="64944" cy="50701"/>
            </a:xfrm>
            <a:custGeom>
              <a:avLst/>
              <a:gdLst/>
              <a:ahLst/>
              <a:cxnLst/>
              <a:rect l="l" t="t" r="r" b="b"/>
              <a:pathLst>
                <a:path w="2932" h="2289" extrusionOk="0">
                  <a:moveTo>
                    <a:pt x="1474" y="2257"/>
                  </a:moveTo>
                  <a:cubicBezTo>
                    <a:pt x="722" y="2257"/>
                    <a:pt x="220" y="1881"/>
                    <a:pt x="95" y="1285"/>
                  </a:cubicBezTo>
                  <a:cubicBezTo>
                    <a:pt x="1" y="784"/>
                    <a:pt x="455" y="173"/>
                    <a:pt x="1160" y="63"/>
                  </a:cubicBezTo>
                  <a:cubicBezTo>
                    <a:pt x="1599" y="0"/>
                    <a:pt x="2195" y="31"/>
                    <a:pt x="2524" y="282"/>
                  </a:cubicBezTo>
                  <a:cubicBezTo>
                    <a:pt x="2932" y="564"/>
                    <a:pt x="2838" y="1160"/>
                    <a:pt x="2618" y="1615"/>
                  </a:cubicBezTo>
                  <a:cubicBezTo>
                    <a:pt x="2383" y="2116"/>
                    <a:pt x="1960" y="2289"/>
                    <a:pt x="1474" y="22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98" name="Google Shape;2520;p36"/>
            <p:cNvSpPr/>
            <p:nvPr/>
          </p:nvSpPr>
          <p:spPr>
            <a:xfrm>
              <a:off x="1461131" y="2460081"/>
              <a:ext cx="59384" cy="55574"/>
            </a:xfrm>
            <a:custGeom>
              <a:avLst/>
              <a:gdLst/>
              <a:ahLst/>
              <a:cxnLst/>
              <a:rect l="l" t="t" r="r" b="b"/>
              <a:pathLst>
                <a:path w="2681" h="2509" extrusionOk="0">
                  <a:moveTo>
                    <a:pt x="1333" y="2477"/>
                  </a:moveTo>
                  <a:cubicBezTo>
                    <a:pt x="659" y="2509"/>
                    <a:pt x="94" y="1929"/>
                    <a:pt x="47" y="1176"/>
                  </a:cubicBezTo>
                  <a:cubicBezTo>
                    <a:pt x="0" y="628"/>
                    <a:pt x="549" y="79"/>
                    <a:pt x="1191" y="48"/>
                  </a:cubicBezTo>
                  <a:cubicBezTo>
                    <a:pt x="1975" y="1"/>
                    <a:pt x="2649" y="612"/>
                    <a:pt x="2681" y="1365"/>
                  </a:cubicBezTo>
                  <a:cubicBezTo>
                    <a:pt x="2681" y="1897"/>
                    <a:pt x="2007" y="2446"/>
                    <a:pt x="1333" y="2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199" name="Google Shape;2521;p36"/>
            <p:cNvSpPr/>
            <p:nvPr/>
          </p:nvSpPr>
          <p:spPr>
            <a:xfrm>
              <a:off x="1949966" y="2462163"/>
              <a:ext cx="55929" cy="51765"/>
            </a:xfrm>
            <a:custGeom>
              <a:avLst/>
              <a:gdLst/>
              <a:ahLst/>
              <a:cxnLst/>
              <a:rect l="l" t="t" r="r" b="b"/>
              <a:pathLst>
                <a:path w="2525" h="2337" extrusionOk="0">
                  <a:moveTo>
                    <a:pt x="1098" y="2305"/>
                  </a:moveTo>
                  <a:cubicBezTo>
                    <a:pt x="471" y="2289"/>
                    <a:pt x="1" y="1819"/>
                    <a:pt x="16" y="1255"/>
                  </a:cubicBezTo>
                  <a:cubicBezTo>
                    <a:pt x="32" y="597"/>
                    <a:pt x="675" y="1"/>
                    <a:pt x="1349" y="17"/>
                  </a:cubicBezTo>
                  <a:cubicBezTo>
                    <a:pt x="2085" y="48"/>
                    <a:pt x="2524" y="471"/>
                    <a:pt x="2477" y="1114"/>
                  </a:cubicBezTo>
                  <a:cubicBezTo>
                    <a:pt x="2430" y="1788"/>
                    <a:pt x="1803" y="2336"/>
                    <a:pt x="1098" y="2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00" name="Google Shape;2522;p36"/>
            <p:cNvSpPr/>
            <p:nvPr/>
          </p:nvSpPr>
          <p:spPr>
            <a:xfrm>
              <a:off x="1554517" y="2202827"/>
              <a:ext cx="54179" cy="50015"/>
            </a:xfrm>
            <a:custGeom>
              <a:avLst/>
              <a:gdLst/>
              <a:ahLst/>
              <a:cxnLst/>
              <a:rect l="l" t="t" r="r" b="b"/>
              <a:pathLst>
                <a:path w="2446" h="2258" extrusionOk="0">
                  <a:moveTo>
                    <a:pt x="1192" y="2257"/>
                  </a:moveTo>
                  <a:cubicBezTo>
                    <a:pt x="408" y="2242"/>
                    <a:pt x="1" y="1881"/>
                    <a:pt x="16" y="1238"/>
                  </a:cubicBezTo>
                  <a:cubicBezTo>
                    <a:pt x="48" y="580"/>
                    <a:pt x="565" y="0"/>
                    <a:pt x="1082" y="16"/>
                  </a:cubicBezTo>
                  <a:cubicBezTo>
                    <a:pt x="1725" y="47"/>
                    <a:pt x="2446" y="721"/>
                    <a:pt x="2446" y="1285"/>
                  </a:cubicBezTo>
                  <a:cubicBezTo>
                    <a:pt x="2446" y="1850"/>
                    <a:pt x="1929" y="2257"/>
                    <a:pt x="1192" y="22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01" name="Google Shape;2523;p36"/>
            <p:cNvSpPr/>
            <p:nvPr/>
          </p:nvSpPr>
          <p:spPr>
            <a:xfrm>
              <a:off x="1434728" y="2192748"/>
              <a:ext cx="54888" cy="47246"/>
            </a:xfrm>
            <a:custGeom>
              <a:avLst/>
              <a:gdLst/>
              <a:ahLst/>
              <a:cxnLst/>
              <a:rect l="l" t="t" r="r" b="b"/>
              <a:pathLst>
                <a:path w="2478" h="2133" extrusionOk="0">
                  <a:moveTo>
                    <a:pt x="1098" y="2117"/>
                  </a:moveTo>
                  <a:cubicBezTo>
                    <a:pt x="456" y="2101"/>
                    <a:pt x="1" y="1631"/>
                    <a:pt x="32" y="1067"/>
                  </a:cubicBezTo>
                  <a:cubicBezTo>
                    <a:pt x="64" y="455"/>
                    <a:pt x="675" y="1"/>
                    <a:pt x="1412" y="32"/>
                  </a:cubicBezTo>
                  <a:cubicBezTo>
                    <a:pt x="2101" y="63"/>
                    <a:pt x="2478" y="440"/>
                    <a:pt x="2430" y="1082"/>
                  </a:cubicBezTo>
                  <a:cubicBezTo>
                    <a:pt x="2383" y="1740"/>
                    <a:pt x="1882" y="2132"/>
                    <a:pt x="1098" y="2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02" name="Google Shape;2524;p36"/>
            <p:cNvSpPr/>
            <p:nvPr/>
          </p:nvSpPr>
          <p:spPr>
            <a:xfrm>
              <a:off x="1808669" y="1812914"/>
              <a:ext cx="55574" cy="55574"/>
            </a:xfrm>
            <a:custGeom>
              <a:avLst/>
              <a:gdLst/>
              <a:ahLst/>
              <a:cxnLst/>
              <a:rect l="l" t="t" r="r" b="b"/>
              <a:pathLst>
                <a:path w="2509" h="2509" extrusionOk="0">
                  <a:moveTo>
                    <a:pt x="1097" y="2509"/>
                  </a:moveTo>
                  <a:cubicBezTo>
                    <a:pt x="423" y="2509"/>
                    <a:pt x="141" y="2086"/>
                    <a:pt x="79" y="1333"/>
                  </a:cubicBezTo>
                  <a:cubicBezTo>
                    <a:pt x="0" y="550"/>
                    <a:pt x="800" y="48"/>
                    <a:pt x="1333" y="32"/>
                  </a:cubicBezTo>
                  <a:cubicBezTo>
                    <a:pt x="1975" y="1"/>
                    <a:pt x="2508" y="612"/>
                    <a:pt x="2477" y="1286"/>
                  </a:cubicBezTo>
                  <a:cubicBezTo>
                    <a:pt x="2445" y="1945"/>
                    <a:pt x="1803" y="2509"/>
                    <a:pt x="1097" y="25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  <p:sp>
        <p:nvSpPr>
          <p:cNvPr id="203" name="Google Shape;2525;p36"/>
          <p:cNvSpPr/>
          <p:nvPr/>
        </p:nvSpPr>
        <p:spPr>
          <a:xfrm>
            <a:off x="2479531" y="7529491"/>
            <a:ext cx="1021822" cy="726885"/>
          </a:xfrm>
          <a:custGeom>
            <a:avLst/>
            <a:gdLst/>
            <a:ahLst/>
            <a:cxnLst/>
            <a:rect l="l" t="t" r="r" b="b"/>
            <a:pathLst>
              <a:path w="13685" h="9735" extrusionOk="0">
                <a:moveTo>
                  <a:pt x="1" y="7085"/>
                </a:moveTo>
                <a:cubicBezTo>
                  <a:pt x="487" y="5722"/>
                  <a:pt x="988" y="4295"/>
                  <a:pt x="1882" y="3151"/>
                </a:cubicBezTo>
                <a:cubicBezTo>
                  <a:pt x="3245" y="1380"/>
                  <a:pt x="4985" y="16"/>
                  <a:pt x="7384" y="1"/>
                </a:cubicBezTo>
                <a:cubicBezTo>
                  <a:pt x="8575" y="1"/>
                  <a:pt x="9782" y="32"/>
                  <a:pt x="10957" y="549"/>
                </a:cubicBezTo>
                <a:cubicBezTo>
                  <a:pt x="12572" y="1239"/>
                  <a:pt x="13246" y="2493"/>
                  <a:pt x="13465" y="4092"/>
                </a:cubicBezTo>
                <a:cubicBezTo>
                  <a:pt x="13685" y="5737"/>
                  <a:pt x="13120" y="7180"/>
                  <a:pt x="12101" y="8449"/>
                </a:cubicBezTo>
                <a:cubicBezTo>
                  <a:pt x="11553" y="9123"/>
                  <a:pt x="10722" y="9327"/>
                  <a:pt x="9954" y="9468"/>
                </a:cubicBezTo>
                <a:cubicBezTo>
                  <a:pt x="8340" y="9734"/>
                  <a:pt x="6772" y="9531"/>
                  <a:pt x="5362" y="8590"/>
                </a:cubicBezTo>
                <a:cubicBezTo>
                  <a:pt x="4264" y="7854"/>
                  <a:pt x="4029" y="6490"/>
                  <a:pt x="4860" y="5267"/>
                </a:cubicBezTo>
                <a:cubicBezTo>
                  <a:pt x="5377" y="4515"/>
                  <a:pt x="6051" y="3904"/>
                  <a:pt x="6960" y="3637"/>
                </a:cubicBezTo>
                <a:cubicBezTo>
                  <a:pt x="7744" y="3402"/>
                  <a:pt x="8637" y="3668"/>
                  <a:pt x="9029" y="4311"/>
                </a:cubicBezTo>
                <a:cubicBezTo>
                  <a:pt x="9374" y="4828"/>
                  <a:pt x="9280" y="5926"/>
                  <a:pt x="8841" y="6427"/>
                </a:cubicBezTo>
                <a:cubicBezTo>
                  <a:pt x="8449" y="6913"/>
                  <a:pt x="7462" y="7023"/>
                  <a:pt x="6960" y="6647"/>
                </a:cubicBezTo>
                <a:cubicBezTo>
                  <a:pt x="6631" y="6396"/>
                  <a:pt x="6678" y="6082"/>
                  <a:pt x="6851" y="5816"/>
                </a:cubicBezTo>
                <a:cubicBezTo>
                  <a:pt x="6976" y="5628"/>
                  <a:pt x="7242" y="5518"/>
                  <a:pt x="7415" y="5377"/>
                </a:cubicBezTo>
                <a:cubicBezTo>
                  <a:pt x="7007" y="4844"/>
                  <a:pt x="6788" y="4797"/>
                  <a:pt x="6490" y="5095"/>
                </a:cubicBezTo>
                <a:cubicBezTo>
                  <a:pt x="5722" y="5816"/>
                  <a:pt x="5957" y="7023"/>
                  <a:pt x="6929" y="7399"/>
                </a:cubicBezTo>
                <a:cubicBezTo>
                  <a:pt x="8120" y="7869"/>
                  <a:pt x="9500" y="7117"/>
                  <a:pt x="9782" y="5879"/>
                </a:cubicBezTo>
                <a:cubicBezTo>
                  <a:pt x="10032" y="4734"/>
                  <a:pt x="9735" y="3810"/>
                  <a:pt x="8951" y="3292"/>
                </a:cubicBezTo>
                <a:cubicBezTo>
                  <a:pt x="8058" y="2697"/>
                  <a:pt x="6741" y="2759"/>
                  <a:pt x="5785" y="3433"/>
                </a:cubicBezTo>
                <a:cubicBezTo>
                  <a:pt x="4797" y="4139"/>
                  <a:pt x="4076" y="5016"/>
                  <a:pt x="3904" y="6239"/>
                </a:cubicBezTo>
                <a:cubicBezTo>
                  <a:pt x="3841" y="6725"/>
                  <a:pt x="3904" y="7211"/>
                  <a:pt x="3904" y="7697"/>
                </a:cubicBezTo>
                <a:cubicBezTo>
                  <a:pt x="2666" y="7509"/>
                  <a:pt x="1396" y="7305"/>
                  <a:pt x="1" y="7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04" name="Google Shape;2526;p36"/>
          <p:cNvSpPr/>
          <p:nvPr/>
        </p:nvSpPr>
        <p:spPr>
          <a:xfrm>
            <a:off x="9329340" y="10475088"/>
            <a:ext cx="580196" cy="466452"/>
          </a:xfrm>
          <a:custGeom>
            <a:avLst/>
            <a:gdLst/>
            <a:ahLst/>
            <a:cxnLst/>
            <a:rect l="l" t="t" r="r" b="b"/>
            <a:pathLst>
              <a:path w="8794" h="7070" extrusionOk="0">
                <a:moveTo>
                  <a:pt x="4107" y="4452"/>
                </a:moveTo>
                <a:cubicBezTo>
                  <a:pt x="3982" y="4232"/>
                  <a:pt x="3872" y="4060"/>
                  <a:pt x="3715" y="3778"/>
                </a:cubicBezTo>
                <a:cubicBezTo>
                  <a:pt x="3950" y="3746"/>
                  <a:pt x="4170" y="3652"/>
                  <a:pt x="4248" y="3715"/>
                </a:cubicBezTo>
                <a:cubicBezTo>
                  <a:pt x="4421" y="3887"/>
                  <a:pt x="4640" y="4123"/>
                  <a:pt x="4640" y="4342"/>
                </a:cubicBezTo>
                <a:cubicBezTo>
                  <a:pt x="4656" y="4718"/>
                  <a:pt x="4436" y="5063"/>
                  <a:pt x="4060" y="5220"/>
                </a:cubicBezTo>
                <a:cubicBezTo>
                  <a:pt x="3731" y="5361"/>
                  <a:pt x="3402" y="5392"/>
                  <a:pt x="3088" y="5141"/>
                </a:cubicBezTo>
                <a:cubicBezTo>
                  <a:pt x="2696" y="4844"/>
                  <a:pt x="2352" y="4546"/>
                  <a:pt x="2226" y="4028"/>
                </a:cubicBezTo>
                <a:cubicBezTo>
                  <a:pt x="2101" y="3433"/>
                  <a:pt x="2258" y="2884"/>
                  <a:pt x="2775" y="2602"/>
                </a:cubicBezTo>
                <a:cubicBezTo>
                  <a:pt x="3543" y="2179"/>
                  <a:pt x="4311" y="2163"/>
                  <a:pt x="5032" y="2665"/>
                </a:cubicBezTo>
                <a:cubicBezTo>
                  <a:pt x="5831" y="3229"/>
                  <a:pt x="6505" y="4624"/>
                  <a:pt x="5894" y="5533"/>
                </a:cubicBezTo>
                <a:cubicBezTo>
                  <a:pt x="5831" y="5627"/>
                  <a:pt x="5831" y="5768"/>
                  <a:pt x="5769" y="6019"/>
                </a:cubicBezTo>
                <a:cubicBezTo>
                  <a:pt x="6803" y="5768"/>
                  <a:pt x="7744" y="5549"/>
                  <a:pt x="8794" y="5298"/>
                </a:cubicBezTo>
                <a:cubicBezTo>
                  <a:pt x="8762" y="4514"/>
                  <a:pt x="8700" y="3668"/>
                  <a:pt x="8292" y="2931"/>
                </a:cubicBezTo>
                <a:cubicBezTo>
                  <a:pt x="7885" y="2195"/>
                  <a:pt x="7430" y="1442"/>
                  <a:pt x="6646" y="1019"/>
                </a:cubicBezTo>
                <a:cubicBezTo>
                  <a:pt x="4750" y="0"/>
                  <a:pt x="2508" y="267"/>
                  <a:pt x="831" y="1865"/>
                </a:cubicBezTo>
                <a:cubicBezTo>
                  <a:pt x="157" y="2508"/>
                  <a:pt x="0" y="3370"/>
                  <a:pt x="32" y="4279"/>
                </a:cubicBezTo>
                <a:cubicBezTo>
                  <a:pt x="32" y="4514"/>
                  <a:pt x="47" y="4749"/>
                  <a:pt x="94" y="4985"/>
                </a:cubicBezTo>
                <a:cubicBezTo>
                  <a:pt x="267" y="5721"/>
                  <a:pt x="596" y="6301"/>
                  <a:pt x="1380" y="6568"/>
                </a:cubicBezTo>
                <a:cubicBezTo>
                  <a:pt x="2540" y="6944"/>
                  <a:pt x="3715" y="7069"/>
                  <a:pt x="4718" y="6270"/>
                </a:cubicBezTo>
                <a:cubicBezTo>
                  <a:pt x="6066" y="5188"/>
                  <a:pt x="5800" y="3731"/>
                  <a:pt x="4452" y="3025"/>
                </a:cubicBezTo>
                <a:cubicBezTo>
                  <a:pt x="4044" y="2822"/>
                  <a:pt x="3637" y="2837"/>
                  <a:pt x="3229" y="3041"/>
                </a:cubicBezTo>
                <a:cubicBezTo>
                  <a:pt x="2728" y="3292"/>
                  <a:pt x="2602" y="3746"/>
                  <a:pt x="2884" y="4232"/>
                </a:cubicBezTo>
                <a:cubicBezTo>
                  <a:pt x="3198" y="4765"/>
                  <a:pt x="3480" y="4828"/>
                  <a:pt x="4107" y="44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grpSp>
        <p:nvGrpSpPr>
          <p:cNvPr id="205" name="Google Shape;2527;p36"/>
          <p:cNvGrpSpPr/>
          <p:nvPr/>
        </p:nvGrpSpPr>
        <p:grpSpPr>
          <a:xfrm>
            <a:off x="19780983" y="9653491"/>
            <a:ext cx="1545006" cy="1149407"/>
            <a:chOff x="5717526" y="2920839"/>
            <a:chExt cx="458307" cy="340957"/>
          </a:xfrm>
        </p:grpSpPr>
        <p:sp>
          <p:nvSpPr>
            <p:cNvPr id="206" name="Google Shape;2528;p36"/>
            <p:cNvSpPr/>
            <p:nvPr/>
          </p:nvSpPr>
          <p:spPr>
            <a:xfrm>
              <a:off x="5856386" y="3002065"/>
              <a:ext cx="319447" cy="251048"/>
            </a:xfrm>
            <a:custGeom>
              <a:avLst/>
              <a:gdLst/>
              <a:ahLst/>
              <a:cxnLst/>
              <a:rect l="l" t="t" r="r" b="b"/>
              <a:pathLst>
                <a:path w="14422" h="11334" extrusionOk="0">
                  <a:moveTo>
                    <a:pt x="4891" y="10785"/>
                  </a:moveTo>
                  <a:cubicBezTo>
                    <a:pt x="3245" y="10581"/>
                    <a:pt x="2007" y="9719"/>
                    <a:pt x="1004" y="8465"/>
                  </a:cubicBezTo>
                  <a:cubicBezTo>
                    <a:pt x="1" y="7195"/>
                    <a:pt x="32" y="7180"/>
                    <a:pt x="440" y="5597"/>
                  </a:cubicBezTo>
                  <a:cubicBezTo>
                    <a:pt x="1223" y="2446"/>
                    <a:pt x="3292" y="738"/>
                    <a:pt x="6427" y="189"/>
                  </a:cubicBezTo>
                  <a:cubicBezTo>
                    <a:pt x="7493" y="1"/>
                    <a:pt x="8528" y="1"/>
                    <a:pt x="9609" y="126"/>
                  </a:cubicBezTo>
                  <a:cubicBezTo>
                    <a:pt x="10738" y="252"/>
                    <a:pt x="11647" y="769"/>
                    <a:pt x="12368" y="1568"/>
                  </a:cubicBezTo>
                  <a:cubicBezTo>
                    <a:pt x="13387" y="2713"/>
                    <a:pt x="14217" y="3967"/>
                    <a:pt x="14311" y="5628"/>
                  </a:cubicBezTo>
                  <a:cubicBezTo>
                    <a:pt x="14421" y="7901"/>
                    <a:pt x="13402" y="9531"/>
                    <a:pt x="11506" y="10487"/>
                  </a:cubicBezTo>
                  <a:cubicBezTo>
                    <a:pt x="9844" y="11333"/>
                    <a:pt x="8073" y="11318"/>
                    <a:pt x="6318" y="10722"/>
                  </a:cubicBezTo>
                  <a:cubicBezTo>
                    <a:pt x="5064" y="10315"/>
                    <a:pt x="3966" y="8637"/>
                    <a:pt x="4076" y="7337"/>
                  </a:cubicBezTo>
                  <a:cubicBezTo>
                    <a:pt x="4201" y="5894"/>
                    <a:pt x="4860" y="5236"/>
                    <a:pt x="6035" y="5111"/>
                  </a:cubicBezTo>
                  <a:cubicBezTo>
                    <a:pt x="6725" y="5032"/>
                    <a:pt x="7477" y="5079"/>
                    <a:pt x="8151" y="5283"/>
                  </a:cubicBezTo>
                  <a:cubicBezTo>
                    <a:pt x="9013" y="5534"/>
                    <a:pt x="9358" y="6333"/>
                    <a:pt x="9155" y="7133"/>
                  </a:cubicBezTo>
                  <a:cubicBezTo>
                    <a:pt x="8998" y="7775"/>
                    <a:pt x="8308" y="8089"/>
                    <a:pt x="7697" y="7775"/>
                  </a:cubicBezTo>
                  <a:cubicBezTo>
                    <a:pt x="7477" y="7666"/>
                    <a:pt x="7274" y="7509"/>
                    <a:pt x="7039" y="7415"/>
                  </a:cubicBezTo>
                  <a:cubicBezTo>
                    <a:pt x="6929" y="7368"/>
                    <a:pt x="6709" y="7415"/>
                    <a:pt x="6647" y="7493"/>
                  </a:cubicBezTo>
                  <a:cubicBezTo>
                    <a:pt x="6584" y="7587"/>
                    <a:pt x="6600" y="7807"/>
                    <a:pt x="6678" y="7916"/>
                  </a:cubicBezTo>
                  <a:cubicBezTo>
                    <a:pt x="7242" y="8779"/>
                    <a:pt x="8810" y="9061"/>
                    <a:pt x="9531" y="7932"/>
                  </a:cubicBezTo>
                  <a:cubicBezTo>
                    <a:pt x="10205" y="6882"/>
                    <a:pt x="9766" y="5205"/>
                    <a:pt x="8606" y="4750"/>
                  </a:cubicBezTo>
                  <a:cubicBezTo>
                    <a:pt x="7383" y="4280"/>
                    <a:pt x="6098" y="4249"/>
                    <a:pt x="4875" y="4844"/>
                  </a:cubicBezTo>
                  <a:cubicBezTo>
                    <a:pt x="3794" y="5393"/>
                    <a:pt x="3245" y="6443"/>
                    <a:pt x="3402" y="7822"/>
                  </a:cubicBezTo>
                  <a:cubicBezTo>
                    <a:pt x="3512" y="8810"/>
                    <a:pt x="3888" y="9688"/>
                    <a:pt x="4640" y="10377"/>
                  </a:cubicBezTo>
                  <a:cubicBezTo>
                    <a:pt x="4734" y="10471"/>
                    <a:pt x="4813" y="10550"/>
                    <a:pt x="4907" y="10644"/>
                  </a:cubicBezTo>
                  <a:cubicBezTo>
                    <a:pt x="4907" y="10659"/>
                    <a:pt x="4891" y="10706"/>
                    <a:pt x="4891" y="10785"/>
                  </a:cubicBezTo>
                  <a:close/>
                </a:path>
              </a:pathLst>
            </a:custGeom>
            <a:solidFill>
              <a:srgbClr val="92CAD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07" name="Google Shape;2529;p36"/>
            <p:cNvSpPr/>
            <p:nvPr/>
          </p:nvSpPr>
          <p:spPr>
            <a:xfrm>
              <a:off x="5717526" y="3006251"/>
              <a:ext cx="210757" cy="255545"/>
            </a:xfrm>
            <a:custGeom>
              <a:avLst/>
              <a:gdLst/>
              <a:ahLst/>
              <a:cxnLst/>
              <a:rect l="l" t="t" r="r" b="b"/>
              <a:pathLst>
                <a:path w="9515" h="11537" extrusionOk="0">
                  <a:moveTo>
                    <a:pt x="9514" y="11035"/>
                  </a:moveTo>
                  <a:cubicBezTo>
                    <a:pt x="7931" y="11160"/>
                    <a:pt x="6364" y="11536"/>
                    <a:pt x="4765" y="11317"/>
                  </a:cubicBezTo>
                  <a:cubicBezTo>
                    <a:pt x="3652" y="11160"/>
                    <a:pt x="2931" y="10517"/>
                    <a:pt x="2461" y="9593"/>
                  </a:cubicBezTo>
                  <a:cubicBezTo>
                    <a:pt x="1991" y="8637"/>
                    <a:pt x="1599" y="7649"/>
                    <a:pt x="1458" y="6568"/>
                  </a:cubicBezTo>
                  <a:cubicBezTo>
                    <a:pt x="1332" y="5517"/>
                    <a:pt x="1097" y="4483"/>
                    <a:pt x="846" y="3448"/>
                  </a:cubicBezTo>
                  <a:cubicBezTo>
                    <a:pt x="737" y="2931"/>
                    <a:pt x="533" y="2430"/>
                    <a:pt x="329" y="1944"/>
                  </a:cubicBezTo>
                  <a:cubicBezTo>
                    <a:pt x="47" y="1285"/>
                    <a:pt x="0" y="1066"/>
                    <a:pt x="141" y="345"/>
                  </a:cubicBezTo>
                  <a:cubicBezTo>
                    <a:pt x="1411" y="0"/>
                    <a:pt x="2492" y="376"/>
                    <a:pt x="3198" y="1505"/>
                  </a:cubicBezTo>
                  <a:cubicBezTo>
                    <a:pt x="3511" y="1991"/>
                    <a:pt x="3731" y="2555"/>
                    <a:pt x="3934" y="3104"/>
                  </a:cubicBezTo>
                  <a:cubicBezTo>
                    <a:pt x="4279" y="4013"/>
                    <a:pt x="4530" y="4969"/>
                    <a:pt x="4922" y="5847"/>
                  </a:cubicBezTo>
                  <a:cubicBezTo>
                    <a:pt x="5878" y="8041"/>
                    <a:pt x="7289" y="9859"/>
                    <a:pt x="9514" y="11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08" name="Google Shape;2530;p36"/>
            <p:cNvSpPr/>
            <p:nvPr/>
          </p:nvSpPr>
          <p:spPr>
            <a:xfrm>
              <a:off x="5735910" y="2932202"/>
              <a:ext cx="14619" cy="98102"/>
            </a:xfrm>
            <a:custGeom>
              <a:avLst/>
              <a:gdLst/>
              <a:ahLst/>
              <a:cxnLst/>
              <a:rect l="l" t="t" r="r" b="b"/>
              <a:pathLst>
                <a:path w="660" h="4429" extrusionOk="0">
                  <a:moveTo>
                    <a:pt x="330" y="0"/>
                  </a:moveTo>
                  <a:cubicBezTo>
                    <a:pt x="165" y="0"/>
                    <a:pt x="1" y="106"/>
                    <a:pt x="1" y="318"/>
                  </a:cubicBezTo>
                  <a:lnTo>
                    <a:pt x="1" y="4111"/>
                  </a:lnTo>
                  <a:cubicBezTo>
                    <a:pt x="1" y="4323"/>
                    <a:pt x="165" y="4428"/>
                    <a:pt x="330" y="4428"/>
                  </a:cubicBezTo>
                  <a:cubicBezTo>
                    <a:pt x="495" y="4428"/>
                    <a:pt x="659" y="4323"/>
                    <a:pt x="659" y="4111"/>
                  </a:cubicBezTo>
                  <a:lnTo>
                    <a:pt x="659" y="318"/>
                  </a:lnTo>
                  <a:cubicBezTo>
                    <a:pt x="659" y="106"/>
                    <a:pt x="495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09" name="Google Shape;2531;p36"/>
            <p:cNvSpPr/>
            <p:nvPr/>
          </p:nvSpPr>
          <p:spPr>
            <a:xfrm>
              <a:off x="5745479" y="2956258"/>
              <a:ext cx="73449" cy="83926"/>
            </a:xfrm>
            <a:custGeom>
              <a:avLst/>
              <a:gdLst/>
              <a:ahLst/>
              <a:cxnLst/>
              <a:rect l="l" t="t" r="r" b="b"/>
              <a:pathLst>
                <a:path w="3316" h="3789" extrusionOk="0">
                  <a:moveTo>
                    <a:pt x="2866" y="1"/>
                  </a:moveTo>
                  <a:cubicBezTo>
                    <a:pt x="2768" y="1"/>
                    <a:pt x="2672" y="46"/>
                    <a:pt x="2610" y="157"/>
                  </a:cubicBezTo>
                  <a:cubicBezTo>
                    <a:pt x="1983" y="1317"/>
                    <a:pt x="1105" y="2273"/>
                    <a:pt x="227" y="3229"/>
                  </a:cubicBezTo>
                  <a:cubicBezTo>
                    <a:pt x="0" y="3468"/>
                    <a:pt x="220" y="3789"/>
                    <a:pt x="462" y="3789"/>
                  </a:cubicBezTo>
                  <a:cubicBezTo>
                    <a:pt x="537" y="3789"/>
                    <a:pt x="615" y="3758"/>
                    <a:pt x="682" y="3683"/>
                  </a:cubicBezTo>
                  <a:cubicBezTo>
                    <a:pt x="1606" y="2696"/>
                    <a:pt x="2516" y="1693"/>
                    <a:pt x="3174" y="486"/>
                  </a:cubicBezTo>
                  <a:cubicBezTo>
                    <a:pt x="3315" y="236"/>
                    <a:pt x="3087" y="1"/>
                    <a:pt x="2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10" name="Google Shape;2532;p36"/>
            <p:cNvSpPr/>
            <p:nvPr/>
          </p:nvSpPr>
          <p:spPr>
            <a:xfrm>
              <a:off x="5722377" y="2920839"/>
              <a:ext cx="37168" cy="28839"/>
            </a:xfrm>
            <a:custGeom>
              <a:avLst/>
              <a:gdLst/>
              <a:ahLst/>
              <a:cxnLst/>
              <a:rect l="l" t="t" r="r" b="b"/>
              <a:pathLst>
                <a:path w="1678" h="1302" extrusionOk="0">
                  <a:moveTo>
                    <a:pt x="847" y="0"/>
                  </a:moveTo>
                  <a:cubicBezTo>
                    <a:pt x="0" y="0"/>
                    <a:pt x="0" y="1301"/>
                    <a:pt x="847" y="1301"/>
                  </a:cubicBezTo>
                  <a:cubicBezTo>
                    <a:pt x="1678" y="1301"/>
                    <a:pt x="1678" y="0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11" name="Google Shape;2533;p36"/>
            <p:cNvSpPr/>
            <p:nvPr/>
          </p:nvSpPr>
          <p:spPr>
            <a:xfrm>
              <a:off x="5791818" y="2945825"/>
              <a:ext cx="37168" cy="29194"/>
            </a:xfrm>
            <a:custGeom>
              <a:avLst/>
              <a:gdLst/>
              <a:ahLst/>
              <a:cxnLst/>
              <a:rect l="l" t="t" r="r" b="b"/>
              <a:pathLst>
                <a:path w="1678" h="1318" extrusionOk="0">
                  <a:moveTo>
                    <a:pt x="847" y="1"/>
                  </a:moveTo>
                  <a:cubicBezTo>
                    <a:pt x="0" y="1"/>
                    <a:pt x="0" y="1317"/>
                    <a:pt x="847" y="1317"/>
                  </a:cubicBezTo>
                  <a:cubicBezTo>
                    <a:pt x="1677" y="1317"/>
                    <a:pt x="1677" y="1"/>
                    <a:pt x="8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  <p:grpSp>
        <p:nvGrpSpPr>
          <p:cNvPr id="212" name="Google Shape;2534;p36"/>
          <p:cNvGrpSpPr/>
          <p:nvPr/>
        </p:nvGrpSpPr>
        <p:grpSpPr>
          <a:xfrm>
            <a:off x="14275737" y="8753086"/>
            <a:ext cx="3240937" cy="3835052"/>
            <a:chOff x="4470230" y="2486130"/>
            <a:chExt cx="961382" cy="1137619"/>
          </a:xfrm>
        </p:grpSpPr>
        <p:sp>
          <p:nvSpPr>
            <p:cNvPr id="213" name="Google Shape;2535;p36"/>
            <p:cNvSpPr/>
            <p:nvPr/>
          </p:nvSpPr>
          <p:spPr>
            <a:xfrm>
              <a:off x="4702166" y="3384016"/>
              <a:ext cx="493258" cy="153012"/>
            </a:xfrm>
            <a:custGeom>
              <a:avLst/>
              <a:gdLst/>
              <a:ahLst/>
              <a:cxnLst/>
              <a:rect l="l" t="t" r="r" b="b"/>
              <a:pathLst>
                <a:path w="22269" h="6908" extrusionOk="0">
                  <a:moveTo>
                    <a:pt x="8171" y="0"/>
                  </a:moveTo>
                  <a:cubicBezTo>
                    <a:pt x="6731" y="0"/>
                    <a:pt x="5456" y="232"/>
                    <a:pt x="4702" y="986"/>
                  </a:cubicBezTo>
                  <a:cubicBezTo>
                    <a:pt x="0" y="5688"/>
                    <a:pt x="6662" y="6864"/>
                    <a:pt x="9796" y="6864"/>
                  </a:cubicBezTo>
                  <a:cubicBezTo>
                    <a:pt x="10580" y="6864"/>
                    <a:pt x="11712" y="6907"/>
                    <a:pt x="12931" y="6907"/>
                  </a:cubicBezTo>
                  <a:cubicBezTo>
                    <a:pt x="15370" y="6907"/>
                    <a:pt x="18156" y="6733"/>
                    <a:pt x="19201" y="5688"/>
                  </a:cubicBezTo>
                  <a:cubicBezTo>
                    <a:pt x="22268" y="2621"/>
                    <a:pt x="19704" y="443"/>
                    <a:pt x="16406" y="443"/>
                  </a:cubicBezTo>
                  <a:cubicBezTo>
                    <a:pt x="15912" y="443"/>
                    <a:pt x="15401" y="492"/>
                    <a:pt x="14891" y="594"/>
                  </a:cubicBezTo>
                  <a:cubicBezTo>
                    <a:pt x="13203" y="594"/>
                    <a:pt x="10476" y="0"/>
                    <a:pt x="8171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14" name="Google Shape;2536;p36"/>
            <p:cNvSpPr/>
            <p:nvPr/>
          </p:nvSpPr>
          <p:spPr>
            <a:xfrm>
              <a:off x="4682009" y="3551983"/>
              <a:ext cx="192727" cy="71766"/>
            </a:xfrm>
            <a:custGeom>
              <a:avLst/>
              <a:gdLst/>
              <a:ahLst/>
              <a:cxnLst/>
              <a:rect l="l" t="t" r="r" b="b"/>
              <a:pathLst>
                <a:path w="8701" h="3240" extrusionOk="0">
                  <a:moveTo>
                    <a:pt x="3139" y="0"/>
                  </a:moveTo>
                  <a:cubicBezTo>
                    <a:pt x="2458" y="0"/>
                    <a:pt x="1842" y="132"/>
                    <a:pt x="1459" y="535"/>
                  </a:cubicBezTo>
                  <a:cubicBezTo>
                    <a:pt x="1" y="2102"/>
                    <a:pt x="2242" y="3215"/>
                    <a:pt x="3622" y="3215"/>
                  </a:cubicBezTo>
                  <a:cubicBezTo>
                    <a:pt x="3967" y="3215"/>
                    <a:pt x="4522" y="3239"/>
                    <a:pt x="5130" y="3239"/>
                  </a:cubicBezTo>
                  <a:cubicBezTo>
                    <a:pt x="6480" y="3239"/>
                    <a:pt x="8093" y="3120"/>
                    <a:pt x="8277" y="2353"/>
                  </a:cubicBezTo>
                  <a:cubicBezTo>
                    <a:pt x="8700" y="535"/>
                    <a:pt x="5550" y="174"/>
                    <a:pt x="4390" y="111"/>
                  </a:cubicBezTo>
                  <a:cubicBezTo>
                    <a:pt x="3974" y="47"/>
                    <a:pt x="3545" y="0"/>
                    <a:pt x="3139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15" name="Google Shape;2537;p36"/>
            <p:cNvSpPr/>
            <p:nvPr/>
          </p:nvSpPr>
          <p:spPr>
            <a:xfrm>
              <a:off x="4888251" y="3154472"/>
              <a:ext cx="144108" cy="318739"/>
            </a:xfrm>
            <a:custGeom>
              <a:avLst/>
              <a:gdLst/>
              <a:ahLst/>
              <a:cxnLst/>
              <a:rect l="l" t="t" r="r" b="b"/>
              <a:pathLst>
                <a:path w="6506" h="14390" extrusionOk="0">
                  <a:moveTo>
                    <a:pt x="0" y="941"/>
                  </a:moveTo>
                  <a:cubicBezTo>
                    <a:pt x="1474" y="1"/>
                    <a:pt x="2979" y="361"/>
                    <a:pt x="4405" y="298"/>
                  </a:cubicBezTo>
                  <a:cubicBezTo>
                    <a:pt x="5204" y="251"/>
                    <a:pt x="5408" y="941"/>
                    <a:pt x="5455" y="1646"/>
                  </a:cubicBezTo>
                  <a:cubicBezTo>
                    <a:pt x="5643" y="4374"/>
                    <a:pt x="5847" y="7101"/>
                    <a:pt x="6082" y="9828"/>
                  </a:cubicBezTo>
                  <a:cubicBezTo>
                    <a:pt x="6145" y="10706"/>
                    <a:pt x="6364" y="11552"/>
                    <a:pt x="6411" y="12430"/>
                  </a:cubicBezTo>
                  <a:cubicBezTo>
                    <a:pt x="6505" y="13982"/>
                    <a:pt x="6223" y="14296"/>
                    <a:pt x="4687" y="14343"/>
                  </a:cubicBezTo>
                  <a:cubicBezTo>
                    <a:pt x="3355" y="14390"/>
                    <a:pt x="2038" y="14358"/>
                    <a:pt x="580" y="14358"/>
                  </a:cubicBezTo>
                  <a:cubicBezTo>
                    <a:pt x="455" y="13622"/>
                    <a:pt x="283" y="12995"/>
                    <a:pt x="267" y="12383"/>
                  </a:cubicBezTo>
                  <a:cubicBezTo>
                    <a:pt x="220" y="9280"/>
                    <a:pt x="220" y="6192"/>
                    <a:pt x="189" y="3104"/>
                  </a:cubicBezTo>
                  <a:cubicBezTo>
                    <a:pt x="173" y="2367"/>
                    <a:pt x="63" y="1631"/>
                    <a:pt x="0" y="941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16" name="Google Shape;2538;p36"/>
            <p:cNvSpPr/>
            <p:nvPr/>
          </p:nvSpPr>
          <p:spPr>
            <a:xfrm>
              <a:off x="4470230" y="2486130"/>
              <a:ext cx="961376" cy="783268"/>
            </a:xfrm>
            <a:custGeom>
              <a:avLst/>
              <a:gdLst/>
              <a:ahLst/>
              <a:cxnLst/>
              <a:rect l="l" t="t" r="r" b="b"/>
              <a:pathLst>
                <a:path w="43403" h="35362" extrusionOk="0">
                  <a:moveTo>
                    <a:pt x="38450" y="14860"/>
                  </a:moveTo>
                  <a:cubicBezTo>
                    <a:pt x="42462" y="15722"/>
                    <a:pt x="43403" y="19421"/>
                    <a:pt x="42964" y="22148"/>
                  </a:cubicBezTo>
                  <a:cubicBezTo>
                    <a:pt x="42525" y="24813"/>
                    <a:pt x="39516" y="27478"/>
                    <a:pt x="35895" y="26788"/>
                  </a:cubicBezTo>
                  <a:cubicBezTo>
                    <a:pt x="35926" y="27007"/>
                    <a:pt x="35926" y="27211"/>
                    <a:pt x="35957" y="27415"/>
                  </a:cubicBezTo>
                  <a:cubicBezTo>
                    <a:pt x="36349" y="29437"/>
                    <a:pt x="35848" y="30612"/>
                    <a:pt x="34280" y="31725"/>
                  </a:cubicBezTo>
                  <a:cubicBezTo>
                    <a:pt x="32368" y="33058"/>
                    <a:pt x="30283" y="33230"/>
                    <a:pt x="28105" y="32619"/>
                  </a:cubicBezTo>
                  <a:cubicBezTo>
                    <a:pt x="27650" y="32493"/>
                    <a:pt x="27258" y="32133"/>
                    <a:pt x="26866" y="31819"/>
                  </a:cubicBezTo>
                  <a:cubicBezTo>
                    <a:pt x="26678" y="31678"/>
                    <a:pt x="26584" y="31412"/>
                    <a:pt x="26349" y="31067"/>
                  </a:cubicBezTo>
                  <a:cubicBezTo>
                    <a:pt x="26130" y="31772"/>
                    <a:pt x="26067" y="32243"/>
                    <a:pt x="25879" y="32634"/>
                  </a:cubicBezTo>
                  <a:cubicBezTo>
                    <a:pt x="25377" y="33669"/>
                    <a:pt x="24484" y="34359"/>
                    <a:pt x="23434" y="34719"/>
                  </a:cubicBezTo>
                  <a:cubicBezTo>
                    <a:pt x="22321" y="35111"/>
                    <a:pt x="21161" y="35362"/>
                    <a:pt x="19938" y="35221"/>
                  </a:cubicBezTo>
                  <a:cubicBezTo>
                    <a:pt x="18731" y="35080"/>
                    <a:pt x="17713" y="34609"/>
                    <a:pt x="16897" y="33747"/>
                  </a:cubicBezTo>
                  <a:cubicBezTo>
                    <a:pt x="16537" y="33371"/>
                    <a:pt x="16318" y="32870"/>
                    <a:pt x="16004" y="32384"/>
                  </a:cubicBezTo>
                  <a:cubicBezTo>
                    <a:pt x="14593" y="33575"/>
                    <a:pt x="12822" y="33857"/>
                    <a:pt x="11067" y="33998"/>
                  </a:cubicBezTo>
                  <a:cubicBezTo>
                    <a:pt x="9280" y="34139"/>
                    <a:pt x="7603" y="33763"/>
                    <a:pt x="6286" y="32321"/>
                  </a:cubicBezTo>
                  <a:cubicBezTo>
                    <a:pt x="5440" y="31380"/>
                    <a:pt x="4969" y="30362"/>
                    <a:pt x="4907" y="29123"/>
                  </a:cubicBezTo>
                  <a:cubicBezTo>
                    <a:pt x="4844" y="27807"/>
                    <a:pt x="5126" y="26584"/>
                    <a:pt x="5863" y="25471"/>
                  </a:cubicBezTo>
                  <a:cubicBezTo>
                    <a:pt x="5957" y="25346"/>
                    <a:pt x="6051" y="25220"/>
                    <a:pt x="6129" y="25079"/>
                  </a:cubicBezTo>
                  <a:cubicBezTo>
                    <a:pt x="6145" y="25064"/>
                    <a:pt x="6129" y="25032"/>
                    <a:pt x="6114" y="24970"/>
                  </a:cubicBezTo>
                  <a:cubicBezTo>
                    <a:pt x="6051" y="24938"/>
                    <a:pt x="5972" y="24876"/>
                    <a:pt x="5894" y="24891"/>
                  </a:cubicBezTo>
                  <a:cubicBezTo>
                    <a:pt x="4483" y="25064"/>
                    <a:pt x="3292" y="24499"/>
                    <a:pt x="2211" y="23731"/>
                  </a:cubicBezTo>
                  <a:cubicBezTo>
                    <a:pt x="1380" y="23136"/>
                    <a:pt x="628" y="22368"/>
                    <a:pt x="298" y="21365"/>
                  </a:cubicBezTo>
                  <a:cubicBezTo>
                    <a:pt x="126" y="20847"/>
                    <a:pt x="1" y="20252"/>
                    <a:pt x="79" y="19734"/>
                  </a:cubicBezTo>
                  <a:cubicBezTo>
                    <a:pt x="486" y="16960"/>
                    <a:pt x="2148" y="14233"/>
                    <a:pt x="5549" y="13998"/>
                  </a:cubicBezTo>
                  <a:cubicBezTo>
                    <a:pt x="6035" y="13951"/>
                    <a:pt x="6537" y="13841"/>
                    <a:pt x="7085" y="13763"/>
                  </a:cubicBezTo>
                  <a:cubicBezTo>
                    <a:pt x="6067" y="10502"/>
                    <a:pt x="6176" y="7508"/>
                    <a:pt x="9499" y="5659"/>
                  </a:cubicBezTo>
                  <a:cubicBezTo>
                    <a:pt x="11991" y="4280"/>
                    <a:pt x="14578" y="4013"/>
                    <a:pt x="17117" y="5910"/>
                  </a:cubicBezTo>
                  <a:cubicBezTo>
                    <a:pt x="17211" y="5737"/>
                    <a:pt x="17336" y="5565"/>
                    <a:pt x="17399" y="5377"/>
                  </a:cubicBezTo>
                  <a:cubicBezTo>
                    <a:pt x="17963" y="3527"/>
                    <a:pt x="19358" y="2399"/>
                    <a:pt x="20863" y="1333"/>
                  </a:cubicBezTo>
                  <a:cubicBezTo>
                    <a:pt x="22242" y="361"/>
                    <a:pt x="23763" y="0"/>
                    <a:pt x="25377" y="0"/>
                  </a:cubicBezTo>
                  <a:cubicBezTo>
                    <a:pt x="26522" y="0"/>
                    <a:pt x="27666" y="251"/>
                    <a:pt x="28700" y="847"/>
                  </a:cubicBezTo>
                  <a:cubicBezTo>
                    <a:pt x="28998" y="1004"/>
                    <a:pt x="29265" y="1223"/>
                    <a:pt x="29578" y="1380"/>
                  </a:cubicBezTo>
                  <a:cubicBezTo>
                    <a:pt x="30252" y="1740"/>
                    <a:pt x="30675" y="2289"/>
                    <a:pt x="30957" y="2979"/>
                  </a:cubicBezTo>
                  <a:cubicBezTo>
                    <a:pt x="31334" y="3919"/>
                    <a:pt x="31631" y="4859"/>
                    <a:pt x="31537" y="5894"/>
                  </a:cubicBezTo>
                  <a:cubicBezTo>
                    <a:pt x="31522" y="6066"/>
                    <a:pt x="31553" y="6239"/>
                    <a:pt x="31569" y="6505"/>
                  </a:cubicBezTo>
                  <a:cubicBezTo>
                    <a:pt x="31866" y="6364"/>
                    <a:pt x="32102" y="6286"/>
                    <a:pt x="32305" y="6145"/>
                  </a:cubicBezTo>
                  <a:cubicBezTo>
                    <a:pt x="33324" y="5408"/>
                    <a:pt x="34453" y="5408"/>
                    <a:pt x="35613" y="5581"/>
                  </a:cubicBezTo>
                  <a:cubicBezTo>
                    <a:pt x="36710" y="5737"/>
                    <a:pt x="37650" y="6270"/>
                    <a:pt x="38450" y="6960"/>
                  </a:cubicBezTo>
                  <a:cubicBezTo>
                    <a:pt x="39798" y="8151"/>
                    <a:pt x="40237" y="9703"/>
                    <a:pt x="39892" y="11458"/>
                  </a:cubicBezTo>
                  <a:cubicBezTo>
                    <a:pt x="39829" y="11741"/>
                    <a:pt x="39798" y="12023"/>
                    <a:pt x="39704" y="12289"/>
                  </a:cubicBezTo>
                  <a:cubicBezTo>
                    <a:pt x="39437" y="13167"/>
                    <a:pt x="39218" y="14092"/>
                    <a:pt x="38450" y="1486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17" name="Google Shape;2539;p36"/>
            <p:cNvSpPr/>
            <p:nvPr/>
          </p:nvSpPr>
          <p:spPr>
            <a:xfrm>
              <a:off x="4860474" y="2486130"/>
              <a:ext cx="571138" cy="662794"/>
            </a:xfrm>
            <a:custGeom>
              <a:avLst/>
              <a:gdLst/>
              <a:ahLst/>
              <a:cxnLst/>
              <a:rect l="l" t="t" r="r" b="b"/>
              <a:pathLst>
                <a:path w="25785" h="29923" extrusionOk="0">
                  <a:moveTo>
                    <a:pt x="7759" y="0"/>
                  </a:moveTo>
                  <a:cubicBezTo>
                    <a:pt x="6145" y="0"/>
                    <a:pt x="4624" y="361"/>
                    <a:pt x="3245" y="1333"/>
                  </a:cubicBezTo>
                  <a:cubicBezTo>
                    <a:pt x="1897" y="2289"/>
                    <a:pt x="643" y="3292"/>
                    <a:pt x="1" y="4812"/>
                  </a:cubicBezTo>
                  <a:cubicBezTo>
                    <a:pt x="298" y="6521"/>
                    <a:pt x="1223" y="7869"/>
                    <a:pt x="2869" y="8950"/>
                  </a:cubicBezTo>
                  <a:cubicBezTo>
                    <a:pt x="4264" y="9875"/>
                    <a:pt x="5910" y="10706"/>
                    <a:pt x="6835" y="12179"/>
                  </a:cubicBezTo>
                  <a:cubicBezTo>
                    <a:pt x="7869" y="13841"/>
                    <a:pt x="7885" y="15706"/>
                    <a:pt x="7320" y="17524"/>
                  </a:cubicBezTo>
                  <a:cubicBezTo>
                    <a:pt x="7148" y="18136"/>
                    <a:pt x="6631" y="19170"/>
                    <a:pt x="7524" y="19405"/>
                  </a:cubicBezTo>
                  <a:cubicBezTo>
                    <a:pt x="8079" y="19544"/>
                    <a:pt x="8709" y="19618"/>
                    <a:pt x="9340" y="19618"/>
                  </a:cubicBezTo>
                  <a:cubicBezTo>
                    <a:pt x="10065" y="19618"/>
                    <a:pt x="10792" y="19521"/>
                    <a:pt x="11411" y="19311"/>
                  </a:cubicBezTo>
                  <a:cubicBezTo>
                    <a:pt x="12858" y="18821"/>
                    <a:pt x="14751" y="17620"/>
                    <a:pt x="16459" y="17620"/>
                  </a:cubicBezTo>
                  <a:cubicBezTo>
                    <a:pt x="16990" y="17620"/>
                    <a:pt x="17503" y="17736"/>
                    <a:pt x="17979" y="18026"/>
                  </a:cubicBezTo>
                  <a:cubicBezTo>
                    <a:pt x="18857" y="18559"/>
                    <a:pt x="19186" y="19703"/>
                    <a:pt x="18637" y="20549"/>
                  </a:cubicBezTo>
                  <a:cubicBezTo>
                    <a:pt x="17948" y="21615"/>
                    <a:pt x="16788" y="22321"/>
                    <a:pt x="15785" y="23057"/>
                  </a:cubicBezTo>
                  <a:cubicBezTo>
                    <a:pt x="14844" y="23747"/>
                    <a:pt x="13151" y="24844"/>
                    <a:pt x="13136" y="26177"/>
                  </a:cubicBezTo>
                  <a:cubicBezTo>
                    <a:pt x="13104" y="27838"/>
                    <a:pt x="15236" y="29343"/>
                    <a:pt x="16694" y="29672"/>
                  </a:cubicBezTo>
                  <a:cubicBezTo>
                    <a:pt x="17211" y="29782"/>
                    <a:pt x="17712" y="29860"/>
                    <a:pt x="18230" y="29923"/>
                  </a:cubicBezTo>
                  <a:cubicBezTo>
                    <a:pt x="18512" y="29233"/>
                    <a:pt x="18543" y="28434"/>
                    <a:pt x="18339" y="27415"/>
                  </a:cubicBezTo>
                  <a:cubicBezTo>
                    <a:pt x="18308" y="27211"/>
                    <a:pt x="18308" y="27007"/>
                    <a:pt x="18277" y="26788"/>
                  </a:cubicBezTo>
                  <a:lnTo>
                    <a:pt x="18277" y="26788"/>
                  </a:lnTo>
                  <a:cubicBezTo>
                    <a:pt x="18670" y="26863"/>
                    <a:pt x="19057" y="26898"/>
                    <a:pt x="19433" y="26898"/>
                  </a:cubicBezTo>
                  <a:cubicBezTo>
                    <a:pt x="22521" y="26898"/>
                    <a:pt x="24955" y="24523"/>
                    <a:pt x="25346" y="22148"/>
                  </a:cubicBezTo>
                  <a:cubicBezTo>
                    <a:pt x="25785" y="19421"/>
                    <a:pt x="24844" y="15722"/>
                    <a:pt x="20832" y="14860"/>
                  </a:cubicBezTo>
                  <a:cubicBezTo>
                    <a:pt x="21600" y="14092"/>
                    <a:pt x="21819" y="13167"/>
                    <a:pt x="22086" y="12289"/>
                  </a:cubicBezTo>
                  <a:cubicBezTo>
                    <a:pt x="22180" y="12023"/>
                    <a:pt x="22211" y="11741"/>
                    <a:pt x="22274" y="11458"/>
                  </a:cubicBezTo>
                  <a:cubicBezTo>
                    <a:pt x="22634" y="9703"/>
                    <a:pt x="22180" y="8151"/>
                    <a:pt x="20832" y="6960"/>
                  </a:cubicBezTo>
                  <a:cubicBezTo>
                    <a:pt x="20032" y="6270"/>
                    <a:pt x="19092" y="5737"/>
                    <a:pt x="17995" y="5581"/>
                  </a:cubicBezTo>
                  <a:cubicBezTo>
                    <a:pt x="17616" y="5524"/>
                    <a:pt x="17242" y="5486"/>
                    <a:pt x="16873" y="5486"/>
                  </a:cubicBezTo>
                  <a:cubicBezTo>
                    <a:pt x="16110" y="5486"/>
                    <a:pt x="15374" y="5648"/>
                    <a:pt x="14687" y="6145"/>
                  </a:cubicBezTo>
                  <a:cubicBezTo>
                    <a:pt x="14484" y="6286"/>
                    <a:pt x="14248" y="6364"/>
                    <a:pt x="13951" y="6505"/>
                  </a:cubicBezTo>
                  <a:cubicBezTo>
                    <a:pt x="13935" y="6239"/>
                    <a:pt x="13904" y="6066"/>
                    <a:pt x="13919" y="5894"/>
                  </a:cubicBezTo>
                  <a:cubicBezTo>
                    <a:pt x="14013" y="4859"/>
                    <a:pt x="13716" y="3903"/>
                    <a:pt x="13339" y="2979"/>
                  </a:cubicBezTo>
                  <a:cubicBezTo>
                    <a:pt x="13057" y="2289"/>
                    <a:pt x="12634" y="1740"/>
                    <a:pt x="11960" y="1380"/>
                  </a:cubicBezTo>
                  <a:cubicBezTo>
                    <a:pt x="11647" y="1223"/>
                    <a:pt x="11380" y="1004"/>
                    <a:pt x="11082" y="847"/>
                  </a:cubicBezTo>
                  <a:cubicBezTo>
                    <a:pt x="10048" y="251"/>
                    <a:pt x="8904" y="0"/>
                    <a:pt x="7759" y="0"/>
                  </a:cubicBezTo>
                  <a:close/>
                </a:path>
              </a:pathLst>
            </a:custGeom>
            <a:solidFill>
              <a:srgbClr val="000000">
                <a:alpha val="8627"/>
              </a:srgbClr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18" name="Google Shape;2540;p36"/>
            <p:cNvSpPr/>
            <p:nvPr/>
          </p:nvSpPr>
          <p:spPr>
            <a:xfrm>
              <a:off x="4889646" y="3017340"/>
              <a:ext cx="48265" cy="37500"/>
            </a:xfrm>
            <a:custGeom>
              <a:avLst/>
              <a:gdLst/>
              <a:ahLst/>
              <a:cxnLst/>
              <a:rect l="l" t="t" r="r" b="b"/>
              <a:pathLst>
                <a:path w="2179" h="1693" extrusionOk="0">
                  <a:moveTo>
                    <a:pt x="1097" y="0"/>
                  </a:moveTo>
                  <a:cubicBezTo>
                    <a:pt x="0" y="0"/>
                    <a:pt x="0" y="1693"/>
                    <a:pt x="1097" y="1693"/>
                  </a:cubicBezTo>
                  <a:cubicBezTo>
                    <a:pt x="2179" y="1693"/>
                    <a:pt x="2179" y="0"/>
                    <a:pt x="1097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19" name="Google Shape;2541;p36"/>
            <p:cNvSpPr/>
            <p:nvPr/>
          </p:nvSpPr>
          <p:spPr>
            <a:xfrm>
              <a:off x="4989987" y="3013508"/>
              <a:ext cx="48265" cy="37522"/>
            </a:xfrm>
            <a:custGeom>
              <a:avLst/>
              <a:gdLst/>
              <a:ahLst/>
              <a:cxnLst/>
              <a:rect l="l" t="t" r="r" b="b"/>
              <a:pathLst>
                <a:path w="2179" h="1694" extrusionOk="0">
                  <a:moveTo>
                    <a:pt x="1097" y="1"/>
                  </a:moveTo>
                  <a:cubicBezTo>
                    <a:pt x="0" y="1"/>
                    <a:pt x="0" y="1694"/>
                    <a:pt x="1097" y="1694"/>
                  </a:cubicBezTo>
                  <a:cubicBezTo>
                    <a:pt x="2179" y="1694"/>
                    <a:pt x="2179" y="1"/>
                    <a:pt x="1097" y="1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20" name="Google Shape;2542;p36"/>
            <p:cNvSpPr/>
            <p:nvPr/>
          </p:nvSpPr>
          <p:spPr>
            <a:xfrm>
              <a:off x="4934080" y="3061817"/>
              <a:ext cx="69462" cy="46515"/>
            </a:xfrm>
            <a:custGeom>
              <a:avLst/>
              <a:gdLst/>
              <a:ahLst/>
              <a:cxnLst/>
              <a:rect l="l" t="t" r="r" b="b"/>
              <a:pathLst>
                <a:path w="3136" h="2100" extrusionOk="0">
                  <a:moveTo>
                    <a:pt x="2774" y="0"/>
                  </a:moveTo>
                  <a:cubicBezTo>
                    <a:pt x="2611" y="0"/>
                    <a:pt x="2454" y="102"/>
                    <a:pt x="2461" y="312"/>
                  </a:cubicBezTo>
                  <a:cubicBezTo>
                    <a:pt x="2477" y="861"/>
                    <a:pt x="2226" y="1393"/>
                    <a:pt x="1631" y="1441"/>
                  </a:cubicBezTo>
                  <a:cubicBezTo>
                    <a:pt x="1606" y="1443"/>
                    <a:pt x="1582" y="1443"/>
                    <a:pt x="1558" y="1443"/>
                  </a:cubicBezTo>
                  <a:cubicBezTo>
                    <a:pt x="1023" y="1443"/>
                    <a:pt x="719" y="948"/>
                    <a:pt x="674" y="453"/>
                  </a:cubicBezTo>
                  <a:cubicBezTo>
                    <a:pt x="659" y="241"/>
                    <a:pt x="486" y="136"/>
                    <a:pt x="322" y="136"/>
                  </a:cubicBezTo>
                  <a:cubicBezTo>
                    <a:pt x="157" y="136"/>
                    <a:pt x="0" y="241"/>
                    <a:pt x="16" y="453"/>
                  </a:cubicBezTo>
                  <a:cubicBezTo>
                    <a:pt x="94" y="1337"/>
                    <a:pt x="663" y="2099"/>
                    <a:pt x="1602" y="2099"/>
                  </a:cubicBezTo>
                  <a:cubicBezTo>
                    <a:pt x="1611" y="2099"/>
                    <a:pt x="1621" y="2099"/>
                    <a:pt x="1631" y="2099"/>
                  </a:cubicBezTo>
                  <a:cubicBezTo>
                    <a:pt x="2587" y="2083"/>
                    <a:pt x="3135" y="1190"/>
                    <a:pt x="3120" y="312"/>
                  </a:cubicBezTo>
                  <a:cubicBezTo>
                    <a:pt x="3112" y="106"/>
                    <a:pt x="2940" y="0"/>
                    <a:pt x="2774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21" name="Google Shape;2543;p36"/>
            <p:cNvSpPr/>
            <p:nvPr/>
          </p:nvSpPr>
          <p:spPr>
            <a:xfrm>
              <a:off x="48569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55" y="1615"/>
                  </a:cubicBezTo>
                  <a:cubicBezTo>
                    <a:pt x="565" y="1615"/>
                    <a:pt x="1" y="1254"/>
                    <a:pt x="1" y="815"/>
                  </a:cubicBezTo>
                  <a:cubicBezTo>
                    <a:pt x="1" y="361"/>
                    <a:pt x="565" y="0"/>
                    <a:pt x="1255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22" name="Google Shape;2544;p36"/>
            <p:cNvSpPr/>
            <p:nvPr/>
          </p:nvSpPr>
          <p:spPr>
            <a:xfrm>
              <a:off x="50246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70" y="1615"/>
                  </a:cubicBezTo>
                  <a:cubicBezTo>
                    <a:pt x="565" y="1615"/>
                    <a:pt x="0" y="1254"/>
                    <a:pt x="0" y="815"/>
                  </a:cubicBezTo>
                  <a:cubicBezTo>
                    <a:pt x="0" y="361"/>
                    <a:pt x="565" y="0"/>
                    <a:pt x="1270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23" name="Google Shape;2545;p36"/>
            <p:cNvSpPr/>
            <p:nvPr/>
          </p:nvSpPr>
          <p:spPr>
            <a:xfrm>
              <a:off x="4710140" y="3069747"/>
              <a:ext cx="77791" cy="77459"/>
            </a:xfrm>
            <a:custGeom>
              <a:avLst/>
              <a:gdLst/>
              <a:ahLst/>
              <a:cxnLst/>
              <a:rect l="l" t="t" r="r" b="b"/>
              <a:pathLst>
                <a:path w="3512" h="3497" extrusionOk="0">
                  <a:moveTo>
                    <a:pt x="1411" y="2744"/>
                  </a:moveTo>
                  <a:cubicBezTo>
                    <a:pt x="1223" y="2791"/>
                    <a:pt x="1019" y="2885"/>
                    <a:pt x="816" y="2901"/>
                  </a:cubicBezTo>
                  <a:cubicBezTo>
                    <a:pt x="643" y="2916"/>
                    <a:pt x="408" y="2916"/>
                    <a:pt x="298" y="2822"/>
                  </a:cubicBezTo>
                  <a:cubicBezTo>
                    <a:pt x="110" y="2650"/>
                    <a:pt x="1" y="2383"/>
                    <a:pt x="173" y="2133"/>
                  </a:cubicBezTo>
                  <a:cubicBezTo>
                    <a:pt x="298" y="1929"/>
                    <a:pt x="439" y="1757"/>
                    <a:pt x="612" y="1537"/>
                  </a:cubicBezTo>
                  <a:cubicBezTo>
                    <a:pt x="392" y="1098"/>
                    <a:pt x="189" y="597"/>
                    <a:pt x="769" y="189"/>
                  </a:cubicBezTo>
                  <a:cubicBezTo>
                    <a:pt x="1051" y="1"/>
                    <a:pt x="1380" y="158"/>
                    <a:pt x="1803" y="675"/>
                  </a:cubicBezTo>
                  <a:cubicBezTo>
                    <a:pt x="2399" y="236"/>
                    <a:pt x="2791" y="220"/>
                    <a:pt x="3135" y="612"/>
                  </a:cubicBezTo>
                  <a:cubicBezTo>
                    <a:pt x="3512" y="1035"/>
                    <a:pt x="3465" y="1380"/>
                    <a:pt x="2947" y="1929"/>
                  </a:cubicBezTo>
                  <a:cubicBezTo>
                    <a:pt x="3229" y="2525"/>
                    <a:pt x="3167" y="3026"/>
                    <a:pt x="2806" y="3230"/>
                  </a:cubicBezTo>
                  <a:cubicBezTo>
                    <a:pt x="2305" y="3496"/>
                    <a:pt x="1866" y="3355"/>
                    <a:pt x="1411" y="27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24" name="Google Shape;2546;p36"/>
            <p:cNvSpPr/>
            <p:nvPr/>
          </p:nvSpPr>
          <p:spPr>
            <a:xfrm>
              <a:off x="4729234" y="309371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3" y="1"/>
                  </a:moveTo>
                  <a:cubicBezTo>
                    <a:pt x="1" y="1"/>
                    <a:pt x="1" y="1333"/>
                    <a:pt x="863" y="1333"/>
                  </a:cubicBezTo>
                  <a:cubicBezTo>
                    <a:pt x="1725" y="1333"/>
                    <a:pt x="1725" y="1"/>
                    <a:pt x="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25" name="Google Shape;2547;p36"/>
            <p:cNvSpPr/>
            <p:nvPr/>
          </p:nvSpPr>
          <p:spPr>
            <a:xfrm>
              <a:off x="5034066" y="2851035"/>
              <a:ext cx="93761" cy="87515"/>
            </a:xfrm>
            <a:custGeom>
              <a:avLst/>
              <a:gdLst/>
              <a:ahLst/>
              <a:cxnLst/>
              <a:rect l="l" t="t" r="r" b="b"/>
              <a:pathLst>
                <a:path w="4233" h="3951" extrusionOk="0">
                  <a:moveTo>
                    <a:pt x="2681" y="1050"/>
                  </a:moveTo>
                  <a:cubicBezTo>
                    <a:pt x="2916" y="1035"/>
                    <a:pt x="3151" y="1003"/>
                    <a:pt x="3386" y="1003"/>
                  </a:cubicBezTo>
                  <a:cubicBezTo>
                    <a:pt x="3794" y="1019"/>
                    <a:pt x="4107" y="1254"/>
                    <a:pt x="4154" y="1536"/>
                  </a:cubicBezTo>
                  <a:cubicBezTo>
                    <a:pt x="4233" y="1897"/>
                    <a:pt x="4013" y="2320"/>
                    <a:pt x="3653" y="2492"/>
                  </a:cubicBezTo>
                  <a:cubicBezTo>
                    <a:pt x="3465" y="2571"/>
                    <a:pt x="3261" y="2618"/>
                    <a:pt x="3073" y="2696"/>
                  </a:cubicBezTo>
                  <a:cubicBezTo>
                    <a:pt x="2932" y="3511"/>
                    <a:pt x="2681" y="3856"/>
                    <a:pt x="2164" y="3903"/>
                  </a:cubicBezTo>
                  <a:cubicBezTo>
                    <a:pt x="1709" y="3950"/>
                    <a:pt x="1474" y="3731"/>
                    <a:pt x="1223" y="3010"/>
                  </a:cubicBezTo>
                  <a:cubicBezTo>
                    <a:pt x="1051" y="2994"/>
                    <a:pt x="878" y="2978"/>
                    <a:pt x="690" y="2963"/>
                  </a:cubicBezTo>
                  <a:cubicBezTo>
                    <a:pt x="267" y="2931"/>
                    <a:pt x="79" y="2790"/>
                    <a:pt x="48" y="2492"/>
                  </a:cubicBezTo>
                  <a:cubicBezTo>
                    <a:pt x="1" y="2179"/>
                    <a:pt x="189" y="1865"/>
                    <a:pt x="502" y="1724"/>
                  </a:cubicBezTo>
                  <a:cubicBezTo>
                    <a:pt x="659" y="1662"/>
                    <a:pt x="816" y="1630"/>
                    <a:pt x="972" y="1583"/>
                  </a:cubicBezTo>
                  <a:cubicBezTo>
                    <a:pt x="988" y="1301"/>
                    <a:pt x="972" y="1035"/>
                    <a:pt x="1004" y="768"/>
                  </a:cubicBezTo>
                  <a:cubicBezTo>
                    <a:pt x="1051" y="376"/>
                    <a:pt x="1255" y="126"/>
                    <a:pt x="1552" y="79"/>
                  </a:cubicBezTo>
                  <a:cubicBezTo>
                    <a:pt x="1913" y="0"/>
                    <a:pt x="2195" y="126"/>
                    <a:pt x="2415" y="470"/>
                  </a:cubicBezTo>
                  <a:cubicBezTo>
                    <a:pt x="2524" y="643"/>
                    <a:pt x="2587" y="847"/>
                    <a:pt x="2681" y="10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26" name="Google Shape;2548;p36"/>
            <p:cNvSpPr/>
            <p:nvPr/>
          </p:nvSpPr>
          <p:spPr>
            <a:xfrm>
              <a:off x="5060802" y="2879498"/>
              <a:ext cx="37876" cy="29526"/>
            </a:xfrm>
            <a:custGeom>
              <a:avLst/>
              <a:gdLst/>
              <a:ahLst/>
              <a:cxnLst/>
              <a:rect l="l" t="t" r="r" b="b"/>
              <a:pathLst>
                <a:path w="1710" h="1333" extrusionOk="0">
                  <a:moveTo>
                    <a:pt x="863" y="0"/>
                  </a:moveTo>
                  <a:cubicBezTo>
                    <a:pt x="1" y="0"/>
                    <a:pt x="1" y="1333"/>
                    <a:pt x="863" y="1333"/>
                  </a:cubicBezTo>
                  <a:cubicBezTo>
                    <a:pt x="1709" y="1333"/>
                    <a:pt x="1709" y="0"/>
                    <a:pt x="8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27" name="Google Shape;2549;p36"/>
            <p:cNvSpPr/>
            <p:nvPr/>
          </p:nvSpPr>
          <p:spPr>
            <a:xfrm>
              <a:off x="4724383" y="2689581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6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07" y="2979"/>
                    <a:pt x="1003" y="3088"/>
                  </a:cubicBezTo>
                  <a:cubicBezTo>
                    <a:pt x="674" y="3245"/>
                    <a:pt x="455" y="3151"/>
                    <a:pt x="235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3" y="1819"/>
                    <a:pt x="533" y="1693"/>
                  </a:cubicBezTo>
                  <a:cubicBezTo>
                    <a:pt x="173" y="988"/>
                    <a:pt x="188" y="581"/>
                    <a:pt x="596" y="267"/>
                  </a:cubicBezTo>
                  <a:cubicBezTo>
                    <a:pt x="941" y="1"/>
                    <a:pt x="1411" y="110"/>
                    <a:pt x="1912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2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28" name="Google Shape;2550;p36"/>
            <p:cNvSpPr/>
            <p:nvPr/>
          </p:nvSpPr>
          <p:spPr>
            <a:xfrm>
              <a:off x="4744517" y="2712506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2"/>
                    <a:pt x="862" y="1332"/>
                  </a:cubicBezTo>
                  <a:cubicBezTo>
                    <a:pt x="1724" y="1332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29" name="Google Shape;2551;p36"/>
            <p:cNvSpPr/>
            <p:nvPr/>
          </p:nvSpPr>
          <p:spPr>
            <a:xfrm>
              <a:off x="4552873" y="2860404"/>
              <a:ext cx="80914" cy="73959"/>
            </a:xfrm>
            <a:custGeom>
              <a:avLst/>
              <a:gdLst/>
              <a:ahLst/>
              <a:cxnLst/>
              <a:rect l="l" t="t" r="r" b="b"/>
              <a:pathLst>
                <a:path w="3653" h="3339" extrusionOk="0">
                  <a:moveTo>
                    <a:pt x="3166" y="1615"/>
                  </a:moveTo>
                  <a:cubicBezTo>
                    <a:pt x="3511" y="2242"/>
                    <a:pt x="3511" y="2775"/>
                    <a:pt x="3166" y="3041"/>
                  </a:cubicBezTo>
                  <a:cubicBezTo>
                    <a:pt x="2790" y="3339"/>
                    <a:pt x="2163" y="3261"/>
                    <a:pt x="1630" y="2837"/>
                  </a:cubicBezTo>
                  <a:cubicBezTo>
                    <a:pt x="1442" y="2916"/>
                    <a:pt x="1223" y="2978"/>
                    <a:pt x="1019" y="3088"/>
                  </a:cubicBezTo>
                  <a:cubicBezTo>
                    <a:pt x="690" y="3245"/>
                    <a:pt x="455" y="3151"/>
                    <a:pt x="251" y="2884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2" y="988"/>
                    <a:pt x="188" y="580"/>
                    <a:pt x="596" y="267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39" y="94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0" name="Google Shape;2552;p36"/>
            <p:cNvSpPr/>
            <p:nvPr/>
          </p:nvSpPr>
          <p:spPr>
            <a:xfrm>
              <a:off x="4573007" y="2883308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1" name="Google Shape;2553;p36"/>
            <p:cNvSpPr/>
            <p:nvPr/>
          </p:nvSpPr>
          <p:spPr>
            <a:xfrm>
              <a:off x="4812918" y="2834710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5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23" y="2994"/>
                    <a:pt x="1019" y="3088"/>
                  </a:cubicBezTo>
                  <a:cubicBezTo>
                    <a:pt x="690" y="3261"/>
                    <a:pt x="455" y="3167"/>
                    <a:pt x="251" y="2885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3" y="1004"/>
                    <a:pt x="188" y="596"/>
                    <a:pt x="596" y="283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2" name="Google Shape;2554;p36"/>
            <p:cNvSpPr/>
            <p:nvPr/>
          </p:nvSpPr>
          <p:spPr>
            <a:xfrm>
              <a:off x="4833052" y="2857613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3" name="Google Shape;2555;p36"/>
            <p:cNvSpPr/>
            <p:nvPr/>
          </p:nvSpPr>
          <p:spPr>
            <a:xfrm>
              <a:off x="5144131" y="2999619"/>
              <a:ext cx="81268" cy="73627"/>
            </a:xfrm>
            <a:custGeom>
              <a:avLst/>
              <a:gdLst/>
              <a:ahLst/>
              <a:cxnLst/>
              <a:rect l="l" t="t" r="r" b="b"/>
              <a:pathLst>
                <a:path w="3669" h="3324" extrusionOk="0">
                  <a:moveTo>
                    <a:pt x="3167" y="1615"/>
                  </a:moveTo>
                  <a:cubicBezTo>
                    <a:pt x="3511" y="2242"/>
                    <a:pt x="3511" y="2775"/>
                    <a:pt x="3182" y="3026"/>
                  </a:cubicBezTo>
                  <a:cubicBezTo>
                    <a:pt x="2790" y="3324"/>
                    <a:pt x="2179" y="3261"/>
                    <a:pt x="1646" y="2838"/>
                  </a:cubicBezTo>
                  <a:cubicBezTo>
                    <a:pt x="1442" y="2916"/>
                    <a:pt x="1223" y="2979"/>
                    <a:pt x="1019" y="3089"/>
                  </a:cubicBezTo>
                  <a:cubicBezTo>
                    <a:pt x="690" y="3245"/>
                    <a:pt x="455" y="3151"/>
                    <a:pt x="251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4" y="1819"/>
                    <a:pt x="533" y="1694"/>
                  </a:cubicBezTo>
                  <a:cubicBezTo>
                    <a:pt x="173" y="988"/>
                    <a:pt x="204" y="581"/>
                    <a:pt x="596" y="267"/>
                  </a:cubicBezTo>
                  <a:cubicBezTo>
                    <a:pt x="957" y="1"/>
                    <a:pt x="1427" y="110"/>
                    <a:pt x="1928" y="596"/>
                  </a:cubicBezTo>
                  <a:cubicBezTo>
                    <a:pt x="2540" y="95"/>
                    <a:pt x="2979" y="16"/>
                    <a:pt x="3308" y="361"/>
                  </a:cubicBezTo>
                  <a:cubicBezTo>
                    <a:pt x="3668" y="706"/>
                    <a:pt x="3637" y="1035"/>
                    <a:pt x="3167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4" name="Google Shape;2556;p36"/>
            <p:cNvSpPr/>
            <p:nvPr/>
          </p:nvSpPr>
          <p:spPr>
            <a:xfrm>
              <a:off x="5164620" y="3022190"/>
              <a:ext cx="37854" cy="29526"/>
            </a:xfrm>
            <a:custGeom>
              <a:avLst/>
              <a:gdLst/>
              <a:ahLst/>
              <a:cxnLst/>
              <a:rect l="l" t="t" r="r" b="b"/>
              <a:pathLst>
                <a:path w="1709" h="1333" extrusionOk="0">
                  <a:moveTo>
                    <a:pt x="847" y="1"/>
                  </a:moveTo>
                  <a:cubicBezTo>
                    <a:pt x="0" y="1"/>
                    <a:pt x="0" y="1333"/>
                    <a:pt x="847" y="1333"/>
                  </a:cubicBezTo>
                  <a:cubicBezTo>
                    <a:pt x="1709" y="1333"/>
                    <a:pt x="1709" y="1"/>
                    <a:pt x="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5" name="Google Shape;2557;p36"/>
            <p:cNvSpPr/>
            <p:nvPr/>
          </p:nvSpPr>
          <p:spPr>
            <a:xfrm>
              <a:off x="4992402" y="2571187"/>
              <a:ext cx="77459" cy="77459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411" y="2728"/>
                  </a:moveTo>
                  <a:cubicBezTo>
                    <a:pt x="1208" y="2791"/>
                    <a:pt x="1020" y="2869"/>
                    <a:pt x="816" y="2885"/>
                  </a:cubicBezTo>
                  <a:cubicBezTo>
                    <a:pt x="643" y="2916"/>
                    <a:pt x="408" y="2916"/>
                    <a:pt x="299" y="2806"/>
                  </a:cubicBezTo>
                  <a:cubicBezTo>
                    <a:pt x="110" y="2650"/>
                    <a:pt x="1" y="2383"/>
                    <a:pt x="157" y="2117"/>
                  </a:cubicBezTo>
                  <a:cubicBezTo>
                    <a:pt x="283" y="1929"/>
                    <a:pt x="440" y="1756"/>
                    <a:pt x="612" y="1521"/>
                  </a:cubicBezTo>
                  <a:cubicBezTo>
                    <a:pt x="393" y="1082"/>
                    <a:pt x="173" y="581"/>
                    <a:pt x="769" y="189"/>
                  </a:cubicBezTo>
                  <a:cubicBezTo>
                    <a:pt x="1035" y="1"/>
                    <a:pt x="1380" y="157"/>
                    <a:pt x="1803" y="659"/>
                  </a:cubicBezTo>
                  <a:cubicBezTo>
                    <a:pt x="2383" y="236"/>
                    <a:pt x="2791" y="204"/>
                    <a:pt x="3136" y="612"/>
                  </a:cubicBezTo>
                  <a:cubicBezTo>
                    <a:pt x="3496" y="1019"/>
                    <a:pt x="3449" y="1364"/>
                    <a:pt x="2948" y="1929"/>
                  </a:cubicBezTo>
                  <a:cubicBezTo>
                    <a:pt x="3214" y="2509"/>
                    <a:pt x="3167" y="3026"/>
                    <a:pt x="2791" y="3214"/>
                  </a:cubicBezTo>
                  <a:cubicBezTo>
                    <a:pt x="2305" y="3496"/>
                    <a:pt x="1866" y="3339"/>
                    <a:pt x="1411" y="27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6" name="Google Shape;2558;p36"/>
            <p:cNvSpPr/>
            <p:nvPr/>
          </p:nvSpPr>
          <p:spPr>
            <a:xfrm>
              <a:off x="5011163" y="259515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3"/>
                    <a:pt x="862" y="1333"/>
                  </a:cubicBezTo>
                  <a:cubicBezTo>
                    <a:pt x="1724" y="1333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7" name="Google Shape;2559;p36"/>
            <p:cNvSpPr/>
            <p:nvPr/>
          </p:nvSpPr>
          <p:spPr>
            <a:xfrm>
              <a:off x="5167035" y="2698618"/>
              <a:ext cx="80936" cy="73959"/>
            </a:xfrm>
            <a:custGeom>
              <a:avLst/>
              <a:gdLst/>
              <a:ahLst/>
              <a:cxnLst/>
              <a:rect l="l" t="t" r="r" b="b"/>
              <a:pathLst>
                <a:path w="3654" h="3339" extrusionOk="0">
                  <a:moveTo>
                    <a:pt x="3167" y="1630"/>
                  </a:moveTo>
                  <a:cubicBezTo>
                    <a:pt x="3512" y="2257"/>
                    <a:pt x="3512" y="2790"/>
                    <a:pt x="3167" y="3041"/>
                  </a:cubicBezTo>
                  <a:cubicBezTo>
                    <a:pt x="2791" y="3339"/>
                    <a:pt x="2164" y="3276"/>
                    <a:pt x="1631" y="2853"/>
                  </a:cubicBezTo>
                  <a:cubicBezTo>
                    <a:pt x="1443" y="2931"/>
                    <a:pt x="1224" y="2994"/>
                    <a:pt x="1020" y="3104"/>
                  </a:cubicBezTo>
                  <a:cubicBezTo>
                    <a:pt x="691" y="3260"/>
                    <a:pt x="455" y="3166"/>
                    <a:pt x="252" y="2884"/>
                  </a:cubicBezTo>
                  <a:cubicBezTo>
                    <a:pt x="32" y="2586"/>
                    <a:pt x="1" y="2367"/>
                    <a:pt x="205" y="2069"/>
                  </a:cubicBezTo>
                  <a:cubicBezTo>
                    <a:pt x="299" y="1944"/>
                    <a:pt x="424" y="1834"/>
                    <a:pt x="534" y="1709"/>
                  </a:cubicBezTo>
                  <a:cubicBezTo>
                    <a:pt x="173" y="1003"/>
                    <a:pt x="189" y="596"/>
                    <a:pt x="597" y="282"/>
                  </a:cubicBezTo>
                  <a:cubicBezTo>
                    <a:pt x="957" y="0"/>
                    <a:pt x="1427" y="126"/>
                    <a:pt x="1929" y="611"/>
                  </a:cubicBezTo>
                  <a:cubicBezTo>
                    <a:pt x="2540" y="110"/>
                    <a:pt x="2979" y="31"/>
                    <a:pt x="3308" y="361"/>
                  </a:cubicBezTo>
                  <a:cubicBezTo>
                    <a:pt x="3653" y="721"/>
                    <a:pt x="3622" y="1050"/>
                    <a:pt x="3167" y="16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38" name="Google Shape;2560;p36"/>
            <p:cNvSpPr/>
            <p:nvPr/>
          </p:nvSpPr>
          <p:spPr>
            <a:xfrm>
              <a:off x="5187192" y="2721522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  <p:grpSp>
        <p:nvGrpSpPr>
          <p:cNvPr id="239" name="Google Shape;2561;p36"/>
          <p:cNvGrpSpPr/>
          <p:nvPr/>
        </p:nvGrpSpPr>
        <p:grpSpPr>
          <a:xfrm>
            <a:off x="5723341" y="2276519"/>
            <a:ext cx="721018" cy="656650"/>
            <a:chOff x="3557127" y="2044850"/>
            <a:chExt cx="213880" cy="194787"/>
          </a:xfrm>
        </p:grpSpPr>
        <p:sp>
          <p:nvSpPr>
            <p:cNvPr id="240" name="Google Shape;2562;p36"/>
            <p:cNvSpPr/>
            <p:nvPr/>
          </p:nvSpPr>
          <p:spPr>
            <a:xfrm>
              <a:off x="3557127" y="2044850"/>
              <a:ext cx="213880" cy="194787"/>
            </a:xfrm>
            <a:custGeom>
              <a:avLst/>
              <a:gdLst/>
              <a:ahLst/>
              <a:cxnLst/>
              <a:rect l="l" t="t" r="r" b="b"/>
              <a:pathLst>
                <a:path w="9656" h="8794" extrusionOk="0">
                  <a:moveTo>
                    <a:pt x="3401" y="1552"/>
                  </a:moveTo>
                  <a:cubicBezTo>
                    <a:pt x="3558" y="988"/>
                    <a:pt x="3762" y="455"/>
                    <a:pt x="4373" y="236"/>
                  </a:cubicBezTo>
                  <a:cubicBezTo>
                    <a:pt x="4875" y="63"/>
                    <a:pt x="5392" y="0"/>
                    <a:pt x="5909" y="173"/>
                  </a:cubicBezTo>
                  <a:cubicBezTo>
                    <a:pt x="6505" y="345"/>
                    <a:pt x="7022" y="1145"/>
                    <a:pt x="6912" y="1756"/>
                  </a:cubicBezTo>
                  <a:cubicBezTo>
                    <a:pt x="6818" y="2273"/>
                    <a:pt x="6662" y="2790"/>
                    <a:pt x="6536" y="3292"/>
                  </a:cubicBezTo>
                  <a:cubicBezTo>
                    <a:pt x="7022" y="3276"/>
                    <a:pt x="7492" y="3229"/>
                    <a:pt x="7978" y="3245"/>
                  </a:cubicBezTo>
                  <a:cubicBezTo>
                    <a:pt x="9076" y="3323"/>
                    <a:pt x="9655" y="4201"/>
                    <a:pt x="9373" y="5079"/>
                  </a:cubicBezTo>
                  <a:cubicBezTo>
                    <a:pt x="9170" y="5659"/>
                    <a:pt x="8793" y="6004"/>
                    <a:pt x="8119" y="6066"/>
                  </a:cubicBezTo>
                  <a:cubicBezTo>
                    <a:pt x="7743" y="6098"/>
                    <a:pt x="7367" y="6098"/>
                    <a:pt x="6960" y="6113"/>
                  </a:cubicBezTo>
                  <a:cubicBezTo>
                    <a:pt x="7022" y="6474"/>
                    <a:pt x="7085" y="6756"/>
                    <a:pt x="7116" y="7022"/>
                  </a:cubicBezTo>
                  <a:cubicBezTo>
                    <a:pt x="7210" y="7979"/>
                    <a:pt x="6395" y="8794"/>
                    <a:pt x="5455" y="8668"/>
                  </a:cubicBezTo>
                  <a:cubicBezTo>
                    <a:pt x="4843" y="8590"/>
                    <a:pt x="4326" y="8323"/>
                    <a:pt x="4028" y="7744"/>
                  </a:cubicBezTo>
                  <a:cubicBezTo>
                    <a:pt x="3934" y="7540"/>
                    <a:pt x="3809" y="7336"/>
                    <a:pt x="3699" y="7132"/>
                  </a:cubicBezTo>
                  <a:cubicBezTo>
                    <a:pt x="2571" y="8308"/>
                    <a:pt x="1254" y="8057"/>
                    <a:pt x="549" y="7164"/>
                  </a:cubicBezTo>
                  <a:cubicBezTo>
                    <a:pt x="298" y="6866"/>
                    <a:pt x="204" y="6396"/>
                    <a:pt x="188" y="6004"/>
                  </a:cubicBezTo>
                  <a:cubicBezTo>
                    <a:pt x="157" y="5314"/>
                    <a:pt x="674" y="4922"/>
                    <a:pt x="1160" y="4609"/>
                  </a:cubicBezTo>
                  <a:cubicBezTo>
                    <a:pt x="878" y="4279"/>
                    <a:pt x="596" y="4013"/>
                    <a:pt x="392" y="3684"/>
                  </a:cubicBezTo>
                  <a:cubicBezTo>
                    <a:pt x="0" y="3057"/>
                    <a:pt x="126" y="2461"/>
                    <a:pt x="690" y="2007"/>
                  </a:cubicBezTo>
                  <a:cubicBezTo>
                    <a:pt x="1379" y="1442"/>
                    <a:pt x="2304" y="1395"/>
                    <a:pt x="3072" y="1850"/>
                  </a:cubicBezTo>
                  <a:cubicBezTo>
                    <a:pt x="3135" y="1881"/>
                    <a:pt x="3213" y="1913"/>
                    <a:pt x="3339" y="1960"/>
                  </a:cubicBezTo>
                  <a:cubicBezTo>
                    <a:pt x="3370" y="1787"/>
                    <a:pt x="3370" y="1662"/>
                    <a:pt x="3401" y="15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1" name="Google Shape;2563;p36"/>
            <p:cNvSpPr/>
            <p:nvPr/>
          </p:nvSpPr>
          <p:spPr>
            <a:xfrm>
              <a:off x="3598083" y="2085474"/>
              <a:ext cx="128492" cy="116664"/>
            </a:xfrm>
            <a:custGeom>
              <a:avLst/>
              <a:gdLst/>
              <a:ahLst/>
              <a:cxnLst/>
              <a:rect l="l" t="t" r="r" b="b"/>
              <a:pathLst>
                <a:path w="5801" h="5267" extrusionOk="0">
                  <a:moveTo>
                    <a:pt x="2038" y="925"/>
                  </a:moveTo>
                  <a:cubicBezTo>
                    <a:pt x="2132" y="580"/>
                    <a:pt x="2258" y="267"/>
                    <a:pt x="2618" y="141"/>
                  </a:cubicBezTo>
                  <a:cubicBezTo>
                    <a:pt x="2916" y="32"/>
                    <a:pt x="3230" y="0"/>
                    <a:pt x="3543" y="94"/>
                  </a:cubicBezTo>
                  <a:cubicBezTo>
                    <a:pt x="3904" y="204"/>
                    <a:pt x="4217" y="674"/>
                    <a:pt x="4154" y="1035"/>
                  </a:cubicBezTo>
                  <a:cubicBezTo>
                    <a:pt x="4092" y="1348"/>
                    <a:pt x="3998" y="1662"/>
                    <a:pt x="3919" y="1975"/>
                  </a:cubicBezTo>
                  <a:cubicBezTo>
                    <a:pt x="4217" y="1960"/>
                    <a:pt x="4499" y="1928"/>
                    <a:pt x="4781" y="1944"/>
                  </a:cubicBezTo>
                  <a:cubicBezTo>
                    <a:pt x="5440" y="1991"/>
                    <a:pt x="5800" y="2508"/>
                    <a:pt x="5628" y="3041"/>
                  </a:cubicBezTo>
                  <a:cubicBezTo>
                    <a:pt x="5502" y="3386"/>
                    <a:pt x="5283" y="3590"/>
                    <a:pt x="4875" y="3637"/>
                  </a:cubicBezTo>
                  <a:cubicBezTo>
                    <a:pt x="4640" y="3652"/>
                    <a:pt x="4421" y="3652"/>
                    <a:pt x="4186" y="3668"/>
                  </a:cubicBezTo>
                  <a:cubicBezTo>
                    <a:pt x="4217" y="3872"/>
                    <a:pt x="4248" y="4044"/>
                    <a:pt x="4264" y="4217"/>
                  </a:cubicBezTo>
                  <a:cubicBezTo>
                    <a:pt x="4327" y="4781"/>
                    <a:pt x="3841" y="5267"/>
                    <a:pt x="3277" y="5188"/>
                  </a:cubicBezTo>
                  <a:cubicBezTo>
                    <a:pt x="2916" y="5141"/>
                    <a:pt x="2603" y="4985"/>
                    <a:pt x="2415" y="4640"/>
                  </a:cubicBezTo>
                  <a:cubicBezTo>
                    <a:pt x="2352" y="4514"/>
                    <a:pt x="2289" y="4389"/>
                    <a:pt x="2226" y="4279"/>
                  </a:cubicBezTo>
                  <a:cubicBezTo>
                    <a:pt x="1552" y="4969"/>
                    <a:pt x="753" y="4828"/>
                    <a:pt x="330" y="4279"/>
                  </a:cubicBezTo>
                  <a:cubicBezTo>
                    <a:pt x="189" y="4107"/>
                    <a:pt x="126" y="3825"/>
                    <a:pt x="110" y="3590"/>
                  </a:cubicBezTo>
                  <a:cubicBezTo>
                    <a:pt x="95" y="3182"/>
                    <a:pt x="408" y="2947"/>
                    <a:pt x="690" y="2759"/>
                  </a:cubicBezTo>
                  <a:cubicBezTo>
                    <a:pt x="534" y="2555"/>
                    <a:pt x="361" y="2398"/>
                    <a:pt x="236" y="2210"/>
                  </a:cubicBezTo>
                  <a:cubicBezTo>
                    <a:pt x="1" y="1834"/>
                    <a:pt x="79" y="1474"/>
                    <a:pt x="424" y="1192"/>
                  </a:cubicBezTo>
                  <a:cubicBezTo>
                    <a:pt x="831" y="862"/>
                    <a:pt x="1380" y="831"/>
                    <a:pt x="1835" y="1097"/>
                  </a:cubicBezTo>
                  <a:cubicBezTo>
                    <a:pt x="1882" y="1129"/>
                    <a:pt x="1929" y="1129"/>
                    <a:pt x="2007" y="1160"/>
                  </a:cubicBezTo>
                  <a:cubicBezTo>
                    <a:pt x="2023" y="1066"/>
                    <a:pt x="2023" y="988"/>
                    <a:pt x="2038" y="9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2" name="Google Shape;2564;p36"/>
            <p:cNvSpPr/>
            <p:nvPr/>
          </p:nvSpPr>
          <p:spPr>
            <a:xfrm>
              <a:off x="3635938" y="2123307"/>
              <a:ext cx="47578" cy="42041"/>
            </a:xfrm>
            <a:custGeom>
              <a:avLst/>
              <a:gdLst/>
              <a:ahLst/>
              <a:cxnLst/>
              <a:rect l="l" t="t" r="r" b="b"/>
              <a:pathLst>
                <a:path w="2148" h="1898" extrusionOk="0">
                  <a:moveTo>
                    <a:pt x="1129" y="706"/>
                  </a:moveTo>
                  <a:cubicBezTo>
                    <a:pt x="1270" y="706"/>
                    <a:pt x="1380" y="769"/>
                    <a:pt x="1395" y="879"/>
                  </a:cubicBezTo>
                  <a:cubicBezTo>
                    <a:pt x="1411" y="957"/>
                    <a:pt x="1380" y="1020"/>
                    <a:pt x="1364" y="1051"/>
                  </a:cubicBezTo>
                  <a:cubicBezTo>
                    <a:pt x="1317" y="1114"/>
                    <a:pt x="1254" y="1161"/>
                    <a:pt x="1160" y="1192"/>
                  </a:cubicBezTo>
                  <a:cubicBezTo>
                    <a:pt x="1137" y="1197"/>
                    <a:pt x="1113" y="1199"/>
                    <a:pt x="1090" y="1199"/>
                  </a:cubicBezTo>
                  <a:cubicBezTo>
                    <a:pt x="959" y="1199"/>
                    <a:pt x="842" y="1126"/>
                    <a:pt x="815" y="1020"/>
                  </a:cubicBezTo>
                  <a:cubicBezTo>
                    <a:pt x="784" y="894"/>
                    <a:pt x="894" y="753"/>
                    <a:pt x="1050" y="706"/>
                  </a:cubicBezTo>
                  <a:close/>
                  <a:moveTo>
                    <a:pt x="1129" y="1"/>
                  </a:moveTo>
                  <a:cubicBezTo>
                    <a:pt x="1050" y="1"/>
                    <a:pt x="972" y="1"/>
                    <a:pt x="878" y="32"/>
                  </a:cubicBezTo>
                  <a:cubicBezTo>
                    <a:pt x="345" y="158"/>
                    <a:pt x="0" y="675"/>
                    <a:pt x="126" y="1192"/>
                  </a:cubicBezTo>
                  <a:cubicBezTo>
                    <a:pt x="235" y="1615"/>
                    <a:pt x="611" y="1897"/>
                    <a:pt x="1082" y="1897"/>
                  </a:cubicBezTo>
                  <a:cubicBezTo>
                    <a:pt x="1160" y="1897"/>
                    <a:pt x="1238" y="1897"/>
                    <a:pt x="1332" y="1866"/>
                  </a:cubicBezTo>
                  <a:cubicBezTo>
                    <a:pt x="1583" y="1803"/>
                    <a:pt x="1803" y="1662"/>
                    <a:pt x="1944" y="1443"/>
                  </a:cubicBezTo>
                  <a:cubicBezTo>
                    <a:pt x="2101" y="1223"/>
                    <a:pt x="2148" y="973"/>
                    <a:pt x="2085" y="706"/>
                  </a:cubicBezTo>
                  <a:cubicBezTo>
                    <a:pt x="1991" y="283"/>
                    <a:pt x="1599" y="1"/>
                    <a:pt x="1129" y="1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  <p:sp>
        <p:nvSpPr>
          <p:cNvPr id="243" name="Google Shape;2565;p36"/>
          <p:cNvSpPr/>
          <p:nvPr/>
        </p:nvSpPr>
        <p:spPr>
          <a:xfrm>
            <a:off x="21737811" y="5239899"/>
            <a:ext cx="190732" cy="148761"/>
          </a:xfrm>
          <a:custGeom>
            <a:avLst/>
            <a:gdLst/>
            <a:ahLst/>
            <a:cxnLst/>
            <a:rect l="l" t="t" r="r" b="b"/>
            <a:pathLst>
              <a:path w="2854" h="2226" extrusionOk="0">
                <a:moveTo>
                  <a:pt x="1427" y="0"/>
                </a:moveTo>
                <a:cubicBezTo>
                  <a:pt x="0" y="0"/>
                  <a:pt x="0" y="2226"/>
                  <a:pt x="1427" y="2226"/>
                </a:cubicBezTo>
                <a:cubicBezTo>
                  <a:pt x="2853" y="2226"/>
                  <a:pt x="2853" y="0"/>
                  <a:pt x="1427" y="0"/>
                </a:cubicBezTo>
                <a:close/>
              </a:path>
            </a:pathLst>
          </a:custGeom>
          <a:solidFill>
            <a:srgbClr val="FBDF66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44" name="Google Shape;2566;p36"/>
          <p:cNvSpPr/>
          <p:nvPr/>
        </p:nvSpPr>
        <p:spPr>
          <a:xfrm>
            <a:off x="20965172" y="8924108"/>
            <a:ext cx="213099" cy="166285"/>
          </a:xfrm>
          <a:custGeom>
            <a:avLst/>
            <a:gdLst/>
            <a:ahLst/>
            <a:cxnLst/>
            <a:rect l="l" t="t" r="r" b="b"/>
            <a:pathLst>
              <a:path w="2854" h="2227" extrusionOk="0">
                <a:moveTo>
                  <a:pt x="1427" y="0"/>
                </a:moveTo>
                <a:cubicBezTo>
                  <a:pt x="0" y="0"/>
                  <a:pt x="0" y="2226"/>
                  <a:pt x="1427" y="2226"/>
                </a:cubicBezTo>
                <a:cubicBezTo>
                  <a:pt x="2853" y="2226"/>
                  <a:pt x="2853" y="0"/>
                  <a:pt x="14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grpSp>
        <p:nvGrpSpPr>
          <p:cNvPr id="245" name="Google Shape;2567;p36"/>
          <p:cNvGrpSpPr/>
          <p:nvPr/>
        </p:nvGrpSpPr>
        <p:grpSpPr>
          <a:xfrm>
            <a:off x="18577851" y="8590088"/>
            <a:ext cx="440184" cy="366411"/>
            <a:chOff x="4526824" y="2262876"/>
            <a:chExt cx="130575" cy="108691"/>
          </a:xfrm>
        </p:grpSpPr>
        <p:sp>
          <p:nvSpPr>
            <p:cNvPr id="246" name="Google Shape;2568;p36"/>
            <p:cNvSpPr/>
            <p:nvPr/>
          </p:nvSpPr>
          <p:spPr>
            <a:xfrm>
              <a:off x="4556683" y="2262876"/>
              <a:ext cx="70858" cy="55242"/>
            </a:xfrm>
            <a:custGeom>
              <a:avLst/>
              <a:gdLst/>
              <a:ahLst/>
              <a:cxnLst/>
              <a:rect l="l" t="t" r="r" b="b"/>
              <a:pathLst>
                <a:path w="3199" h="2494" extrusionOk="0">
                  <a:moveTo>
                    <a:pt x="1599" y="1"/>
                  </a:moveTo>
                  <a:cubicBezTo>
                    <a:pt x="0" y="1"/>
                    <a:pt x="0" y="2493"/>
                    <a:pt x="1599" y="2493"/>
                  </a:cubicBezTo>
                  <a:cubicBezTo>
                    <a:pt x="3198" y="2493"/>
                    <a:pt x="3198" y="1"/>
                    <a:pt x="1599" y="1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7" name="Google Shape;2569;p36"/>
            <p:cNvSpPr/>
            <p:nvPr/>
          </p:nvSpPr>
          <p:spPr>
            <a:xfrm>
              <a:off x="4556683" y="2316347"/>
              <a:ext cx="70858" cy="55220"/>
            </a:xfrm>
            <a:custGeom>
              <a:avLst/>
              <a:gdLst/>
              <a:ahLst/>
              <a:cxnLst/>
              <a:rect l="l" t="t" r="r" b="b"/>
              <a:pathLst>
                <a:path w="3199" h="2493" extrusionOk="0">
                  <a:moveTo>
                    <a:pt x="1599" y="1"/>
                  </a:moveTo>
                  <a:cubicBezTo>
                    <a:pt x="0" y="1"/>
                    <a:pt x="0" y="2493"/>
                    <a:pt x="1599" y="2493"/>
                  </a:cubicBezTo>
                  <a:cubicBezTo>
                    <a:pt x="3198" y="2493"/>
                    <a:pt x="3198" y="1"/>
                    <a:pt x="1599" y="1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8" name="Google Shape;2570;p36"/>
            <p:cNvSpPr/>
            <p:nvPr/>
          </p:nvSpPr>
          <p:spPr>
            <a:xfrm>
              <a:off x="4526824" y="2289966"/>
              <a:ext cx="71190" cy="55220"/>
            </a:xfrm>
            <a:custGeom>
              <a:avLst/>
              <a:gdLst/>
              <a:ahLst/>
              <a:cxnLst/>
              <a:rect l="l" t="t" r="r" b="b"/>
              <a:pathLst>
                <a:path w="3214" h="2493" extrusionOk="0">
                  <a:moveTo>
                    <a:pt x="1615" y="0"/>
                  </a:moveTo>
                  <a:cubicBezTo>
                    <a:pt x="0" y="0"/>
                    <a:pt x="0" y="2493"/>
                    <a:pt x="1615" y="2493"/>
                  </a:cubicBezTo>
                  <a:cubicBezTo>
                    <a:pt x="3214" y="2493"/>
                    <a:pt x="3214" y="0"/>
                    <a:pt x="1615" y="0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49" name="Google Shape;2571;p36"/>
            <p:cNvSpPr/>
            <p:nvPr/>
          </p:nvSpPr>
          <p:spPr>
            <a:xfrm>
              <a:off x="4586187" y="2288239"/>
              <a:ext cx="71212" cy="55220"/>
            </a:xfrm>
            <a:custGeom>
              <a:avLst/>
              <a:gdLst/>
              <a:ahLst/>
              <a:cxnLst/>
              <a:rect l="l" t="t" r="r" b="b"/>
              <a:pathLst>
                <a:path w="3215" h="2493" extrusionOk="0">
                  <a:moveTo>
                    <a:pt x="1615" y="0"/>
                  </a:moveTo>
                  <a:cubicBezTo>
                    <a:pt x="1" y="0"/>
                    <a:pt x="1" y="2492"/>
                    <a:pt x="1615" y="2492"/>
                  </a:cubicBezTo>
                  <a:cubicBezTo>
                    <a:pt x="3214" y="2492"/>
                    <a:pt x="3214" y="0"/>
                    <a:pt x="1615" y="0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  <p:grpSp>
        <p:nvGrpSpPr>
          <p:cNvPr id="250" name="Google Shape;2572;p36"/>
          <p:cNvGrpSpPr/>
          <p:nvPr/>
        </p:nvGrpSpPr>
        <p:grpSpPr>
          <a:xfrm>
            <a:off x="12771569" y="9374752"/>
            <a:ext cx="415796" cy="346520"/>
            <a:chOff x="2124954" y="4057166"/>
            <a:chExt cx="139590" cy="116333"/>
          </a:xfrm>
        </p:grpSpPr>
        <p:sp>
          <p:nvSpPr>
            <p:cNvPr id="251" name="Google Shape;2573;p36"/>
            <p:cNvSpPr/>
            <p:nvPr/>
          </p:nvSpPr>
          <p:spPr>
            <a:xfrm>
              <a:off x="2156895" y="4057166"/>
              <a:ext cx="76063" cy="59052"/>
            </a:xfrm>
            <a:custGeom>
              <a:avLst/>
              <a:gdLst/>
              <a:ahLst/>
              <a:cxnLst/>
              <a:rect l="l" t="t" r="r" b="b"/>
              <a:pathLst>
                <a:path w="3434" h="2666" extrusionOk="0">
                  <a:moveTo>
                    <a:pt x="1709" y="1"/>
                  </a:moveTo>
                  <a:cubicBezTo>
                    <a:pt x="1" y="1"/>
                    <a:pt x="1" y="2665"/>
                    <a:pt x="1709" y="2665"/>
                  </a:cubicBezTo>
                  <a:cubicBezTo>
                    <a:pt x="3433" y="2665"/>
                    <a:pt x="3433" y="1"/>
                    <a:pt x="1709" y="1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2" name="Google Shape;2574;p36"/>
            <p:cNvSpPr/>
            <p:nvPr/>
          </p:nvSpPr>
          <p:spPr>
            <a:xfrm>
              <a:off x="2156895" y="4114469"/>
              <a:ext cx="76063" cy="59030"/>
            </a:xfrm>
            <a:custGeom>
              <a:avLst/>
              <a:gdLst/>
              <a:ahLst/>
              <a:cxnLst/>
              <a:rect l="l" t="t" r="r" b="b"/>
              <a:pathLst>
                <a:path w="3434" h="2665" extrusionOk="0">
                  <a:moveTo>
                    <a:pt x="1709" y="0"/>
                  </a:moveTo>
                  <a:cubicBezTo>
                    <a:pt x="1" y="0"/>
                    <a:pt x="1" y="2665"/>
                    <a:pt x="1709" y="2665"/>
                  </a:cubicBezTo>
                  <a:cubicBezTo>
                    <a:pt x="3433" y="2665"/>
                    <a:pt x="3433" y="0"/>
                    <a:pt x="1709" y="0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3" name="Google Shape;2575;p36"/>
            <p:cNvSpPr/>
            <p:nvPr/>
          </p:nvSpPr>
          <p:spPr>
            <a:xfrm>
              <a:off x="2124954" y="4085983"/>
              <a:ext cx="76063" cy="59052"/>
            </a:xfrm>
            <a:custGeom>
              <a:avLst/>
              <a:gdLst/>
              <a:ahLst/>
              <a:cxnLst/>
              <a:rect l="l" t="t" r="r" b="b"/>
              <a:pathLst>
                <a:path w="3434" h="2666" extrusionOk="0">
                  <a:moveTo>
                    <a:pt x="1725" y="1"/>
                  </a:moveTo>
                  <a:cubicBezTo>
                    <a:pt x="1" y="1"/>
                    <a:pt x="1" y="2665"/>
                    <a:pt x="1725" y="2665"/>
                  </a:cubicBezTo>
                  <a:cubicBezTo>
                    <a:pt x="3433" y="2665"/>
                    <a:pt x="3433" y="1"/>
                    <a:pt x="1725" y="1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4" name="Google Shape;2576;p36"/>
            <p:cNvSpPr/>
            <p:nvPr/>
          </p:nvSpPr>
          <p:spPr>
            <a:xfrm>
              <a:off x="2188481" y="4084256"/>
              <a:ext cx="76063" cy="59030"/>
            </a:xfrm>
            <a:custGeom>
              <a:avLst/>
              <a:gdLst/>
              <a:ahLst/>
              <a:cxnLst/>
              <a:rect l="l" t="t" r="r" b="b"/>
              <a:pathLst>
                <a:path w="3434" h="2665" extrusionOk="0">
                  <a:moveTo>
                    <a:pt x="1725" y="0"/>
                  </a:moveTo>
                  <a:cubicBezTo>
                    <a:pt x="1" y="0"/>
                    <a:pt x="1" y="2665"/>
                    <a:pt x="1725" y="2665"/>
                  </a:cubicBezTo>
                  <a:cubicBezTo>
                    <a:pt x="3434" y="2665"/>
                    <a:pt x="3434" y="0"/>
                    <a:pt x="1725" y="0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  <p:grpSp>
        <p:nvGrpSpPr>
          <p:cNvPr id="255" name="Google Shape;2577;p36"/>
          <p:cNvGrpSpPr/>
          <p:nvPr/>
        </p:nvGrpSpPr>
        <p:grpSpPr>
          <a:xfrm>
            <a:off x="6658805" y="9112947"/>
            <a:ext cx="1741704" cy="3463037"/>
            <a:chOff x="2203410" y="2891304"/>
            <a:chExt cx="516654" cy="1027265"/>
          </a:xfrm>
        </p:grpSpPr>
        <p:sp>
          <p:nvSpPr>
            <p:cNvPr id="256" name="Google Shape;2578;p36"/>
            <p:cNvSpPr/>
            <p:nvPr/>
          </p:nvSpPr>
          <p:spPr>
            <a:xfrm>
              <a:off x="2271323" y="3809901"/>
              <a:ext cx="364235" cy="108668"/>
            </a:xfrm>
            <a:custGeom>
              <a:avLst/>
              <a:gdLst/>
              <a:ahLst/>
              <a:cxnLst/>
              <a:rect l="l" t="t" r="r" b="b"/>
              <a:pathLst>
                <a:path w="16444" h="4906" extrusionOk="0">
                  <a:moveTo>
                    <a:pt x="8620" y="1"/>
                  </a:moveTo>
                  <a:cubicBezTo>
                    <a:pt x="4824" y="1"/>
                    <a:pt x="1" y="980"/>
                    <a:pt x="3518" y="4204"/>
                  </a:cubicBezTo>
                  <a:cubicBezTo>
                    <a:pt x="4003" y="4689"/>
                    <a:pt x="5132" y="4906"/>
                    <a:pt x="6463" y="4906"/>
                  </a:cubicBezTo>
                  <a:cubicBezTo>
                    <a:pt x="10516" y="4906"/>
                    <a:pt x="16443" y="2893"/>
                    <a:pt x="11747" y="286"/>
                  </a:cubicBezTo>
                  <a:cubicBezTo>
                    <a:pt x="11060" y="112"/>
                    <a:pt x="9898" y="1"/>
                    <a:pt x="8620" y="1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7" name="Google Shape;2579;p36"/>
            <p:cNvSpPr/>
            <p:nvPr/>
          </p:nvSpPr>
          <p:spPr>
            <a:xfrm>
              <a:off x="2242661" y="3111080"/>
              <a:ext cx="414205" cy="736753"/>
            </a:xfrm>
            <a:custGeom>
              <a:avLst/>
              <a:gdLst/>
              <a:ahLst/>
              <a:cxnLst/>
              <a:rect l="l" t="t" r="r" b="b"/>
              <a:pathLst>
                <a:path w="18700" h="33262" extrusionOk="0">
                  <a:moveTo>
                    <a:pt x="8793" y="27321"/>
                  </a:moveTo>
                  <a:cubicBezTo>
                    <a:pt x="9060" y="23371"/>
                    <a:pt x="9358" y="19405"/>
                    <a:pt x="9593" y="15439"/>
                  </a:cubicBezTo>
                  <a:cubicBezTo>
                    <a:pt x="9750" y="12885"/>
                    <a:pt x="9812" y="10330"/>
                    <a:pt x="9938" y="7759"/>
                  </a:cubicBezTo>
                  <a:cubicBezTo>
                    <a:pt x="9953" y="7273"/>
                    <a:pt x="10063" y="6772"/>
                    <a:pt x="10094" y="6270"/>
                  </a:cubicBezTo>
                  <a:cubicBezTo>
                    <a:pt x="10157" y="5533"/>
                    <a:pt x="10094" y="5471"/>
                    <a:pt x="9420" y="5126"/>
                  </a:cubicBezTo>
                  <a:cubicBezTo>
                    <a:pt x="8966" y="4891"/>
                    <a:pt x="8527" y="4593"/>
                    <a:pt x="8088" y="4295"/>
                  </a:cubicBezTo>
                  <a:cubicBezTo>
                    <a:pt x="8010" y="4232"/>
                    <a:pt x="7916" y="4107"/>
                    <a:pt x="7916" y="3997"/>
                  </a:cubicBezTo>
                  <a:cubicBezTo>
                    <a:pt x="7790" y="2869"/>
                    <a:pt x="9154" y="3292"/>
                    <a:pt x="10204" y="4467"/>
                  </a:cubicBezTo>
                  <a:cubicBezTo>
                    <a:pt x="10439" y="2931"/>
                    <a:pt x="10518" y="1442"/>
                    <a:pt x="10862" y="0"/>
                  </a:cubicBezTo>
                  <a:cubicBezTo>
                    <a:pt x="11364" y="1317"/>
                    <a:pt x="10815" y="2649"/>
                    <a:pt x="10909" y="4060"/>
                  </a:cubicBezTo>
                  <a:cubicBezTo>
                    <a:pt x="11333" y="3825"/>
                    <a:pt x="11677" y="3605"/>
                    <a:pt x="12038" y="3433"/>
                  </a:cubicBezTo>
                  <a:cubicBezTo>
                    <a:pt x="12320" y="3292"/>
                    <a:pt x="12649" y="3245"/>
                    <a:pt x="12869" y="3574"/>
                  </a:cubicBezTo>
                  <a:cubicBezTo>
                    <a:pt x="13088" y="3872"/>
                    <a:pt x="12884" y="4091"/>
                    <a:pt x="12696" y="4311"/>
                  </a:cubicBezTo>
                  <a:cubicBezTo>
                    <a:pt x="12336" y="4703"/>
                    <a:pt x="11975" y="5063"/>
                    <a:pt x="11380" y="5141"/>
                  </a:cubicBezTo>
                  <a:cubicBezTo>
                    <a:pt x="10894" y="5204"/>
                    <a:pt x="10706" y="5518"/>
                    <a:pt x="10643" y="6051"/>
                  </a:cubicBezTo>
                  <a:cubicBezTo>
                    <a:pt x="10408" y="8104"/>
                    <a:pt x="10392" y="10173"/>
                    <a:pt x="10298" y="12226"/>
                  </a:cubicBezTo>
                  <a:cubicBezTo>
                    <a:pt x="10157" y="14985"/>
                    <a:pt x="9859" y="17712"/>
                    <a:pt x="9656" y="20471"/>
                  </a:cubicBezTo>
                  <a:cubicBezTo>
                    <a:pt x="9593" y="21270"/>
                    <a:pt x="9546" y="22070"/>
                    <a:pt x="9640" y="22885"/>
                  </a:cubicBezTo>
                  <a:cubicBezTo>
                    <a:pt x="10016" y="21709"/>
                    <a:pt x="10392" y="20534"/>
                    <a:pt x="10753" y="19342"/>
                  </a:cubicBezTo>
                  <a:cubicBezTo>
                    <a:pt x="11599" y="16662"/>
                    <a:pt x="12806" y="14154"/>
                    <a:pt x="14687" y="12038"/>
                  </a:cubicBezTo>
                  <a:cubicBezTo>
                    <a:pt x="15267" y="11380"/>
                    <a:pt x="16051" y="10847"/>
                    <a:pt x="16834" y="10424"/>
                  </a:cubicBezTo>
                  <a:cubicBezTo>
                    <a:pt x="17822" y="9906"/>
                    <a:pt x="18700" y="10533"/>
                    <a:pt x="18590" y="11646"/>
                  </a:cubicBezTo>
                  <a:cubicBezTo>
                    <a:pt x="18527" y="12289"/>
                    <a:pt x="18339" y="12947"/>
                    <a:pt x="18041" y="13511"/>
                  </a:cubicBezTo>
                  <a:cubicBezTo>
                    <a:pt x="17211" y="15079"/>
                    <a:pt x="16301" y="16615"/>
                    <a:pt x="15392" y="18151"/>
                  </a:cubicBezTo>
                  <a:cubicBezTo>
                    <a:pt x="14530" y="19609"/>
                    <a:pt x="13590" y="21019"/>
                    <a:pt x="12775" y="22493"/>
                  </a:cubicBezTo>
                  <a:cubicBezTo>
                    <a:pt x="12132" y="23653"/>
                    <a:pt x="11615" y="24891"/>
                    <a:pt x="11003" y="26208"/>
                  </a:cubicBezTo>
                  <a:cubicBezTo>
                    <a:pt x="12132" y="25095"/>
                    <a:pt x="13135" y="24076"/>
                    <a:pt x="14185" y="23104"/>
                  </a:cubicBezTo>
                  <a:cubicBezTo>
                    <a:pt x="15016" y="22367"/>
                    <a:pt x="16192" y="21458"/>
                    <a:pt x="17179" y="22070"/>
                  </a:cubicBezTo>
                  <a:cubicBezTo>
                    <a:pt x="18088" y="22775"/>
                    <a:pt x="17305" y="23794"/>
                    <a:pt x="16756" y="24499"/>
                  </a:cubicBezTo>
                  <a:cubicBezTo>
                    <a:pt x="15580" y="25973"/>
                    <a:pt x="14217" y="27258"/>
                    <a:pt x="12837" y="28543"/>
                  </a:cubicBezTo>
                  <a:cubicBezTo>
                    <a:pt x="11552" y="29719"/>
                    <a:pt x="10235" y="30894"/>
                    <a:pt x="9342" y="32446"/>
                  </a:cubicBezTo>
                  <a:cubicBezTo>
                    <a:pt x="9201" y="32697"/>
                    <a:pt x="8903" y="33261"/>
                    <a:pt x="8637" y="33261"/>
                  </a:cubicBezTo>
                  <a:cubicBezTo>
                    <a:pt x="8260" y="33261"/>
                    <a:pt x="8339" y="32791"/>
                    <a:pt x="8276" y="32587"/>
                  </a:cubicBezTo>
                  <a:cubicBezTo>
                    <a:pt x="7555" y="30377"/>
                    <a:pt x="6380" y="28465"/>
                    <a:pt x="4843" y="26725"/>
                  </a:cubicBezTo>
                  <a:cubicBezTo>
                    <a:pt x="3480" y="25189"/>
                    <a:pt x="2179" y="23574"/>
                    <a:pt x="909" y="21944"/>
                  </a:cubicBezTo>
                  <a:cubicBezTo>
                    <a:pt x="564" y="21505"/>
                    <a:pt x="282" y="20925"/>
                    <a:pt x="173" y="20361"/>
                  </a:cubicBezTo>
                  <a:cubicBezTo>
                    <a:pt x="0" y="19342"/>
                    <a:pt x="737" y="18841"/>
                    <a:pt x="1677" y="19280"/>
                  </a:cubicBezTo>
                  <a:cubicBezTo>
                    <a:pt x="3229" y="20001"/>
                    <a:pt x="4546" y="20988"/>
                    <a:pt x="5612" y="22383"/>
                  </a:cubicBezTo>
                  <a:cubicBezTo>
                    <a:pt x="6489" y="23543"/>
                    <a:pt x="7242" y="24734"/>
                    <a:pt x="7728" y="26114"/>
                  </a:cubicBezTo>
                  <a:cubicBezTo>
                    <a:pt x="7759" y="26223"/>
                    <a:pt x="7837" y="26333"/>
                    <a:pt x="7900" y="26443"/>
                  </a:cubicBezTo>
                  <a:cubicBezTo>
                    <a:pt x="7916" y="26458"/>
                    <a:pt x="7963" y="26458"/>
                    <a:pt x="8041" y="26474"/>
                  </a:cubicBezTo>
                  <a:cubicBezTo>
                    <a:pt x="7336" y="22211"/>
                    <a:pt x="6630" y="17979"/>
                    <a:pt x="5909" y="13621"/>
                  </a:cubicBezTo>
                  <a:cubicBezTo>
                    <a:pt x="5533" y="13606"/>
                    <a:pt x="5141" y="13590"/>
                    <a:pt x="4765" y="13590"/>
                  </a:cubicBezTo>
                  <a:cubicBezTo>
                    <a:pt x="4483" y="13574"/>
                    <a:pt x="4201" y="13606"/>
                    <a:pt x="3919" y="13559"/>
                  </a:cubicBezTo>
                  <a:cubicBezTo>
                    <a:pt x="3558" y="13496"/>
                    <a:pt x="3276" y="13292"/>
                    <a:pt x="3307" y="12869"/>
                  </a:cubicBezTo>
                  <a:cubicBezTo>
                    <a:pt x="3339" y="12414"/>
                    <a:pt x="3699" y="12320"/>
                    <a:pt x="4060" y="12320"/>
                  </a:cubicBezTo>
                  <a:cubicBezTo>
                    <a:pt x="4389" y="12320"/>
                    <a:pt x="4734" y="12414"/>
                    <a:pt x="5079" y="12461"/>
                  </a:cubicBezTo>
                  <a:cubicBezTo>
                    <a:pt x="5251" y="12508"/>
                    <a:pt x="5439" y="12555"/>
                    <a:pt x="5721" y="12618"/>
                  </a:cubicBezTo>
                  <a:cubicBezTo>
                    <a:pt x="5674" y="10988"/>
                    <a:pt x="4812" y="9546"/>
                    <a:pt x="4891" y="7947"/>
                  </a:cubicBezTo>
                  <a:cubicBezTo>
                    <a:pt x="5721" y="9138"/>
                    <a:pt x="5753" y="10596"/>
                    <a:pt x="6286" y="11991"/>
                  </a:cubicBezTo>
                  <a:cubicBezTo>
                    <a:pt x="6583" y="11709"/>
                    <a:pt x="6818" y="11474"/>
                    <a:pt x="7069" y="11254"/>
                  </a:cubicBezTo>
                  <a:cubicBezTo>
                    <a:pt x="7351" y="10988"/>
                    <a:pt x="7712" y="10910"/>
                    <a:pt x="7994" y="11176"/>
                  </a:cubicBezTo>
                  <a:cubicBezTo>
                    <a:pt x="8308" y="11442"/>
                    <a:pt x="8213" y="11834"/>
                    <a:pt x="7978" y="12101"/>
                  </a:cubicBezTo>
                  <a:cubicBezTo>
                    <a:pt x="7759" y="12383"/>
                    <a:pt x="7461" y="12665"/>
                    <a:pt x="7148" y="12838"/>
                  </a:cubicBezTo>
                  <a:cubicBezTo>
                    <a:pt x="6646" y="13104"/>
                    <a:pt x="6505" y="13464"/>
                    <a:pt x="6583" y="13982"/>
                  </a:cubicBezTo>
                  <a:cubicBezTo>
                    <a:pt x="7038" y="16897"/>
                    <a:pt x="7477" y="19797"/>
                    <a:pt x="7931" y="22697"/>
                  </a:cubicBezTo>
                  <a:cubicBezTo>
                    <a:pt x="8182" y="24233"/>
                    <a:pt x="8449" y="25769"/>
                    <a:pt x="8715" y="27305"/>
                  </a:cubicBezTo>
                  <a:cubicBezTo>
                    <a:pt x="8731" y="27321"/>
                    <a:pt x="8762" y="27321"/>
                    <a:pt x="8793" y="27321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8" name="Google Shape;2580;p36"/>
            <p:cNvSpPr/>
            <p:nvPr/>
          </p:nvSpPr>
          <p:spPr>
            <a:xfrm>
              <a:off x="2567628" y="3454455"/>
              <a:ext cx="152436" cy="140276"/>
            </a:xfrm>
            <a:custGeom>
              <a:avLst/>
              <a:gdLst/>
              <a:ahLst/>
              <a:cxnLst/>
              <a:rect l="l" t="t" r="r" b="b"/>
              <a:pathLst>
                <a:path w="6882" h="6333" extrusionOk="0">
                  <a:moveTo>
                    <a:pt x="0" y="6333"/>
                  </a:moveTo>
                  <a:cubicBezTo>
                    <a:pt x="1003" y="5141"/>
                    <a:pt x="2273" y="4279"/>
                    <a:pt x="3527" y="3401"/>
                  </a:cubicBezTo>
                  <a:cubicBezTo>
                    <a:pt x="4452" y="2774"/>
                    <a:pt x="5314" y="2069"/>
                    <a:pt x="6207" y="1395"/>
                  </a:cubicBezTo>
                  <a:cubicBezTo>
                    <a:pt x="6521" y="1176"/>
                    <a:pt x="6756" y="894"/>
                    <a:pt x="6819" y="502"/>
                  </a:cubicBezTo>
                  <a:cubicBezTo>
                    <a:pt x="6881" y="141"/>
                    <a:pt x="6772" y="0"/>
                    <a:pt x="6395" y="47"/>
                  </a:cubicBezTo>
                  <a:cubicBezTo>
                    <a:pt x="5988" y="126"/>
                    <a:pt x="5580" y="204"/>
                    <a:pt x="5188" y="345"/>
                  </a:cubicBezTo>
                  <a:cubicBezTo>
                    <a:pt x="3778" y="894"/>
                    <a:pt x="2634" y="1787"/>
                    <a:pt x="1724" y="2963"/>
                  </a:cubicBezTo>
                  <a:cubicBezTo>
                    <a:pt x="956" y="3981"/>
                    <a:pt x="345" y="5094"/>
                    <a:pt x="0" y="6333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59" name="Google Shape;2581;p36"/>
            <p:cNvSpPr/>
            <p:nvPr/>
          </p:nvSpPr>
          <p:spPr>
            <a:xfrm>
              <a:off x="2203410" y="3416600"/>
              <a:ext cx="152436" cy="140630"/>
            </a:xfrm>
            <a:custGeom>
              <a:avLst/>
              <a:gdLst/>
              <a:ahLst/>
              <a:cxnLst/>
              <a:rect l="l" t="t" r="r" b="b"/>
              <a:pathLst>
                <a:path w="6882" h="6349" extrusionOk="0">
                  <a:moveTo>
                    <a:pt x="6882" y="6349"/>
                  </a:moveTo>
                  <a:cubicBezTo>
                    <a:pt x="5879" y="5157"/>
                    <a:pt x="4609" y="4295"/>
                    <a:pt x="3355" y="3418"/>
                  </a:cubicBezTo>
                  <a:cubicBezTo>
                    <a:pt x="2446" y="2791"/>
                    <a:pt x="1568" y="2085"/>
                    <a:pt x="675" y="1411"/>
                  </a:cubicBezTo>
                  <a:cubicBezTo>
                    <a:pt x="377" y="1176"/>
                    <a:pt x="142" y="910"/>
                    <a:pt x="64" y="518"/>
                  </a:cubicBezTo>
                  <a:cubicBezTo>
                    <a:pt x="1" y="157"/>
                    <a:pt x="126" y="1"/>
                    <a:pt x="487" y="63"/>
                  </a:cubicBezTo>
                  <a:cubicBezTo>
                    <a:pt x="894" y="126"/>
                    <a:pt x="1318" y="220"/>
                    <a:pt x="1694" y="361"/>
                  </a:cubicBezTo>
                  <a:cubicBezTo>
                    <a:pt x="3104" y="894"/>
                    <a:pt x="4264" y="1788"/>
                    <a:pt x="5158" y="2979"/>
                  </a:cubicBezTo>
                  <a:cubicBezTo>
                    <a:pt x="5926" y="3998"/>
                    <a:pt x="6537" y="5095"/>
                    <a:pt x="6882" y="6349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0" name="Google Shape;2582;p36"/>
            <p:cNvSpPr/>
            <p:nvPr/>
          </p:nvSpPr>
          <p:spPr>
            <a:xfrm>
              <a:off x="2387081" y="2930532"/>
              <a:ext cx="206261" cy="217026"/>
            </a:xfrm>
            <a:custGeom>
              <a:avLst/>
              <a:gdLst/>
              <a:ahLst/>
              <a:cxnLst/>
              <a:rect l="l" t="t" r="r" b="b"/>
              <a:pathLst>
                <a:path w="9312" h="9798" extrusionOk="0">
                  <a:moveTo>
                    <a:pt x="9013" y="5189"/>
                  </a:moveTo>
                  <a:cubicBezTo>
                    <a:pt x="8982" y="5455"/>
                    <a:pt x="8935" y="5706"/>
                    <a:pt x="8888" y="5957"/>
                  </a:cubicBezTo>
                  <a:cubicBezTo>
                    <a:pt x="8857" y="6192"/>
                    <a:pt x="8794" y="6427"/>
                    <a:pt x="8747" y="6662"/>
                  </a:cubicBezTo>
                  <a:cubicBezTo>
                    <a:pt x="8637" y="7399"/>
                    <a:pt x="8339" y="8057"/>
                    <a:pt x="7791" y="8574"/>
                  </a:cubicBezTo>
                  <a:cubicBezTo>
                    <a:pt x="7603" y="8747"/>
                    <a:pt x="7368" y="8872"/>
                    <a:pt x="7195" y="8982"/>
                  </a:cubicBezTo>
                  <a:cubicBezTo>
                    <a:pt x="6302" y="9437"/>
                    <a:pt x="5408" y="9687"/>
                    <a:pt x="4452" y="9750"/>
                  </a:cubicBezTo>
                  <a:cubicBezTo>
                    <a:pt x="3778" y="9797"/>
                    <a:pt x="3167" y="9656"/>
                    <a:pt x="2571" y="9374"/>
                  </a:cubicBezTo>
                  <a:cubicBezTo>
                    <a:pt x="1960" y="9076"/>
                    <a:pt x="1411" y="8716"/>
                    <a:pt x="957" y="8214"/>
                  </a:cubicBezTo>
                  <a:cubicBezTo>
                    <a:pt x="565" y="7791"/>
                    <a:pt x="314" y="7273"/>
                    <a:pt x="220" y="6694"/>
                  </a:cubicBezTo>
                  <a:cubicBezTo>
                    <a:pt x="110" y="5988"/>
                    <a:pt x="1" y="5267"/>
                    <a:pt x="32" y="4546"/>
                  </a:cubicBezTo>
                  <a:cubicBezTo>
                    <a:pt x="63" y="4092"/>
                    <a:pt x="189" y="3621"/>
                    <a:pt x="314" y="3167"/>
                  </a:cubicBezTo>
                  <a:cubicBezTo>
                    <a:pt x="471" y="2540"/>
                    <a:pt x="675" y="1913"/>
                    <a:pt x="878" y="1302"/>
                  </a:cubicBezTo>
                  <a:cubicBezTo>
                    <a:pt x="1004" y="894"/>
                    <a:pt x="1239" y="549"/>
                    <a:pt x="1490" y="220"/>
                  </a:cubicBezTo>
                  <a:cubicBezTo>
                    <a:pt x="1662" y="1"/>
                    <a:pt x="1772" y="1"/>
                    <a:pt x="2038" y="110"/>
                  </a:cubicBezTo>
                  <a:cubicBezTo>
                    <a:pt x="2587" y="314"/>
                    <a:pt x="2994" y="706"/>
                    <a:pt x="3418" y="1082"/>
                  </a:cubicBezTo>
                  <a:cubicBezTo>
                    <a:pt x="3527" y="1176"/>
                    <a:pt x="3621" y="1364"/>
                    <a:pt x="3731" y="1364"/>
                  </a:cubicBezTo>
                  <a:cubicBezTo>
                    <a:pt x="3841" y="1380"/>
                    <a:pt x="3951" y="1192"/>
                    <a:pt x="4060" y="1113"/>
                  </a:cubicBezTo>
                  <a:cubicBezTo>
                    <a:pt x="4515" y="737"/>
                    <a:pt x="5032" y="659"/>
                    <a:pt x="5596" y="784"/>
                  </a:cubicBezTo>
                  <a:cubicBezTo>
                    <a:pt x="5847" y="831"/>
                    <a:pt x="6051" y="1004"/>
                    <a:pt x="6192" y="1239"/>
                  </a:cubicBezTo>
                  <a:cubicBezTo>
                    <a:pt x="6302" y="1396"/>
                    <a:pt x="6411" y="1537"/>
                    <a:pt x="6505" y="1693"/>
                  </a:cubicBezTo>
                  <a:cubicBezTo>
                    <a:pt x="6647" y="1584"/>
                    <a:pt x="6803" y="1505"/>
                    <a:pt x="6944" y="1380"/>
                  </a:cubicBezTo>
                  <a:cubicBezTo>
                    <a:pt x="7446" y="925"/>
                    <a:pt x="8057" y="769"/>
                    <a:pt x="8700" y="737"/>
                  </a:cubicBezTo>
                  <a:cubicBezTo>
                    <a:pt x="8951" y="722"/>
                    <a:pt x="9217" y="816"/>
                    <a:pt x="9248" y="1082"/>
                  </a:cubicBezTo>
                  <a:cubicBezTo>
                    <a:pt x="9311" y="1584"/>
                    <a:pt x="9217" y="4217"/>
                    <a:pt x="9013" y="51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1" name="Google Shape;2583;p36"/>
            <p:cNvSpPr/>
            <p:nvPr/>
          </p:nvSpPr>
          <p:spPr>
            <a:xfrm>
              <a:off x="2426309" y="2942649"/>
              <a:ext cx="122933" cy="208254"/>
            </a:xfrm>
            <a:custGeom>
              <a:avLst/>
              <a:gdLst/>
              <a:ahLst/>
              <a:cxnLst/>
              <a:rect l="l" t="t" r="r" b="b"/>
              <a:pathLst>
                <a:path w="5550" h="9402" extrusionOk="0">
                  <a:moveTo>
                    <a:pt x="3406" y="0"/>
                  </a:moveTo>
                  <a:cubicBezTo>
                    <a:pt x="3176" y="0"/>
                    <a:pt x="2943" y="43"/>
                    <a:pt x="2728" y="128"/>
                  </a:cubicBezTo>
                  <a:cubicBezTo>
                    <a:pt x="2211" y="331"/>
                    <a:pt x="1803" y="676"/>
                    <a:pt x="1537" y="1099"/>
                  </a:cubicBezTo>
                  <a:cubicBezTo>
                    <a:pt x="1474" y="1193"/>
                    <a:pt x="1412" y="1287"/>
                    <a:pt x="1349" y="1366"/>
                  </a:cubicBezTo>
                  <a:cubicBezTo>
                    <a:pt x="1192" y="1570"/>
                    <a:pt x="1020" y="1820"/>
                    <a:pt x="910" y="2134"/>
                  </a:cubicBezTo>
                  <a:cubicBezTo>
                    <a:pt x="863" y="2259"/>
                    <a:pt x="800" y="2385"/>
                    <a:pt x="738" y="2510"/>
                  </a:cubicBezTo>
                  <a:cubicBezTo>
                    <a:pt x="628" y="2730"/>
                    <a:pt x="502" y="2996"/>
                    <a:pt x="440" y="3294"/>
                  </a:cubicBezTo>
                  <a:cubicBezTo>
                    <a:pt x="252" y="3999"/>
                    <a:pt x="79" y="4704"/>
                    <a:pt x="64" y="5457"/>
                  </a:cubicBezTo>
                  <a:cubicBezTo>
                    <a:pt x="64" y="5567"/>
                    <a:pt x="48" y="5676"/>
                    <a:pt x="32" y="5786"/>
                  </a:cubicBezTo>
                  <a:cubicBezTo>
                    <a:pt x="17" y="6052"/>
                    <a:pt x="1" y="6319"/>
                    <a:pt x="32" y="6617"/>
                  </a:cubicBezTo>
                  <a:cubicBezTo>
                    <a:pt x="64" y="7056"/>
                    <a:pt x="142" y="7479"/>
                    <a:pt x="236" y="7871"/>
                  </a:cubicBezTo>
                  <a:lnTo>
                    <a:pt x="252" y="7996"/>
                  </a:lnTo>
                  <a:cubicBezTo>
                    <a:pt x="299" y="8184"/>
                    <a:pt x="424" y="8764"/>
                    <a:pt x="973" y="9062"/>
                  </a:cubicBezTo>
                  <a:cubicBezTo>
                    <a:pt x="1255" y="9203"/>
                    <a:pt x="1537" y="9281"/>
                    <a:pt x="1788" y="9328"/>
                  </a:cubicBezTo>
                  <a:cubicBezTo>
                    <a:pt x="2005" y="9381"/>
                    <a:pt x="2218" y="9401"/>
                    <a:pt x="2424" y="9401"/>
                  </a:cubicBezTo>
                  <a:cubicBezTo>
                    <a:pt x="2768" y="9401"/>
                    <a:pt x="3093" y="9346"/>
                    <a:pt x="3386" y="9297"/>
                  </a:cubicBezTo>
                  <a:lnTo>
                    <a:pt x="3606" y="9266"/>
                  </a:lnTo>
                  <a:cubicBezTo>
                    <a:pt x="3810" y="9234"/>
                    <a:pt x="3998" y="9172"/>
                    <a:pt x="4170" y="9078"/>
                  </a:cubicBezTo>
                  <a:cubicBezTo>
                    <a:pt x="4484" y="8905"/>
                    <a:pt x="4719" y="8607"/>
                    <a:pt x="4829" y="8263"/>
                  </a:cubicBezTo>
                  <a:cubicBezTo>
                    <a:pt x="4860" y="8153"/>
                    <a:pt x="4891" y="8059"/>
                    <a:pt x="4923" y="7965"/>
                  </a:cubicBezTo>
                  <a:cubicBezTo>
                    <a:pt x="5017" y="7730"/>
                    <a:pt x="5095" y="7479"/>
                    <a:pt x="5142" y="7197"/>
                  </a:cubicBezTo>
                  <a:cubicBezTo>
                    <a:pt x="5361" y="5755"/>
                    <a:pt x="5550" y="4344"/>
                    <a:pt x="5408" y="2886"/>
                  </a:cubicBezTo>
                  <a:cubicBezTo>
                    <a:pt x="5361" y="2369"/>
                    <a:pt x="5252" y="1679"/>
                    <a:pt x="4891" y="958"/>
                  </a:cubicBezTo>
                  <a:cubicBezTo>
                    <a:pt x="4734" y="582"/>
                    <a:pt x="4452" y="300"/>
                    <a:pt x="4092" y="143"/>
                  </a:cubicBezTo>
                  <a:cubicBezTo>
                    <a:pt x="3884" y="47"/>
                    <a:pt x="3647" y="0"/>
                    <a:pt x="3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2" name="Google Shape;2584;p36"/>
            <p:cNvSpPr/>
            <p:nvPr/>
          </p:nvSpPr>
          <p:spPr>
            <a:xfrm>
              <a:off x="2442412" y="2904173"/>
              <a:ext cx="45208" cy="31564"/>
            </a:xfrm>
            <a:custGeom>
              <a:avLst/>
              <a:gdLst/>
              <a:ahLst/>
              <a:cxnLst/>
              <a:rect l="l" t="t" r="r" b="b"/>
              <a:pathLst>
                <a:path w="2041" h="1425" extrusionOk="0">
                  <a:moveTo>
                    <a:pt x="1009" y="1"/>
                  </a:moveTo>
                  <a:cubicBezTo>
                    <a:pt x="901" y="1"/>
                    <a:pt x="786" y="29"/>
                    <a:pt x="669" y="93"/>
                  </a:cubicBezTo>
                  <a:cubicBezTo>
                    <a:pt x="0" y="468"/>
                    <a:pt x="393" y="1424"/>
                    <a:pt x="1019" y="1424"/>
                  </a:cubicBezTo>
                  <a:cubicBezTo>
                    <a:pt x="1127" y="1424"/>
                    <a:pt x="1241" y="1396"/>
                    <a:pt x="1359" y="1332"/>
                  </a:cubicBezTo>
                  <a:cubicBezTo>
                    <a:pt x="2041" y="957"/>
                    <a:pt x="1639" y="1"/>
                    <a:pt x="1009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3" name="Google Shape;2585;p36"/>
            <p:cNvSpPr/>
            <p:nvPr/>
          </p:nvSpPr>
          <p:spPr>
            <a:xfrm>
              <a:off x="2526561" y="2911106"/>
              <a:ext cx="45097" cy="31364"/>
            </a:xfrm>
            <a:custGeom>
              <a:avLst/>
              <a:gdLst/>
              <a:ahLst/>
              <a:cxnLst/>
              <a:rect l="l" t="t" r="r" b="b"/>
              <a:pathLst>
                <a:path w="2036" h="1416" extrusionOk="0">
                  <a:moveTo>
                    <a:pt x="1022" y="0"/>
                  </a:moveTo>
                  <a:cubicBezTo>
                    <a:pt x="913" y="0"/>
                    <a:pt x="797" y="29"/>
                    <a:pt x="679" y="94"/>
                  </a:cubicBezTo>
                  <a:cubicBezTo>
                    <a:pt x="0" y="466"/>
                    <a:pt x="395" y="1415"/>
                    <a:pt x="1018" y="1415"/>
                  </a:cubicBezTo>
                  <a:cubicBezTo>
                    <a:pt x="1129" y="1415"/>
                    <a:pt x="1248" y="1385"/>
                    <a:pt x="1368" y="1316"/>
                  </a:cubicBezTo>
                  <a:cubicBezTo>
                    <a:pt x="2036" y="943"/>
                    <a:pt x="1646" y="0"/>
                    <a:pt x="1022" y="0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4" name="Google Shape;2586;p36"/>
            <p:cNvSpPr/>
            <p:nvPr/>
          </p:nvSpPr>
          <p:spPr>
            <a:xfrm>
              <a:off x="2481640" y="2891304"/>
              <a:ext cx="45186" cy="31586"/>
            </a:xfrm>
            <a:custGeom>
              <a:avLst/>
              <a:gdLst/>
              <a:ahLst/>
              <a:cxnLst/>
              <a:rect l="l" t="t" r="r" b="b"/>
              <a:pathLst>
                <a:path w="2040" h="1426" extrusionOk="0">
                  <a:moveTo>
                    <a:pt x="1013" y="1"/>
                  </a:moveTo>
                  <a:cubicBezTo>
                    <a:pt x="903" y="1"/>
                    <a:pt x="787" y="29"/>
                    <a:pt x="669" y="94"/>
                  </a:cubicBezTo>
                  <a:cubicBezTo>
                    <a:pt x="0" y="469"/>
                    <a:pt x="393" y="1425"/>
                    <a:pt x="1019" y="1425"/>
                  </a:cubicBezTo>
                  <a:cubicBezTo>
                    <a:pt x="1127" y="1425"/>
                    <a:pt x="1241" y="1397"/>
                    <a:pt x="1359" y="1333"/>
                  </a:cubicBezTo>
                  <a:cubicBezTo>
                    <a:pt x="2040" y="945"/>
                    <a:pt x="1640" y="1"/>
                    <a:pt x="1013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5" name="Google Shape;2587;p36"/>
            <p:cNvSpPr/>
            <p:nvPr/>
          </p:nvSpPr>
          <p:spPr>
            <a:xfrm>
              <a:off x="2218694" y="3108998"/>
              <a:ext cx="183690" cy="200679"/>
            </a:xfrm>
            <a:custGeom>
              <a:avLst/>
              <a:gdLst/>
              <a:ahLst/>
              <a:cxnLst/>
              <a:rect l="l" t="t" r="r" b="b"/>
              <a:pathLst>
                <a:path w="8293" h="9060" extrusionOk="0">
                  <a:moveTo>
                    <a:pt x="7712" y="3402"/>
                  </a:moveTo>
                  <a:cubicBezTo>
                    <a:pt x="7791" y="3605"/>
                    <a:pt x="7853" y="3809"/>
                    <a:pt x="7916" y="4028"/>
                  </a:cubicBezTo>
                  <a:cubicBezTo>
                    <a:pt x="7979" y="4217"/>
                    <a:pt x="8026" y="4420"/>
                    <a:pt x="8089" y="4608"/>
                  </a:cubicBezTo>
                  <a:cubicBezTo>
                    <a:pt x="8277" y="5220"/>
                    <a:pt x="8292" y="5831"/>
                    <a:pt x="8089" y="6427"/>
                  </a:cubicBezTo>
                  <a:cubicBezTo>
                    <a:pt x="8010" y="6630"/>
                    <a:pt x="7885" y="6819"/>
                    <a:pt x="7791" y="6960"/>
                  </a:cubicBezTo>
                  <a:cubicBezTo>
                    <a:pt x="7289" y="7665"/>
                    <a:pt x="6709" y="8182"/>
                    <a:pt x="6004" y="8605"/>
                  </a:cubicBezTo>
                  <a:cubicBezTo>
                    <a:pt x="5518" y="8903"/>
                    <a:pt x="5001" y="9029"/>
                    <a:pt x="4436" y="9044"/>
                  </a:cubicBezTo>
                  <a:cubicBezTo>
                    <a:pt x="3856" y="9060"/>
                    <a:pt x="3292" y="8982"/>
                    <a:pt x="2775" y="8778"/>
                  </a:cubicBezTo>
                  <a:cubicBezTo>
                    <a:pt x="2305" y="8605"/>
                    <a:pt x="1913" y="8308"/>
                    <a:pt x="1615" y="7900"/>
                  </a:cubicBezTo>
                  <a:cubicBezTo>
                    <a:pt x="1270" y="7414"/>
                    <a:pt x="910" y="6913"/>
                    <a:pt x="659" y="6348"/>
                  </a:cubicBezTo>
                  <a:cubicBezTo>
                    <a:pt x="502" y="5988"/>
                    <a:pt x="408" y="5596"/>
                    <a:pt x="330" y="5204"/>
                  </a:cubicBezTo>
                  <a:cubicBezTo>
                    <a:pt x="220" y="4655"/>
                    <a:pt x="142" y="4107"/>
                    <a:pt x="48" y="3558"/>
                  </a:cubicBezTo>
                  <a:cubicBezTo>
                    <a:pt x="1" y="3213"/>
                    <a:pt x="48" y="2853"/>
                    <a:pt x="110" y="2508"/>
                  </a:cubicBezTo>
                  <a:cubicBezTo>
                    <a:pt x="142" y="2273"/>
                    <a:pt x="236" y="2242"/>
                    <a:pt x="471" y="2210"/>
                  </a:cubicBezTo>
                  <a:cubicBezTo>
                    <a:pt x="972" y="2163"/>
                    <a:pt x="1427" y="2304"/>
                    <a:pt x="1882" y="2430"/>
                  </a:cubicBezTo>
                  <a:cubicBezTo>
                    <a:pt x="2007" y="2461"/>
                    <a:pt x="2148" y="2555"/>
                    <a:pt x="2242" y="2524"/>
                  </a:cubicBezTo>
                  <a:cubicBezTo>
                    <a:pt x="2320" y="2492"/>
                    <a:pt x="2352" y="2304"/>
                    <a:pt x="2399" y="2195"/>
                  </a:cubicBezTo>
                  <a:cubicBezTo>
                    <a:pt x="2587" y="1740"/>
                    <a:pt x="2963" y="1489"/>
                    <a:pt x="3433" y="1364"/>
                  </a:cubicBezTo>
                  <a:cubicBezTo>
                    <a:pt x="3653" y="1301"/>
                    <a:pt x="3856" y="1364"/>
                    <a:pt x="4060" y="1474"/>
                  </a:cubicBezTo>
                  <a:cubicBezTo>
                    <a:pt x="4201" y="1552"/>
                    <a:pt x="4342" y="1630"/>
                    <a:pt x="4468" y="1709"/>
                  </a:cubicBezTo>
                  <a:cubicBezTo>
                    <a:pt x="4546" y="1568"/>
                    <a:pt x="4625" y="1442"/>
                    <a:pt x="4687" y="1301"/>
                  </a:cubicBezTo>
                  <a:cubicBezTo>
                    <a:pt x="4891" y="768"/>
                    <a:pt x="5283" y="408"/>
                    <a:pt x="5769" y="126"/>
                  </a:cubicBezTo>
                  <a:cubicBezTo>
                    <a:pt x="5957" y="16"/>
                    <a:pt x="6192" y="0"/>
                    <a:pt x="6317" y="188"/>
                  </a:cubicBezTo>
                  <a:cubicBezTo>
                    <a:pt x="6552" y="549"/>
                    <a:pt x="7493" y="2586"/>
                    <a:pt x="7712" y="34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6" name="Google Shape;2588;p36"/>
            <p:cNvSpPr/>
            <p:nvPr/>
          </p:nvSpPr>
          <p:spPr>
            <a:xfrm>
              <a:off x="2261045" y="3135334"/>
              <a:ext cx="119809" cy="176425"/>
            </a:xfrm>
            <a:custGeom>
              <a:avLst/>
              <a:gdLst/>
              <a:ahLst/>
              <a:cxnLst/>
              <a:rect l="l" t="t" r="r" b="b"/>
              <a:pathLst>
                <a:path w="5409" h="7965" extrusionOk="0">
                  <a:moveTo>
                    <a:pt x="1751" y="1"/>
                  </a:moveTo>
                  <a:cubicBezTo>
                    <a:pt x="1727" y="1"/>
                    <a:pt x="1702" y="1"/>
                    <a:pt x="1678" y="2"/>
                  </a:cubicBezTo>
                  <a:cubicBezTo>
                    <a:pt x="1302" y="18"/>
                    <a:pt x="910" y="206"/>
                    <a:pt x="644" y="520"/>
                  </a:cubicBezTo>
                  <a:cubicBezTo>
                    <a:pt x="330" y="865"/>
                    <a:pt x="158" y="1272"/>
                    <a:pt x="111" y="1711"/>
                  </a:cubicBezTo>
                  <a:cubicBezTo>
                    <a:pt x="111" y="1805"/>
                    <a:pt x="95" y="1883"/>
                    <a:pt x="79" y="1977"/>
                  </a:cubicBezTo>
                  <a:cubicBezTo>
                    <a:pt x="48" y="2197"/>
                    <a:pt x="1" y="2448"/>
                    <a:pt x="32" y="2730"/>
                  </a:cubicBezTo>
                  <a:cubicBezTo>
                    <a:pt x="48" y="2839"/>
                    <a:pt x="48" y="2965"/>
                    <a:pt x="48" y="3075"/>
                  </a:cubicBezTo>
                  <a:cubicBezTo>
                    <a:pt x="64" y="3294"/>
                    <a:pt x="64" y="3545"/>
                    <a:pt x="126" y="3796"/>
                  </a:cubicBezTo>
                  <a:cubicBezTo>
                    <a:pt x="252" y="4391"/>
                    <a:pt x="393" y="4987"/>
                    <a:pt x="659" y="5582"/>
                  </a:cubicBezTo>
                  <a:cubicBezTo>
                    <a:pt x="706" y="5661"/>
                    <a:pt x="738" y="5739"/>
                    <a:pt x="769" y="5833"/>
                  </a:cubicBezTo>
                  <a:cubicBezTo>
                    <a:pt x="863" y="6037"/>
                    <a:pt x="957" y="6256"/>
                    <a:pt x="1082" y="6476"/>
                  </a:cubicBezTo>
                  <a:cubicBezTo>
                    <a:pt x="1286" y="6789"/>
                    <a:pt x="1506" y="7072"/>
                    <a:pt x="1725" y="7354"/>
                  </a:cubicBezTo>
                  <a:lnTo>
                    <a:pt x="1788" y="7432"/>
                  </a:lnTo>
                  <a:cubicBezTo>
                    <a:pt x="1897" y="7557"/>
                    <a:pt x="2211" y="7949"/>
                    <a:pt x="2744" y="7965"/>
                  </a:cubicBezTo>
                  <a:cubicBezTo>
                    <a:pt x="3010" y="7965"/>
                    <a:pt x="3245" y="7902"/>
                    <a:pt x="3465" y="7855"/>
                  </a:cubicBezTo>
                  <a:cubicBezTo>
                    <a:pt x="3951" y="7730"/>
                    <a:pt x="4327" y="7463"/>
                    <a:pt x="4672" y="7213"/>
                  </a:cubicBezTo>
                  <a:lnTo>
                    <a:pt x="4829" y="7103"/>
                  </a:lnTo>
                  <a:cubicBezTo>
                    <a:pt x="4970" y="7009"/>
                    <a:pt x="5079" y="6883"/>
                    <a:pt x="5173" y="6758"/>
                  </a:cubicBezTo>
                  <a:cubicBezTo>
                    <a:pt x="5346" y="6492"/>
                    <a:pt x="5409" y="6178"/>
                    <a:pt x="5361" y="5865"/>
                  </a:cubicBezTo>
                  <a:cubicBezTo>
                    <a:pt x="5346" y="5786"/>
                    <a:pt x="5330" y="5692"/>
                    <a:pt x="5330" y="5614"/>
                  </a:cubicBezTo>
                  <a:cubicBezTo>
                    <a:pt x="5299" y="5410"/>
                    <a:pt x="5267" y="5175"/>
                    <a:pt x="5189" y="4940"/>
                  </a:cubicBezTo>
                  <a:cubicBezTo>
                    <a:pt x="4813" y="3764"/>
                    <a:pt x="4405" y="2620"/>
                    <a:pt x="3731" y="1586"/>
                  </a:cubicBezTo>
                  <a:cubicBezTo>
                    <a:pt x="3496" y="1209"/>
                    <a:pt x="3151" y="723"/>
                    <a:pt x="2603" y="316"/>
                  </a:cubicBezTo>
                  <a:cubicBezTo>
                    <a:pt x="2355" y="97"/>
                    <a:pt x="2067" y="1"/>
                    <a:pt x="1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7" name="Google Shape;2589;p36"/>
            <p:cNvSpPr/>
            <p:nvPr/>
          </p:nvSpPr>
          <p:spPr>
            <a:xfrm>
              <a:off x="2231209" y="3122664"/>
              <a:ext cx="35750" cy="26137"/>
            </a:xfrm>
            <a:custGeom>
              <a:avLst/>
              <a:gdLst/>
              <a:ahLst/>
              <a:cxnLst/>
              <a:rect l="l" t="t" r="r" b="b"/>
              <a:pathLst>
                <a:path w="1614" h="1180" extrusionOk="0">
                  <a:moveTo>
                    <a:pt x="772" y="1"/>
                  </a:moveTo>
                  <a:cubicBezTo>
                    <a:pt x="604" y="1"/>
                    <a:pt x="435" y="77"/>
                    <a:pt x="313" y="261"/>
                  </a:cubicBezTo>
                  <a:cubicBezTo>
                    <a:pt x="0" y="708"/>
                    <a:pt x="413" y="1179"/>
                    <a:pt x="835" y="1179"/>
                  </a:cubicBezTo>
                  <a:cubicBezTo>
                    <a:pt x="1004" y="1179"/>
                    <a:pt x="1175" y="1103"/>
                    <a:pt x="1301" y="919"/>
                  </a:cubicBezTo>
                  <a:cubicBezTo>
                    <a:pt x="1614" y="472"/>
                    <a:pt x="1193" y="1"/>
                    <a:pt x="772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8" name="Google Shape;2590;p36"/>
            <p:cNvSpPr/>
            <p:nvPr/>
          </p:nvSpPr>
          <p:spPr>
            <a:xfrm>
              <a:off x="2297748" y="3095242"/>
              <a:ext cx="35639" cy="26469"/>
            </a:xfrm>
            <a:custGeom>
              <a:avLst/>
              <a:gdLst/>
              <a:ahLst/>
              <a:cxnLst/>
              <a:rect l="l" t="t" r="r" b="b"/>
              <a:pathLst>
                <a:path w="1609" h="1195" extrusionOk="0">
                  <a:moveTo>
                    <a:pt x="768" y="1"/>
                  </a:moveTo>
                  <a:cubicBezTo>
                    <a:pt x="599" y="1"/>
                    <a:pt x="429" y="77"/>
                    <a:pt x="303" y="261"/>
                  </a:cubicBezTo>
                  <a:cubicBezTo>
                    <a:pt x="1" y="720"/>
                    <a:pt x="418" y="1195"/>
                    <a:pt x="841" y="1195"/>
                  </a:cubicBezTo>
                  <a:cubicBezTo>
                    <a:pt x="1011" y="1195"/>
                    <a:pt x="1181" y="1118"/>
                    <a:pt x="1306" y="935"/>
                  </a:cubicBezTo>
                  <a:cubicBezTo>
                    <a:pt x="1609" y="476"/>
                    <a:pt x="1191" y="1"/>
                    <a:pt x="768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69" name="Google Shape;2591;p36"/>
            <p:cNvSpPr/>
            <p:nvPr/>
          </p:nvSpPr>
          <p:spPr>
            <a:xfrm>
              <a:off x="2256106" y="3097679"/>
              <a:ext cx="35617" cy="26469"/>
            </a:xfrm>
            <a:custGeom>
              <a:avLst/>
              <a:gdLst/>
              <a:ahLst/>
              <a:cxnLst/>
              <a:rect l="l" t="t" r="r" b="b"/>
              <a:pathLst>
                <a:path w="1608" h="1195" extrusionOk="0">
                  <a:moveTo>
                    <a:pt x="767" y="1"/>
                  </a:moveTo>
                  <a:cubicBezTo>
                    <a:pt x="598" y="1"/>
                    <a:pt x="428" y="77"/>
                    <a:pt x="302" y="260"/>
                  </a:cubicBezTo>
                  <a:cubicBezTo>
                    <a:pt x="0" y="719"/>
                    <a:pt x="417" y="1194"/>
                    <a:pt x="840" y="1194"/>
                  </a:cubicBezTo>
                  <a:cubicBezTo>
                    <a:pt x="1010" y="1194"/>
                    <a:pt x="1180" y="1118"/>
                    <a:pt x="1305" y="934"/>
                  </a:cubicBezTo>
                  <a:cubicBezTo>
                    <a:pt x="1608" y="475"/>
                    <a:pt x="1190" y="1"/>
                    <a:pt x="767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  <p:sp>
        <p:nvSpPr>
          <p:cNvPr id="270" name="Google Shape;2592;p36"/>
          <p:cNvSpPr/>
          <p:nvPr/>
        </p:nvSpPr>
        <p:spPr>
          <a:xfrm>
            <a:off x="6360586" y="2470123"/>
            <a:ext cx="11356556" cy="2290646"/>
          </a:xfrm>
          <a:custGeom>
            <a:avLst/>
            <a:gdLst/>
            <a:ahLst/>
            <a:cxnLst/>
            <a:rect l="l" t="t" r="r" b="b"/>
            <a:pathLst>
              <a:path w="52127" h="13160" extrusionOk="0">
                <a:moveTo>
                  <a:pt x="41797" y="0"/>
                </a:moveTo>
                <a:cubicBezTo>
                  <a:pt x="41733" y="0"/>
                  <a:pt x="41673" y="3"/>
                  <a:pt x="41623" y="11"/>
                </a:cubicBezTo>
                <a:cubicBezTo>
                  <a:pt x="41525" y="26"/>
                  <a:pt x="41427" y="30"/>
                  <a:pt x="41330" y="30"/>
                </a:cubicBezTo>
                <a:cubicBezTo>
                  <a:pt x="41198" y="30"/>
                  <a:pt x="41068" y="23"/>
                  <a:pt x="40937" y="23"/>
                </a:cubicBezTo>
                <a:cubicBezTo>
                  <a:pt x="40867" y="23"/>
                  <a:pt x="40798" y="25"/>
                  <a:pt x="40729" y="32"/>
                </a:cubicBezTo>
                <a:cubicBezTo>
                  <a:pt x="40603" y="44"/>
                  <a:pt x="40477" y="48"/>
                  <a:pt x="40351" y="48"/>
                </a:cubicBezTo>
                <a:cubicBezTo>
                  <a:pt x="40084" y="48"/>
                  <a:pt x="39817" y="30"/>
                  <a:pt x="39550" y="30"/>
                </a:cubicBezTo>
                <a:cubicBezTo>
                  <a:pt x="39365" y="30"/>
                  <a:pt x="39179" y="39"/>
                  <a:pt x="38993" y="69"/>
                </a:cubicBezTo>
                <a:cubicBezTo>
                  <a:pt x="38821" y="98"/>
                  <a:pt x="38647" y="103"/>
                  <a:pt x="38473" y="103"/>
                </a:cubicBezTo>
                <a:cubicBezTo>
                  <a:pt x="38377" y="103"/>
                  <a:pt x="38281" y="101"/>
                  <a:pt x="38184" y="101"/>
                </a:cubicBezTo>
                <a:cubicBezTo>
                  <a:pt x="37918" y="101"/>
                  <a:pt x="37652" y="113"/>
                  <a:pt x="37390" y="201"/>
                </a:cubicBezTo>
                <a:cubicBezTo>
                  <a:pt x="37360" y="211"/>
                  <a:pt x="37331" y="215"/>
                  <a:pt x="37301" y="215"/>
                </a:cubicBezTo>
                <a:cubicBezTo>
                  <a:pt x="37194" y="215"/>
                  <a:pt x="37089" y="162"/>
                  <a:pt x="36992" y="162"/>
                </a:cubicBezTo>
                <a:cubicBezTo>
                  <a:pt x="36968" y="162"/>
                  <a:pt x="36944" y="165"/>
                  <a:pt x="36921" y="173"/>
                </a:cubicBezTo>
                <a:cubicBezTo>
                  <a:pt x="36796" y="218"/>
                  <a:pt x="36660" y="258"/>
                  <a:pt x="36539" y="258"/>
                </a:cubicBezTo>
                <a:cubicBezTo>
                  <a:pt x="36493" y="258"/>
                  <a:pt x="36449" y="253"/>
                  <a:pt x="36409" y="239"/>
                </a:cubicBezTo>
                <a:cubicBezTo>
                  <a:pt x="36262" y="191"/>
                  <a:pt x="36117" y="175"/>
                  <a:pt x="35971" y="175"/>
                </a:cubicBezTo>
                <a:cubicBezTo>
                  <a:pt x="35659" y="175"/>
                  <a:pt x="35350" y="250"/>
                  <a:pt x="35039" y="250"/>
                </a:cubicBezTo>
                <a:cubicBezTo>
                  <a:pt x="34979" y="250"/>
                  <a:pt x="34919" y="247"/>
                  <a:pt x="34859" y="240"/>
                </a:cubicBezTo>
                <a:cubicBezTo>
                  <a:pt x="34741" y="227"/>
                  <a:pt x="34621" y="223"/>
                  <a:pt x="34502" y="223"/>
                </a:cubicBezTo>
                <a:cubicBezTo>
                  <a:pt x="34240" y="223"/>
                  <a:pt x="33976" y="245"/>
                  <a:pt x="33714" y="245"/>
                </a:cubicBezTo>
                <a:cubicBezTo>
                  <a:pt x="33711" y="245"/>
                  <a:pt x="33709" y="245"/>
                  <a:pt x="33706" y="245"/>
                </a:cubicBezTo>
                <a:cubicBezTo>
                  <a:pt x="33412" y="245"/>
                  <a:pt x="33118" y="196"/>
                  <a:pt x="32824" y="196"/>
                </a:cubicBezTo>
                <a:cubicBezTo>
                  <a:pt x="32722" y="196"/>
                  <a:pt x="32621" y="201"/>
                  <a:pt x="32520" y="217"/>
                </a:cubicBezTo>
                <a:cubicBezTo>
                  <a:pt x="32391" y="238"/>
                  <a:pt x="32252" y="260"/>
                  <a:pt x="32124" y="260"/>
                </a:cubicBezTo>
                <a:cubicBezTo>
                  <a:pt x="32073" y="260"/>
                  <a:pt x="32024" y="256"/>
                  <a:pt x="31977" y="248"/>
                </a:cubicBezTo>
                <a:cubicBezTo>
                  <a:pt x="31895" y="233"/>
                  <a:pt x="31813" y="229"/>
                  <a:pt x="31731" y="229"/>
                </a:cubicBezTo>
                <a:cubicBezTo>
                  <a:pt x="31582" y="229"/>
                  <a:pt x="31433" y="244"/>
                  <a:pt x="31285" y="244"/>
                </a:cubicBezTo>
                <a:cubicBezTo>
                  <a:pt x="31173" y="244"/>
                  <a:pt x="31061" y="235"/>
                  <a:pt x="30949" y="204"/>
                </a:cubicBezTo>
                <a:cubicBezTo>
                  <a:pt x="30839" y="173"/>
                  <a:pt x="30729" y="162"/>
                  <a:pt x="30618" y="162"/>
                </a:cubicBezTo>
                <a:cubicBezTo>
                  <a:pt x="30376" y="162"/>
                  <a:pt x="30133" y="213"/>
                  <a:pt x="29890" y="213"/>
                </a:cubicBezTo>
                <a:cubicBezTo>
                  <a:pt x="29837" y="213"/>
                  <a:pt x="29784" y="211"/>
                  <a:pt x="29731" y="205"/>
                </a:cubicBezTo>
                <a:cubicBezTo>
                  <a:pt x="29524" y="181"/>
                  <a:pt x="29297" y="122"/>
                  <a:pt x="29108" y="122"/>
                </a:cubicBezTo>
                <a:cubicBezTo>
                  <a:pt x="29082" y="122"/>
                  <a:pt x="29057" y="123"/>
                  <a:pt x="29033" y="126"/>
                </a:cubicBezTo>
                <a:cubicBezTo>
                  <a:pt x="28898" y="140"/>
                  <a:pt x="28763" y="145"/>
                  <a:pt x="28629" y="145"/>
                </a:cubicBezTo>
                <a:cubicBezTo>
                  <a:pt x="28307" y="145"/>
                  <a:pt x="27987" y="116"/>
                  <a:pt x="27667" y="116"/>
                </a:cubicBezTo>
                <a:cubicBezTo>
                  <a:pt x="27605" y="116"/>
                  <a:pt x="27543" y="117"/>
                  <a:pt x="27481" y="120"/>
                </a:cubicBezTo>
                <a:cubicBezTo>
                  <a:pt x="27432" y="122"/>
                  <a:pt x="27383" y="123"/>
                  <a:pt x="27335" y="123"/>
                </a:cubicBezTo>
                <a:cubicBezTo>
                  <a:pt x="26924" y="123"/>
                  <a:pt x="26511" y="54"/>
                  <a:pt x="26101" y="54"/>
                </a:cubicBezTo>
                <a:cubicBezTo>
                  <a:pt x="26010" y="54"/>
                  <a:pt x="25919" y="58"/>
                  <a:pt x="25828" y="66"/>
                </a:cubicBezTo>
                <a:cubicBezTo>
                  <a:pt x="25148" y="128"/>
                  <a:pt x="24469" y="164"/>
                  <a:pt x="23789" y="167"/>
                </a:cubicBezTo>
                <a:cubicBezTo>
                  <a:pt x="23617" y="168"/>
                  <a:pt x="23444" y="172"/>
                  <a:pt x="23271" y="172"/>
                </a:cubicBezTo>
                <a:cubicBezTo>
                  <a:pt x="23056" y="172"/>
                  <a:pt x="22842" y="166"/>
                  <a:pt x="22629" y="140"/>
                </a:cubicBezTo>
                <a:cubicBezTo>
                  <a:pt x="22611" y="138"/>
                  <a:pt x="22593" y="137"/>
                  <a:pt x="22576" y="137"/>
                </a:cubicBezTo>
                <a:cubicBezTo>
                  <a:pt x="22393" y="137"/>
                  <a:pt x="22224" y="243"/>
                  <a:pt x="22052" y="243"/>
                </a:cubicBezTo>
                <a:cubicBezTo>
                  <a:pt x="22023" y="243"/>
                  <a:pt x="21994" y="240"/>
                  <a:pt x="21966" y="233"/>
                </a:cubicBezTo>
                <a:cubicBezTo>
                  <a:pt x="21774" y="189"/>
                  <a:pt x="21582" y="174"/>
                  <a:pt x="21391" y="174"/>
                </a:cubicBezTo>
                <a:cubicBezTo>
                  <a:pt x="21065" y="174"/>
                  <a:pt x="20740" y="217"/>
                  <a:pt x="20413" y="232"/>
                </a:cubicBezTo>
                <a:cubicBezTo>
                  <a:pt x="20302" y="237"/>
                  <a:pt x="20191" y="239"/>
                  <a:pt x="20080" y="239"/>
                </a:cubicBezTo>
                <a:cubicBezTo>
                  <a:pt x="19794" y="239"/>
                  <a:pt x="19509" y="227"/>
                  <a:pt x="19223" y="227"/>
                </a:cubicBezTo>
                <a:cubicBezTo>
                  <a:pt x="18976" y="227"/>
                  <a:pt x="18730" y="236"/>
                  <a:pt x="18483" y="267"/>
                </a:cubicBezTo>
                <a:cubicBezTo>
                  <a:pt x="18321" y="288"/>
                  <a:pt x="18159" y="294"/>
                  <a:pt x="17996" y="294"/>
                </a:cubicBezTo>
                <a:cubicBezTo>
                  <a:pt x="17762" y="294"/>
                  <a:pt x="17528" y="282"/>
                  <a:pt x="17294" y="282"/>
                </a:cubicBezTo>
                <a:cubicBezTo>
                  <a:pt x="17144" y="282"/>
                  <a:pt x="16993" y="287"/>
                  <a:pt x="16844" y="304"/>
                </a:cubicBezTo>
                <a:cubicBezTo>
                  <a:pt x="16024" y="399"/>
                  <a:pt x="15204" y="446"/>
                  <a:pt x="14385" y="537"/>
                </a:cubicBezTo>
                <a:cubicBezTo>
                  <a:pt x="13491" y="637"/>
                  <a:pt x="12595" y="650"/>
                  <a:pt x="11701" y="730"/>
                </a:cubicBezTo>
                <a:cubicBezTo>
                  <a:pt x="11506" y="748"/>
                  <a:pt x="11309" y="753"/>
                  <a:pt x="11113" y="753"/>
                </a:cubicBezTo>
                <a:cubicBezTo>
                  <a:pt x="10898" y="753"/>
                  <a:pt x="10682" y="747"/>
                  <a:pt x="10467" y="747"/>
                </a:cubicBezTo>
                <a:cubicBezTo>
                  <a:pt x="10293" y="747"/>
                  <a:pt x="10119" y="751"/>
                  <a:pt x="9946" y="764"/>
                </a:cubicBezTo>
                <a:cubicBezTo>
                  <a:pt x="9610" y="791"/>
                  <a:pt x="9274" y="798"/>
                  <a:pt x="8938" y="798"/>
                </a:cubicBezTo>
                <a:cubicBezTo>
                  <a:pt x="8555" y="798"/>
                  <a:pt x="8173" y="789"/>
                  <a:pt x="7791" y="789"/>
                </a:cubicBezTo>
                <a:cubicBezTo>
                  <a:pt x="7680" y="789"/>
                  <a:pt x="7569" y="789"/>
                  <a:pt x="7459" y="791"/>
                </a:cubicBezTo>
                <a:cubicBezTo>
                  <a:pt x="7452" y="791"/>
                  <a:pt x="7446" y="791"/>
                  <a:pt x="7440" y="791"/>
                </a:cubicBezTo>
                <a:cubicBezTo>
                  <a:pt x="7220" y="791"/>
                  <a:pt x="6999" y="709"/>
                  <a:pt x="6778" y="700"/>
                </a:cubicBezTo>
                <a:cubicBezTo>
                  <a:pt x="6153" y="678"/>
                  <a:pt x="5523" y="714"/>
                  <a:pt x="4899" y="652"/>
                </a:cubicBezTo>
                <a:cubicBezTo>
                  <a:pt x="4596" y="622"/>
                  <a:pt x="4293" y="617"/>
                  <a:pt x="3990" y="617"/>
                </a:cubicBezTo>
                <a:cubicBezTo>
                  <a:pt x="3844" y="617"/>
                  <a:pt x="3697" y="619"/>
                  <a:pt x="3550" y="619"/>
                </a:cubicBezTo>
                <a:cubicBezTo>
                  <a:pt x="3353" y="619"/>
                  <a:pt x="3156" y="617"/>
                  <a:pt x="2958" y="607"/>
                </a:cubicBezTo>
                <a:cubicBezTo>
                  <a:pt x="2803" y="599"/>
                  <a:pt x="2649" y="595"/>
                  <a:pt x="2494" y="595"/>
                </a:cubicBezTo>
                <a:cubicBezTo>
                  <a:pt x="1838" y="595"/>
                  <a:pt x="1183" y="661"/>
                  <a:pt x="530" y="761"/>
                </a:cubicBezTo>
                <a:cubicBezTo>
                  <a:pt x="333" y="791"/>
                  <a:pt x="107" y="899"/>
                  <a:pt x="47" y="1115"/>
                </a:cubicBezTo>
                <a:cubicBezTo>
                  <a:pt x="0" y="1282"/>
                  <a:pt x="87" y="1545"/>
                  <a:pt x="225" y="1721"/>
                </a:cubicBezTo>
                <a:cubicBezTo>
                  <a:pt x="380" y="1917"/>
                  <a:pt x="506" y="2149"/>
                  <a:pt x="649" y="2362"/>
                </a:cubicBezTo>
                <a:cubicBezTo>
                  <a:pt x="1014" y="2911"/>
                  <a:pt x="1347" y="3504"/>
                  <a:pt x="1755" y="3993"/>
                </a:cubicBezTo>
                <a:cubicBezTo>
                  <a:pt x="2224" y="4555"/>
                  <a:pt x="2712" y="5070"/>
                  <a:pt x="3122" y="5724"/>
                </a:cubicBezTo>
                <a:cubicBezTo>
                  <a:pt x="3494" y="6320"/>
                  <a:pt x="3374" y="7060"/>
                  <a:pt x="3027" y="7548"/>
                </a:cubicBezTo>
                <a:cubicBezTo>
                  <a:pt x="2646" y="8087"/>
                  <a:pt x="2333" y="8705"/>
                  <a:pt x="2051" y="9313"/>
                </a:cubicBezTo>
                <a:cubicBezTo>
                  <a:pt x="1765" y="9933"/>
                  <a:pt x="1415" y="10499"/>
                  <a:pt x="1147" y="11134"/>
                </a:cubicBezTo>
                <a:cubicBezTo>
                  <a:pt x="913" y="11688"/>
                  <a:pt x="605" y="12193"/>
                  <a:pt x="335" y="12724"/>
                </a:cubicBezTo>
                <a:cubicBezTo>
                  <a:pt x="274" y="12843"/>
                  <a:pt x="384" y="13160"/>
                  <a:pt x="461" y="13160"/>
                </a:cubicBezTo>
                <a:cubicBezTo>
                  <a:pt x="467" y="13160"/>
                  <a:pt x="473" y="13158"/>
                  <a:pt x="478" y="13154"/>
                </a:cubicBezTo>
                <a:cubicBezTo>
                  <a:pt x="639" y="13037"/>
                  <a:pt x="815" y="13110"/>
                  <a:pt x="988" y="13022"/>
                </a:cubicBezTo>
                <a:cubicBezTo>
                  <a:pt x="1225" y="12901"/>
                  <a:pt x="1511" y="12944"/>
                  <a:pt x="1776" y="12908"/>
                </a:cubicBezTo>
                <a:cubicBezTo>
                  <a:pt x="1778" y="12908"/>
                  <a:pt x="1780" y="12908"/>
                  <a:pt x="1782" y="12908"/>
                </a:cubicBezTo>
                <a:cubicBezTo>
                  <a:pt x="1842" y="12908"/>
                  <a:pt x="1800" y="13061"/>
                  <a:pt x="1851" y="13061"/>
                </a:cubicBezTo>
                <a:cubicBezTo>
                  <a:pt x="1862" y="13061"/>
                  <a:pt x="1877" y="13054"/>
                  <a:pt x="1898" y="13037"/>
                </a:cubicBezTo>
                <a:cubicBezTo>
                  <a:pt x="2040" y="12925"/>
                  <a:pt x="2191" y="12901"/>
                  <a:pt x="2345" y="12901"/>
                </a:cubicBezTo>
                <a:cubicBezTo>
                  <a:pt x="2467" y="12901"/>
                  <a:pt x="2591" y="12916"/>
                  <a:pt x="2713" y="12916"/>
                </a:cubicBezTo>
                <a:cubicBezTo>
                  <a:pt x="2847" y="12916"/>
                  <a:pt x="2979" y="12898"/>
                  <a:pt x="3106" y="12823"/>
                </a:cubicBezTo>
                <a:cubicBezTo>
                  <a:pt x="3114" y="12819"/>
                  <a:pt x="3125" y="12817"/>
                  <a:pt x="3140" y="12817"/>
                </a:cubicBezTo>
                <a:cubicBezTo>
                  <a:pt x="3154" y="12817"/>
                  <a:pt x="3172" y="12819"/>
                  <a:pt x="3192" y="12819"/>
                </a:cubicBezTo>
                <a:cubicBezTo>
                  <a:pt x="3248" y="12819"/>
                  <a:pt x="3317" y="12808"/>
                  <a:pt x="3361" y="12729"/>
                </a:cubicBezTo>
                <a:cubicBezTo>
                  <a:pt x="3362" y="12727"/>
                  <a:pt x="3365" y="12726"/>
                  <a:pt x="3369" y="12726"/>
                </a:cubicBezTo>
                <a:cubicBezTo>
                  <a:pt x="3376" y="12726"/>
                  <a:pt x="3385" y="12729"/>
                  <a:pt x="3389" y="12734"/>
                </a:cubicBezTo>
                <a:cubicBezTo>
                  <a:pt x="3439" y="12796"/>
                  <a:pt x="3489" y="12816"/>
                  <a:pt x="3538" y="12816"/>
                </a:cubicBezTo>
                <a:cubicBezTo>
                  <a:pt x="3622" y="12816"/>
                  <a:pt x="3704" y="12758"/>
                  <a:pt x="3779" y="12758"/>
                </a:cubicBezTo>
                <a:cubicBezTo>
                  <a:pt x="3781" y="12758"/>
                  <a:pt x="3782" y="12758"/>
                  <a:pt x="3784" y="12758"/>
                </a:cubicBezTo>
                <a:cubicBezTo>
                  <a:pt x="3845" y="12760"/>
                  <a:pt x="3907" y="12761"/>
                  <a:pt x="3969" y="12761"/>
                </a:cubicBezTo>
                <a:cubicBezTo>
                  <a:pt x="4233" y="12761"/>
                  <a:pt x="4497" y="12744"/>
                  <a:pt x="4758" y="12708"/>
                </a:cubicBezTo>
                <a:cubicBezTo>
                  <a:pt x="4816" y="12701"/>
                  <a:pt x="4911" y="12629"/>
                  <a:pt x="4997" y="12629"/>
                </a:cubicBezTo>
                <a:cubicBezTo>
                  <a:pt x="5062" y="12629"/>
                  <a:pt x="5120" y="12670"/>
                  <a:pt x="5153" y="12811"/>
                </a:cubicBezTo>
                <a:cubicBezTo>
                  <a:pt x="5194" y="12790"/>
                  <a:pt x="5237" y="12805"/>
                  <a:pt x="5286" y="12783"/>
                </a:cubicBezTo>
                <a:cubicBezTo>
                  <a:pt x="5423" y="12720"/>
                  <a:pt x="5551" y="12535"/>
                  <a:pt x="5700" y="12535"/>
                </a:cubicBezTo>
                <a:cubicBezTo>
                  <a:pt x="5763" y="12535"/>
                  <a:pt x="5830" y="12568"/>
                  <a:pt x="5904" y="12658"/>
                </a:cubicBezTo>
                <a:cubicBezTo>
                  <a:pt x="5907" y="12662"/>
                  <a:pt x="5915" y="12664"/>
                  <a:pt x="5924" y="12664"/>
                </a:cubicBezTo>
                <a:cubicBezTo>
                  <a:pt x="5954" y="12664"/>
                  <a:pt x="6004" y="12645"/>
                  <a:pt x="6015" y="12621"/>
                </a:cubicBezTo>
                <a:cubicBezTo>
                  <a:pt x="6066" y="12508"/>
                  <a:pt x="6128" y="12469"/>
                  <a:pt x="6189" y="12469"/>
                </a:cubicBezTo>
                <a:cubicBezTo>
                  <a:pt x="6275" y="12469"/>
                  <a:pt x="6359" y="12546"/>
                  <a:pt x="6406" y="12596"/>
                </a:cubicBezTo>
                <a:cubicBezTo>
                  <a:pt x="6449" y="12642"/>
                  <a:pt x="6493" y="12656"/>
                  <a:pt x="6539" y="12656"/>
                </a:cubicBezTo>
                <a:cubicBezTo>
                  <a:pt x="6616" y="12656"/>
                  <a:pt x="6695" y="12614"/>
                  <a:pt x="6768" y="12614"/>
                </a:cubicBezTo>
                <a:cubicBezTo>
                  <a:pt x="6817" y="12614"/>
                  <a:pt x="6863" y="12632"/>
                  <a:pt x="6904" y="12695"/>
                </a:cubicBezTo>
                <a:cubicBezTo>
                  <a:pt x="6907" y="12699"/>
                  <a:pt x="6911" y="12701"/>
                  <a:pt x="6915" y="12701"/>
                </a:cubicBezTo>
                <a:cubicBezTo>
                  <a:pt x="6930" y="12701"/>
                  <a:pt x="6945" y="12664"/>
                  <a:pt x="6935" y="12626"/>
                </a:cubicBezTo>
                <a:cubicBezTo>
                  <a:pt x="6901" y="12501"/>
                  <a:pt x="6925" y="12483"/>
                  <a:pt x="6971" y="12483"/>
                </a:cubicBezTo>
                <a:cubicBezTo>
                  <a:pt x="6989" y="12483"/>
                  <a:pt x="7010" y="12486"/>
                  <a:pt x="7031" y="12486"/>
                </a:cubicBezTo>
                <a:cubicBezTo>
                  <a:pt x="7042" y="12486"/>
                  <a:pt x="7053" y="12485"/>
                  <a:pt x="7064" y="12483"/>
                </a:cubicBezTo>
                <a:cubicBezTo>
                  <a:pt x="7075" y="12481"/>
                  <a:pt x="7086" y="12480"/>
                  <a:pt x="7097" y="12480"/>
                </a:cubicBezTo>
                <a:cubicBezTo>
                  <a:pt x="7229" y="12480"/>
                  <a:pt x="7329" y="12622"/>
                  <a:pt x="7452" y="12622"/>
                </a:cubicBezTo>
                <a:cubicBezTo>
                  <a:pt x="7472" y="12622"/>
                  <a:pt x="7492" y="12618"/>
                  <a:pt x="7512" y="12610"/>
                </a:cubicBezTo>
                <a:cubicBezTo>
                  <a:pt x="7831" y="12488"/>
                  <a:pt x="8158" y="12538"/>
                  <a:pt x="8481" y="12504"/>
                </a:cubicBezTo>
                <a:cubicBezTo>
                  <a:pt x="8486" y="12504"/>
                  <a:pt x="8490" y="12503"/>
                  <a:pt x="8495" y="12503"/>
                </a:cubicBezTo>
                <a:cubicBezTo>
                  <a:pt x="8603" y="12503"/>
                  <a:pt x="8709" y="12620"/>
                  <a:pt x="8788" y="12620"/>
                </a:cubicBezTo>
                <a:cubicBezTo>
                  <a:pt x="8803" y="12620"/>
                  <a:pt x="8816" y="12616"/>
                  <a:pt x="8829" y="12607"/>
                </a:cubicBezTo>
                <a:cubicBezTo>
                  <a:pt x="8935" y="12531"/>
                  <a:pt x="9041" y="12508"/>
                  <a:pt x="9149" y="12508"/>
                </a:cubicBezTo>
                <a:cubicBezTo>
                  <a:pt x="9301" y="12508"/>
                  <a:pt x="9454" y="12552"/>
                  <a:pt x="9609" y="12552"/>
                </a:cubicBezTo>
                <a:cubicBezTo>
                  <a:pt x="9692" y="12552"/>
                  <a:pt x="9776" y="12540"/>
                  <a:pt x="9860" y="12500"/>
                </a:cubicBezTo>
                <a:cubicBezTo>
                  <a:pt x="9945" y="12461"/>
                  <a:pt x="10032" y="12446"/>
                  <a:pt x="10120" y="12446"/>
                </a:cubicBezTo>
                <a:cubicBezTo>
                  <a:pt x="10354" y="12446"/>
                  <a:pt x="10598" y="12548"/>
                  <a:pt x="10848" y="12548"/>
                </a:cubicBezTo>
                <a:cubicBezTo>
                  <a:pt x="10909" y="12548"/>
                  <a:pt x="10972" y="12542"/>
                  <a:pt x="11034" y="12526"/>
                </a:cubicBezTo>
                <a:cubicBezTo>
                  <a:pt x="11116" y="12506"/>
                  <a:pt x="11199" y="12498"/>
                  <a:pt x="11283" y="12498"/>
                </a:cubicBezTo>
                <a:cubicBezTo>
                  <a:pt x="11488" y="12498"/>
                  <a:pt x="11699" y="12542"/>
                  <a:pt x="11909" y="12542"/>
                </a:cubicBezTo>
                <a:cubicBezTo>
                  <a:pt x="12000" y="12542"/>
                  <a:pt x="12091" y="12534"/>
                  <a:pt x="12181" y="12510"/>
                </a:cubicBezTo>
                <a:cubicBezTo>
                  <a:pt x="12325" y="12473"/>
                  <a:pt x="12468" y="12460"/>
                  <a:pt x="12612" y="12460"/>
                </a:cubicBezTo>
                <a:cubicBezTo>
                  <a:pt x="12966" y="12460"/>
                  <a:pt x="13320" y="12541"/>
                  <a:pt x="13678" y="12541"/>
                </a:cubicBezTo>
                <a:cubicBezTo>
                  <a:pt x="13822" y="12541"/>
                  <a:pt x="13967" y="12527"/>
                  <a:pt x="14112" y="12491"/>
                </a:cubicBezTo>
                <a:cubicBezTo>
                  <a:pt x="14232" y="12460"/>
                  <a:pt x="14352" y="12449"/>
                  <a:pt x="14473" y="12449"/>
                </a:cubicBezTo>
                <a:cubicBezTo>
                  <a:pt x="14794" y="12449"/>
                  <a:pt x="15119" y="12526"/>
                  <a:pt x="15449" y="12526"/>
                </a:cubicBezTo>
                <a:cubicBezTo>
                  <a:pt x="15537" y="12526"/>
                  <a:pt x="15627" y="12521"/>
                  <a:pt x="15717" y="12507"/>
                </a:cubicBezTo>
                <a:cubicBezTo>
                  <a:pt x="15862" y="12484"/>
                  <a:pt x="16011" y="12476"/>
                  <a:pt x="16163" y="12476"/>
                </a:cubicBezTo>
                <a:cubicBezTo>
                  <a:pt x="16471" y="12476"/>
                  <a:pt x="16787" y="12509"/>
                  <a:pt x="17097" y="12520"/>
                </a:cubicBezTo>
                <a:cubicBezTo>
                  <a:pt x="17191" y="12523"/>
                  <a:pt x="17271" y="12631"/>
                  <a:pt x="17366" y="12631"/>
                </a:cubicBezTo>
                <a:cubicBezTo>
                  <a:pt x="17393" y="12631"/>
                  <a:pt x="17421" y="12622"/>
                  <a:pt x="17451" y="12599"/>
                </a:cubicBezTo>
                <a:cubicBezTo>
                  <a:pt x="17608" y="12480"/>
                  <a:pt x="17769" y="12445"/>
                  <a:pt x="17932" y="12445"/>
                </a:cubicBezTo>
                <a:cubicBezTo>
                  <a:pt x="18165" y="12445"/>
                  <a:pt x="18402" y="12516"/>
                  <a:pt x="18637" y="12516"/>
                </a:cubicBezTo>
                <a:cubicBezTo>
                  <a:pt x="18702" y="12516"/>
                  <a:pt x="18766" y="12510"/>
                  <a:pt x="18831" y="12497"/>
                </a:cubicBezTo>
                <a:cubicBezTo>
                  <a:pt x="18968" y="12468"/>
                  <a:pt x="19134" y="12448"/>
                  <a:pt x="19304" y="12448"/>
                </a:cubicBezTo>
                <a:cubicBezTo>
                  <a:pt x="19406" y="12448"/>
                  <a:pt x="19508" y="12455"/>
                  <a:pt x="19607" y="12471"/>
                </a:cubicBezTo>
                <a:cubicBezTo>
                  <a:pt x="19744" y="12494"/>
                  <a:pt x="19882" y="12503"/>
                  <a:pt x="20021" y="12503"/>
                </a:cubicBezTo>
                <a:cubicBezTo>
                  <a:pt x="20257" y="12503"/>
                  <a:pt x="20495" y="12477"/>
                  <a:pt x="20732" y="12449"/>
                </a:cubicBezTo>
                <a:cubicBezTo>
                  <a:pt x="20750" y="12447"/>
                  <a:pt x="20769" y="12446"/>
                  <a:pt x="20788" y="12446"/>
                </a:cubicBezTo>
                <a:cubicBezTo>
                  <a:pt x="20964" y="12446"/>
                  <a:pt x="21176" y="12526"/>
                  <a:pt x="21316" y="12526"/>
                </a:cubicBezTo>
                <a:cubicBezTo>
                  <a:pt x="21355" y="12526"/>
                  <a:pt x="21389" y="12519"/>
                  <a:pt x="21415" y="12503"/>
                </a:cubicBezTo>
                <a:cubicBezTo>
                  <a:pt x="21477" y="12463"/>
                  <a:pt x="21541" y="12449"/>
                  <a:pt x="21607" y="12449"/>
                </a:cubicBezTo>
                <a:cubicBezTo>
                  <a:pt x="21760" y="12449"/>
                  <a:pt x="21918" y="12527"/>
                  <a:pt x="22063" y="12527"/>
                </a:cubicBezTo>
                <a:cubicBezTo>
                  <a:pt x="22176" y="12527"/>
                  <a:pt x="22282" y="12480"/>
                  <a:pt x="22372" y="12311"/>
                </a:cubicBezTo>
                <a:cubicBezTo>
                  <a:pt x="22386" y="12328"/>
                  <a:pt x="22397" y="12353"/>
                  <a:pt x="22413" y="12362"/>
                </a:cubicBezTo>
                <a:cubicBezTo>
                  <a:pt x="22532" y="12431"/>
                  <a:pt x="22664" y="12461"/>
                  <a:pt x="22789" y="12461"/>
                </a:cubicBezTo>
                <a:cubicBezTo>
                  <a:pt x="22875" y="12461"/>
                  <a:pt x="22958" y="12447"/>
                  <a:pt x="23032" y="12420"/>
                </a:cubicBezTo>
                <a:cubicBezTo>
                  <a:pt x="23129" y="12384"/>
                  <a:pt x="23218" y="12368"/>
                  <a:pt x="23305" y="12368"/>
                </a:cubicBezTo>
                <a:cubicBezTo>
                  <a:pt x="23419" y="12368"/>
                  <a:pt x="23528" y="12396"/>
                  <a:pt x="23644" y="12443"/>
                </a:cubicBezTo>
                <a:cubicBezTo>
                  <a:pt x="23695" y="12464"/>
                  <a:pt x="23735" y="12525"/>
                  <a:pt x="23794" y="12525"/>
                </a:cubicBezTo>
                <a:cubicBezTo>
                  <a:pt x="23815" y="12525"/>
                  <a:pt x="23837" y="12518"/>
                  <a:pt x="23863" y="12499"/>
                </a:cubicBezTo>
                <a:cubicBezTo>
                  <a:pt x="24005" y="12400"/>
                  <a:pt x="24155" y="12371"/>
                  <a:pt x="24306" y="12371"/>
                </a:cubicBezTo>
                <a:cubicBezTo>
                  <a:pt x="24509" y="12371"/>
                  <a:pt x="24714" y="12423"/>
                  <a:pt x="24906" y="12426"/>
                </a:cubicBezTo>
                <a:cubicBezTo>
                  <a:pt x="25329" y="12432"/>
                  <a:pt x="25762" y="12510"/>
                  <a:pt x="26188" y="12510"/>
                </a:cubicBezTo>
                <a:cubicBezTo>
                  <a:pt x="26259" y="12510"/>
                  <a:pt x="26330" y="12508"/>
                  <a:pt x="26401" y="12503"/>
                </a:cubicBezTo>
                <a:cubicBezTo>
                  <a:pt x="26428" y="12501"/>
                  <a:pt x="26454" y="12500"/>
                  <a:pt x="26481" y="12500"/>
                </a:cubicBezTo>
                <a:cubicBezTo>
                  <a:pt x="26684" y="12500"/>
                  <a:pt x="26882" y="12551"/>
                  <a:pt x="27089" y="12551"/>
                </a:cubicBezTo>
                <a:cubicBezTo>
                  <a:pt x="27144" y="12551"/>
                  <a:pt x="27199" y="12547"/>
                  <a:pt x="27255" y="12538"/>
                </a:cubicBezTo>
                <a:cubicBezTo>
                  <a:pt x="27411" y="12514"/>
                  <a:pt x="27570" y="12507"/>
                  <a:pt x="27730" y="12507"/>
                </a:cubicBezTo>
                <a:cubicBezTo>
                  <a:pt x="27965" y="12507"/>
                  <a:pt x="28204" y="12522"/>
                  <a:pt x="28443" y="12522"/>
                </a:cubicBezTo>
                <a:cubicBezTo>
                  <a:pt x="28539" y="12522"/>
                  <a:pt x="28635" y="12520"/>
                  <a:pt x="28730" y="12513"/>
                </a:cubicBezTo>
                <a:cubicBezTo>
                  <a:pt x="28736" y="12512"/>
                  <a:pt x="28742" y="12512"/>
                  <a:pt x="28747" y="12512"/>
                </a:cubicBezTo>
                <a:cubicBezTo>
                  <a:pt x="28835" y="12512"/>
                  <a:pt x="28930" y="12555"/>
                  <a:pt x="29013" y="12555"/>
                </a:cubicBezTo>
                <a:cubicBezTo>
                  <a:pt x="29039" y="12555"/>
                  <a:pt x="29064" y="12551"/>
                  <a:pt x="29088" y="12540"/>
                </a:cubicBezTo>
                <a:cubicBezTo>
                  <a:pt x="29177" y="12497"/>
                  <a:pt x="29260" y="12475"/>
                  <a:pt x="29339" y="12475"/>
                </a:cubicBezTo>
                <a:cubicBezTo>
                  <a:pt x="29485" y="12475"/>
                  <a:pt x="29616" y="12550"/>
                  <a:pt x="29741" y="12708"/>
                </a:cubicBezTo>
                <a:cubicBezTo>
                  <a:pt x="29774" y="12634"/>
                  <a:pt x="29773" y="12466"/>
                  <a:pt x="29839" y="12466"/>
                </a:cubicBezTo>
                <a:cubicBezTo>
                  <a:pt x="29866" y="12466"/>
                  <a:pt x="29905" y="12495"/>
                  <a:pt x="29962" y="12569"/>
                </a:cubicBezTo>
                <a:cubicBezTo>
                  <a:pt x="29998" y="12615"/>
                  <a:pt x="30042" y="12635"/>
                  <a:pt x="30090" y="12635"/>
                </a:cubicBezTo>
                <a:cubicBezTo>
                  <a:pt x="30132" y="12635"/>
                  <a:pt x="30177" y="12620"/>
                  <a:pt x="30221" y="12596"/>
                </a:cubicBezTo>
                <a:cubicBezTo>
                  <a:pt x="30349" y="12525"/>
                  <a:pt x="30483" y="12500"/>
                  <a:pt x="30617" y="12500"/>
                </a:cubicBezTo>
                <a:cubicBezTo>
                  <a:pt x="30766" y="12500"/>
                  <a:pt x="30913" y="12531"/>
                  <a:pt x="31050" y="12560"/>
                </a:cubicBezTo>
                <a:cubicBezTo>
                  <a:pt x="31134" y="12579"/>
                  <a:pt x="31237" y="12640"/>
                  <a:pt x="31321" y="12640"/>
                </a:cubicBezTo>
                <a:cubicBezTo>
                  <a:pt x="31356" y="12640"/>
                  <a:pt x="31389" y="12629"/>
                  <a:pt x="31416" y="12599"/>
                </a:cubicBezTo>
                <a:cubicBezTo>
                  <a:pt x="31461" y="12549"/>
                  <a:pt x="31504" y="12531"/>
                  <a:pt x="31546" y="12531"/>
                </a:cubicBezTo>
                <a:cubicBezTo>
                  <a:pt x="31641" y="12531"/>
                  <a:pt x="31725" y="12621"/>
                  <a:pt x="31793" y="12627"/>
                </a:cubicBezTo>
                <a:cubicBezTo>
                  <a:pt x="31821" y="12630"/>
                  <a:pt x="31849" y="12631"/>
                  <a:pt x="31876" y="12631"/>
                </a:cubicBezTo>
                <a:cubicBezTo>
                  <a:pt x="32078" y="12631"/>
                  <a:pt x="32275" y="12567"/>
                  <a:pt x="32477" y="12567"/>
                </a:cubicBezTo>
                <a:cubicBezTo>
                  <a:pt x="32552" y="12567"/>
                  <a:pt x="32628" y="12576"/>
                  <a:pt x="32705" y="12601"/>
                </a:cubicBezTo>
                <a:cubicBezTo>
                  <a:pt x="32915" y="12668"/>
                  <a:pt x="33150" y="12735"/>
                  <a:pt x="33368" y="12735"/>
                </a:cubicBezTo>
                <a:cubicBezTo>
                  <a:pt x="33474" y="12735"/>
                  <a:pt x="33577" y="12719"/>
                  <a:pt x="33671" y="12679"/>
                </a:cubicBezTo>
                <a:cubicBezTo>
                  <a:pt x="33778" y="12633"/>
                  <a:pt x="33882" y="12617"/>
                  <a:pt x="33983" y="12617"/>
                </a:cubicBezTo>
                <a:cubicBezTo>
                  <a:pt x="34193" y="12617"/>
                  <a:pt x="34395" y="12684"/>
                  <a:pt x="34603" y="12684"/>
                </a:cubicBezTo>
                <a:cubicBezTo>
                  <a:pt x="34644" y="12684"/>
                  <a:pt x="34685" y="12681"/>
                  <a:pt x="34726" y="12675"/>
                </a:cubicBezTo>
                <a:cubicBezTo>
                  <a:pt x="34881" y="12652"/>
                  <a:pt x="35039" y="12646"/>
                  <a:pt x="35200" y="12646"/>
                </a:cubicBezTo>
                <a:cubicBezTo>
                  <a:pt x="35379" y="12646"/>
                  <a:pt x="35561" y="12654"/>
                  <a:pt x="35740" y="12654"/>
                </a:cubicBezTo>
                <a:cubicBezTo>
                  <a:pt x="36151" y="12657"/>
                  <a:pt x="36570" y="12658"/>
                  <a:pt x="36975" y="12744"/>
                </a:cubicBezTo>
                <a:cubicBezTo>
                  <a:pt x="36996" y="12748"/>
                  <a:pt x="37018" y="12750"/>
                  <a:pt x="37040" y="12750"/>
                </a:cubicBezTo>
                <a:cubicBezTo>
                  <a:pt x="37134" y="12750"/>
                  <a:pt x="37235" y="12719"/>
                  <a:pt x="37323" y="12719"/>
                </a:cubicBezTo>
                <a:cubicBezTo>
                  <a:pt x="37396" y="12719"/>
                  <a:pt x="37460" y="12740"/>
                  <a:pt x="37505" y="12816"/>
                </a:cubicBezTo>
                <a:cubicBezTo>
                  <a:pt x="37532" y="12862"/>
                  <a:pt x="37560" y="12880"/>
                  <a:pt x="37588" y="12880"/>
                </a:cubicBezTo>
                <a:cubicBezTo>
                  <a:pt x="37670" y="12880"/>
                  <a:pt x="37751" y="12721"/>
                  <a:pt x="37818" y="12721"/>
                </a:cubicBezTo>
                <a:cubicBezTo>
                  <a:pt x="37850" y="12721"/>
                  <a:pt x="37879" y="12756"/>
                  <a:pt x="37904" y="12862"/>
                </a:cubicBezTo>
                <a:cubicBezTo>
                  <a:pt x="37972" y="12753"/>
                  <a:pt x="38051" y="12721"/>
                  <a:pt x="38133" y="12721"/>
                </a:cubicBezTo>
                <a:cubicBezTo>
                  <a:pt x="38242" y="12721"/>
                  <a:pt x="38358" y="12775"/>
                  <a:pt x="38467" y="12775"/>
                </a:cubicBezTo>
                <a:cubicBezTo>
                  <a:pt x="38529" y="12775"/>
                  <a:pt x="38589" y="12758"/>
                  <a:pt x="38645" y="12704"/>
                </a:cubicBezTo>
                <a:cubicBezTo>
                  <a:pt x="38661" y="12689"/>
                  <a:pt x="38686" y="12683"/>
                  <a:pt x="38714" y="12683"/>
                </a:cubicBezTo>
                <a:cubicBezTo>
                  <a:pt x="38761" y="12683"/>
                  <a:pt x="38817" y="12701"/>
                  <a:pt x="38853" y="12725"/>
                </a:cubicBezTo>
                <a:cubicBezTo>
                  <a:pt x="38938" y="12785"/>
                  <a:pt x="39022" y="12805"/>
                  <a:pt x="39106" y="12805"/>
                </a:cubicBezTo>
                <a:cubicBezTo>
                  <a:pt x="39286" y="12805"/>
                  <a:pt x="39463" y="12713"/>
                  <a:pt x="39638" y="12713"/>
                </a:cubicBezTo>
                <a:cubicBezTo>
                  <a:pt x="39658" y="12713"/>
                  <a:pt x="39678" y="12714"/>
                  <a:pt x="39698" y="12717"/>
                </a:cubicBezTo>
                <a:cubicBezTo>
                  <a:pt x="39714" y="12719"/>
                  <a:pt x="39730" y="12720"/>
                  <a:pt x="39746" y="12720"/>
                </a:cubicBezTo>
                <a:cubicBezTo>
                  <a:pt x="39872" y="12720"/>
                  <a:pt x="40004" y="12663"/>
                  <a:pt x="40131" y="12663"/>
                </a:cubicBezTo>
                <a:cubicBezTo>
                  <a:pt x="40238" y="12663"/>
                  <a:pt x="40341" y="12703"/>
                  <a:pt x="40432" y="12852"/>
                </a:cubicBezTo>
                <a:cubicBezTo>
                  <a:pt x="40455" y="12889"/>
                  <a:pt x="40495" y="12929"/>
                  <a:pt x="40528" y="12929"/>
                </a:cubicBezTo>
                <a:cubicBezTo>
                  <a:pt x="40562" y="12929"/>
                  <a:pt x="40588" y="12888"/>
                  <a:pt x="40581" y="12764"/>
                </a:cubicBezTo>
                <a:cubicBezTo>
                  <a:pt x="40579" y="12719"/>
                  <a:pt x="40619" y="12705"/>
                  <a:pt x="40661" y="12705"/>
                </a:cubicBezTo>
                <a:cubicBezTo>
                  <a:pt x="40690" y="12705"/>
                  <a:pt x="40720" y="12712"/>
                  <a:pt x="40740" y="12719"/>
                </a:cubicBezTo>
                <a:cubicBezTo>
                  <a:pt x="40860" y="12766"/>
                  <a:pt x="40981" y="12796"/>
                  <a:pt x="41101" y="12796"/>
                </a:cubicBezTo>
                <a:cubicBezTo>
                  <a:pt x="41214" y="12796"/>
                  <a:pt x="41326" y="12770"/>
                  <a:pt x="41435" y="12706"/>
                </a:cubicBezTo>
                <a:cubicBezTo>
                  <a:pt x="41449" y="12698"/>
                  <a:pt x="41461" y="12694"/>
                  <a:pt x="41473" y="12694"/>
                </a:cubicBezTo>
                <a:cubicBezTo>
                  <a:pt x="41553" y="12694"/>
                  <a:pt x="41583" y="12859"/>
                  <a:pt x="41605" y="12859"/>
                </a:cubicBezTo>
                <a:cubicBezTo>
                  <a:pt x="41610" y="12859"/>
                  <a:pt x="41614" y="12849"/>
                  <a:pt x="41619" y="12825"/>
                </a:cubicBezTo>
                <a:cubicBezTo>
                  <a:pt x="41644" y="12698"/>
                  <a:pt x="41680" y="12662"/>
                  <a:pt x="41720" y="12662"/>
                </a:cubicBezTo>
                <a:cubicBezTo>
                  <a:pt x="41770" y="12662"/>
                  <a:pt x="41826" y="12717"/>
                  <a:pt x="41874" y="12717"/>
                </a:cubicBezTo>
                <a:cubicBezTo>
                  <a:pt x="41880" y="12717"/>
                  <a:pt x="41887" y="12716"/>
                  <a:pt x="41893" y="12714"/>
                </a:cubicBezTo>
                <a:cubicBezTo>
                  <a:pt x="41936" y="12698"/>
                  <a:pt x="41979" y="12693"/>
                  <a:pt x="42023" y="12693"/>
                </a:cubicBezTo>
                <a:cubicBezTo>
                  <a:pt x="42148" y="12693"/>
                  <a:pt x="42270" y="12742"/>
                  <a:pt x="42388" y="12742"/>
                </a:cubicBezTo>
                <a:cubicBezTo>
                  <a:pt x="42402" y="12742"/>
                  <a:pt x="42416" y="12741"/>
                  <a:pt x="42430" y="12740"/>
                </a:cubicBezTo>
                <a:cubicBezTo>
                  <a:pt x="42618" y="12719"/>
                  <a:pt x="42810" y="12649"/>
                  <a:pt x="42998" y="12649"/>
                </a:cubicBezTo>
                <a:cubicBezTo>
                  <a:pt x="43032" y="12649"/>
                  <a:pt x="43066" y="12652"/>
                  <a:pt x="43099" y="12657"/>
                </a:cubicBezTo>
                <a:cubicBezTo>
                  <a:pt x="43292" y="12687"/>
                  <a:pt x="43499" y="12721"/>
                  <a:pt x="43691" y="12721"/>
                </a:cubicBezTo>
                <a:cubicBezTo>
                  <a:pt x="43805" y="12721"/>
                  <a:pt x="43913" y="12709"/>
                  <a:pt x="44011" y="12678"/>
                </a:cubicBezTo>
                <a:cubicBezTo>
                  <a:pt x="44234" y="12605"/>
                  <a:pt x="44455" y="12593"/>
                  <a:pt x="44674" y="12593"/>
                </a:cubicBezTo>
                <a:cubicBezTo>
                  <a:pt x="44782" y="12593"/>
                  <a:pt x="44889" y="12596"/>
                  <a:pt x="44996" y="12596"/>
                </a:cubicBezTo>
                <a:cubicBezTo>
                  <a:pt x="45096" y="12596"/>
                  <a:pt x="45196" y="12593"/>
                  <a:pt x="45296" y="12584"/>
                </a:cubicBezTo>
                <a:cubicBezTo>
                  <a:pt x="45608" y="12553"/>
                  <a:pt x="45922" y="12454"/>
                  <a:pt x="46237" y="12454"/>
                </a:cubicBezTo>
                <a:cubicBezTo>
                  <a:pt x="46332" y="12454"/>
                  <a:pt x="46426" y="12462"/>
                  <a:pt x="46521" y="12485"/>
                </a:cubicBezTo>
                <a:cubicBezTo>
                  <a:pt x="46530" y="12487"/>
                  <a:pt x="46539" y="12488"/>
                  <a:pt x="46548" y="12488"/>
                </a:cubicBezTo>
                <a:cubicBezTo>
                  <a:pt x="46607" y="12488"/>
                  <a:pt x="46642" y="12436"/>
                  <a:pt x="46687" y="12410"/>
                </a:cubicBezTo>
                <a:cubicBezTo>
                  <a:pt x="46757" y="12370"/>
                  <a:pt x="46827" y="12352"/>
                  <a:pt x="46896" y="12352"/>
                </a:cubicBezTo>
                <a:cubicBezTo>
                  <a:pt x="46981" y="12352"/>
                  <a:pt x="47065" y="12379"/>
                  <a:pt x="47149" y="12422"/>
                </a:cubicBezTo>
                <a:cubicBezTo>
                  <a:pt x="47196" y="12446"/>
                  <a:pt x="47240" y="12477"/>
                  <a:pt x="47287" y="12505"/>
                </a:cubicBezTo>
                <a:cubicBezTo>
                  <a:pt x="47322" y="12372"/>
                  <a:pt x="47350" y="12328"/>
                  <a:pt x="47383" y="12328"/>
                </a:cubicBezTo>
                <a:cubicBezTo>
                  <a:pt x="47426" y="12328"/>
                  <a:pt x="47479" y="12404"/>
                  <a:pt x="47570" y="12457"/>
                </a:cubicBezTo>
                <a:cubicBezTo>
                  <a:pt x="47623" y="12487"/>
                  <a:pt x="47683" y="12500"/>
                  <a:pt x="47747" y="12500"/>
                </a:cubicBezTo>
                <a:cubicBezTo>
                  <a:pt x="47936" y="12500"/>
                  <a:pt x="48158" y="12392"/>
                  <a:pt x="48330" y="12342"/>
                </a:cubicBezTo>
                <a:cubicBezTo>
                  <a:pt x="48719" y="12231"/>
                  <a:pt x="49093" y="12286"/>
                  <a:pt x="49470" y="12256"/>
                </a:cubicBezTo>
                <a:cubicBezTo>
                  <a:pt x="49497" y="12254"/>
                  <a:pt x="49523" y="12253"/>
                  <a:pt x="49550" y="12253"/>
                </a:cubicBezTo>
                <a:cubicBezTo>
                  <a:pt x="49775" y="12253"/>
                  <a:pt x="50018" y="12318"/>
                  <a:pt x="50232" y="12318"/>
                </a:cubicBezTo>
                <a:cubicBezTo>
                  <a:pt x="50248" y="12318"/>
                  <a:pt x="50263" y="12318"/>
                  <a:pt x="50279" y="12317"/>
                </a:cubicBezTo>
                <a:cubicBezTo>
                  <a:pt x="50454" y="12308"/>
                  <a:pt x="50586" y="12301"/>
                  <a:pt x="50695" y="12301"/>
                </a:cubicBezTo>
                <a:cubicBezTo>
                  <a:pt x="50988" y="12301"/>
                  <a:pt x="51115" y="12352"/>
                  <a:pt x="51483" y="12546"/>
                </a:cubicBezTo>
                <a:cubicBezTo>
                  <a:pt x="51501" y="12555"/>
                  <a:pt x="51522" y="12552"/>
                  <a:pt x="51542" y="12554"/>
                </a:cubicBezTo>
                <a:cubicBezTo>
                  <a:pt x="51544" y="12394"/>
                  <a:pt x="51570" y="12346"/>
                  <a:pt x="51606" y="12346"/>
                </a:cubicBezTo>
                <a:cubicBezTo>
                  <a:pt x="51663" y="12346"/>
                  <a:pt x="51744" y="12462"/>
                  <a:pt x="51800" y="12462"/>
                </a:cubicBezTo>
                <a:cubicBezTo>
                  <a:pt x="51808" y="12462"/>
                  <a:pt x="51815" y="12460"/>
                  <a:pt x="51821" y="12455"/>
                </a:cubicBezTo>
                <a:cubicBezTo>
                  <a:pt x="51915" y="12391"/>
                  <a:pt x="51997" y="12333"/>
                  <a:pt x="51957" y="12156"/>
                </a:cubicBezTo>
                <a:cubicBezTo>
                  <a:pt x="51864" y="11751"/>
                  <a:pt x="51710" y="11361"/>
                  <a:pt x="51502" y="11000"/>
                </a:cubicBezTo>
                <a:cubicBezTo>
                  <a:pt x="51057" y="10218"/>
                  <a:pt x="50568" y="9477"/>
                  <a:pt x="50116" y="8701"/>
                </a:cubicBezTo>
                <a:cubicBezTo>
                  <a:pt x="49823" y="8199"/>
                  <a:pt x="49511" y="7722"/>
                  <a:pt x="49191" y="7252"/>
                </a:cubicBezTo>
                <a:cubicBezTo>
                  <a:pt x="49036" y="7022"/>
                  <a:pt x="48916" y="6262"/>
                  <a:pt x="49048" y="6209"/>
                </a:cubicBezTo>
                <a:cubicBezTo>
                  <a:pt x="49525" y="6012"/>
                  <a:pt x="49530" y="5345"/>
                  <a:pt x="49838" y="4970"/>
                </a:cubicBezTo>
                <a:cubicBezTo>
                  <a:pt x="50078" y="4676"/>
                  <a:pt x="50225" y="4230"/>
                  <a:pt x="50486" y="3922"/>
                </a:cubicBezTo>
                <a:cubicBezTo>
                  <a:pt x="50538" y="3864"/>
                  <a:pt x="50571" y="3778"/>
                  <a:pt x="50612" y="3706"/>
                </a:cubicBezTo>
                <a:cubicBezTo>
                  <a:pt x="50801" y="3375"/>
                  <a:pt x="50810" y="2903"/>
                  <a:pt x="51134" y="2670"/>
                </a:cubicBezTo>
                <a:cubicBezTo>
                  <a:pt x="51225" y="2602"/>
                  <a:pt x="51364" y="2540"/>
                  <a:pt x="51356" y="2313"/>
                </a:cubicBezTo>
                <a:cubicBezTo>
                  <a:pt x="51349" y="2104"/>
                  <a:pt x="51488" y="1905"/>
                  <a:pt x="51643" y="1827"/>
                </a:cubicBezTo>
                <a:cubicBezTo>
                  <a:pt x="51719" y="1790"/>
                  <a:pt x="51667" y="1755"/>
                  <a:pt x="51648" y="1723"/>
                </a:cubicBezTo>
                <a:cubicBezTo>
                  <a:pt x="51565" y="1595"/>
                  <a:pt x="51730" y="1563"/>
                  <a:pt x="51709" y="1460"/>
                </a:cubicBezTo>
                <a:lnTo>
                  <a:pt x="51709" y="1460"/>
                </a:lnTo>
                <a:cubicBezTo>
                  <a:pt x="51709" y="1460"/>
                  <a:pt x="51710" y="1460"/>
                  <a:pt x="51710" y="1460"/>
                </a:cubicBezTo>
                <a:cubicBezTo>
                  <a:pt x="51929" y="1460"/>
                  <a:pt x="51940" y="1195"/>
                  <a:pt x="52026" y="1037"/>
                </a:cubicBezTo>
                <a:cubicBezTo>
                  <a:pt x="52127" y="851"/>
                  <a:pt x="51990" y="467"/>
                  <a:pt x="51833" y="467"/>
                </a:cubicBezTo>
                <a:cubicBezTo>
                  <a:pt x="51824" y="467"/>
                  <a:pt x="51814" y="469"/>
                  <a:pt x="51805" y="471"/>
                </a:cubicBezTo>
                <a:cubicBezTo>
                  <a:pt x="51761" y="484"/>
                  <a:pt x="51717" y="490"/>
                  <a:pt x="51675" y="490"/>
                </a:cubicBezTo>
                <a:cubicBezTo>
                  <a:pt x="51438" y="490"/>
                  <a:pt x="51232" y="315"/>
                  <a:pt x="50982" y="315"/>
                </a:cubicBezTo>
                <a:cubicBezTo>
                  <a:pt x="50975" y="315"/>
                  <a:pt x="50969" y="315"/>
                  <a:pt x="50963" y="315"/>
                </a:cubicBezTo>
                <a:cubicBezTo>
                  <a:pt x="50467" y="333"/>
                  <a:pt x="49964" y="345"/>
                  <a:pt x="49464" y="350"/>
                </a:cubicBezTo>
                <a:cubicBezTo>
                  <a:pt x="48938" y="354"/>
                  <a:pt x="48411" y="376"/>
                  <a:pt x="47884" y="376"/>
                </a:cubicBezTo>
                <a:cubicBezTo>
                  <a:pt x="47432" y="376"/>
                  <a:pt x="46979" y="360"/>
                  <a:pt x="46528" y="304"/>
                </a:cubicBezTo>
                <a:cubicBezTo>
                  <a:pt x="46403" y="289"/>
                  <a:pt x="46278" y="285"/>
                  <a:pt x="46152" y="285"/>
                </a:cubicBezTo>
                <a:cubicBezTo>
                  <a:pt x="46031" y="285"/>
                  <a:pt x="45909" y="288"/>
                  <a:pt x="45787" y="288"/>
                </a:cubicBezTo>
                <a:cubicBezTo>
                  <a:pt x="45697" y="288"/>
                  <a:pt x="45607" y="286"/>
                  <a:pt x="45517" y="280"/>
                </a:cubicBezTo>
                <a:cubicBezTo>
                  <a:pt x="45085" y="247"/>
                  <a:pt x="44655" y="171"/>
                  <a:pt x="44221" y="146"/>
                </a:cubicBezTo>
                <a:cubicBezTo>
                  <a:pt x="43917" y="129"/>
                  <a:pt x="43611" y="70"/>
                  <a:pt x="43307" y="70"/>
                </a:cubicBezTo>
                <a:cubicBezTo>
                  <a:pt x="43217" y="70"/>
                  <a:pt x="43128" y="75"/>
                  <a:pt x="43039" y="88"/>
                </a:cubicBezTo>
                <a:cubicBezTo>
                  <a:pt x="42991" y="95"/>
                  <a:pt x="42944" y="97"/>
                  <a:pt x="42896" y="97"/>
                </a:cubicBezTo>
                <a:cubicBezTo>
                  <a:pt x="42671" y="97"/>
                  <a:pt x="42450" y="33"/>
                  <a:pt x="42230" y="21"/>
                </a:cubicBezTo>
                <a:cubicBezTo>
                  <a:pt x="42099" y="14"/>
                  <a:pt x="41937" y="0"/>
                  <a:pt x="41797" y="0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71" name="Google Shape;2593;p36"/>
          <p:cNvSpPr txBox="1"/>
          <p:nvPr/>
        </p:nvSpPr>
        <p:spPr>
          <a:xfrm>
            <a:off x="5355405" y="2638501"/>
            <a:ext cx="13666840" cy="195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7" tIns="243737" rIns="243737" bIns="243737" anchor="b" anchorCtr="0">
            <a:noAutofit/>
          </a:bodyPr>
          <a:lstStyle/>
          <a:p>
            <a:pPr algn="ctr">
              <a:buSzPts val="2400"/>
            </a:pPr>
            <a:r>
              <a:rPr lang="en-US" sz="10664" dirty="0">
                <a:latin typeface="Permanent Marker"/>
                <a:ea typeface="Permanent Marker"/>
                <a:cs typeface="Permanent Marker"/>
                <a:sym typeface="Permanent Marker"/>
              </a:rPr>
              <a:t>Discussion</a:t>
            </a:r>
            <a:endParaRPr sz="10664" dirty="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72" name="Google Shape;2595;p36"/>
          <p:cNvSpPr txBox="1"/>
          <p:nvPr/>
        </p:nvSpPr>
        <p:spPr>
          <a:xfrm>
            <a:off x="5735505" y="8245358"/>
            <a:ext cx="999740" cy="195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7" tIns="243737" rIns="243737" bIns="243737" anchor="b" anchorCtr="0">
            <a:noAutofit/>
          </a:bodyPr>
          <a:lstStyle/>
          <a:p>
            <a:pPr algn="ctr">
              <a:buSzPts val="2400"/>
            </a:pPr>
            <a:r>
              <a:rPr lang="en-US" sz="7465" dirty="0">
                <a:latin typeface="Permanent Marker"/>
                <a:ea typeface="Permanent Marker"/>
                <a:cs typeface="Permanent Marker"/>
                <a:sym typeface="Permanent Marker"/>
              </a:rPr>
              <a:t>?</a:t>
            </a:r>
            <a:endParaRPr sz="3732" dirty="0"/>
          </a:p>
        </p:txBody>
      </p:sp>
      <p:grpSp>
        <p:nvGrpSpPr>
          <p:cNvPr id="273" name="Google Shape;2596;p36"/>
          <p:cNvGrpSpPr/>
          <p:nvPr/>
        </p:nvGrpSpPr>
        <p:grpSpPr>
          <a:xfrm flipH="1">
            <a:off x="3071523" y="8152720"/>
            <a:ext cx="2702229" cy="4812536"/>
            <a:chOff x="3908325" y="238100"/>
            <a:chExt cx="2292175" cy="4082250"/>
          </a:xfrm>
        </p:grpSpPr>
        <p:sp>
          <p:nvSpPr>
            <p:cNvPr id="274" name="Google Shape;2597;p36"/>
            <p:cNvSpPr/>
            <p:nvPr/>
          </p:nvSpPr>
          <p:spPr>
            <a:xfrm>
              <a:off x="4555525" y="1019075"/>
              <a:ext cx="1320950" cy="3254375"/>
            </a:xfrm>
            <a:custGeom>
              <a:avLst/>
              <a:gdLst/>
              <a:ahLst/>
              <a:cxnLst/>
              <a:rect l="l" t="t" r="r" b="b"/>
              <a:pathLst>
                <a:path w="52838" h="130175" extrusionOk="0">
                  <a:moveTo>
                    <a:pt x="12333" y="114830"/>
                  </a:moveTo>
                  <a:lnTo>
                    <a:pt x="12410" y="114850"/>
                  </a:lnTo>
                  <a:cubicBezTo>
                    <a:pt x="12409" y="115000"/>
                    <a:pt x="12406" y="115149"/>
                    <a:pt x="12400" y="115296"/>
                  </a:cubicBezTo>
                  <a:cubicBezTo>
                    <a:pt x="12379" y="115140"/>
                    <a:pt x="12355" y="114985"/>
                    <a:pt x="12333" y="114830"/>
                  </a:cubicBezTo>
                  <a:close/>
                  <a:moveTo>
                    <a:pt x="4442" y="0"/>
                  </a:moveTo>
                  <a:cubicBezTo>
                    <a:pt x="2337" y="0"/>
                    <a:pt x="1" y="1935"/>
                    <a:pt x="227" y="4215"/>
                  </a:cubicBezTo>
                  <a:cubicBezTo>
                    <a:pt x="3052" y="32744"/>
                    <a:pt x="2112" y="61594"/>
                    <a:pt x="1857" y="90243"/>
                  </a:cubicBezTo>
                  <a:cubicBezTo>
                    <a:pt x="766" y="92514"/>
                    <a:pt x="610" y="95091"/>
                    <a:pt x="1153" y="97535"/>
                  </a:cubicBezTo>
                  <a:cubicBezTo>
                    <a:pt x="981" y="99339"/>
                    <a:pt x="889" y="101150"/>
                    <a:pt x="889" y="102961"/>
                  </a:cubicBezTo>
                  <a:cubicBezTo>
                    <a:pt x="390" y="103314"/>
                    <a:pt x="94" y="103918"/>
                    <a:pt x="335" y="104687"/>
                  </a:cubicBezTo>
                  <a:lnTo>
                    <a:pt x="1810" y="109418"/>
                  </a:lnTo>
                  <a:cubicBezTo>
                    <a:pt x="1803" y="109519"/>
                    <a:pt x="1795" y="109620"/>
                    <a:pt x="1793" y="109727"/>
                  </a:cubicBezTo>
                  <a:cubicBezTo>
                    <a:pt x="1642" y="115645"/>
                    <a:pt x="2268" y="121690"/>
                    <a:pt x="2502" y="127606"/>
                  </a:cubicBezTo>
                  <a:cubicBezTo>
                    <a:pt x="2545" y="128694"/>
                    <a:pt x="3347" y="129234"/>
                    <a:pt x="4159" y="129234"/>
                  </a:cubicBezTo>
                  <a:cubicBezTo>
                    <a:pt x="4975" y="129234"/>
                    <a:pt x="5801" y="128688"/>
                    <a:pt x="5874" y="127606"/>
                  </a:cubicBezTo>
                  <a:cubicBezTo>
                    <a:pt x="6189" y="122931"/>
                    <a:pt x="7163" y="118377"/>
                    <a:pt x="8806" y="114009"/>
                  </a:cubicBezTo>
                  <a:cubicBezTo>
                    <a:pt x="9899" y="118010"/>
                    <a:pt x="10212" y="126710"/>
                    <a:pt x="10369" y="128182"/>
                  </a:cubicBezTo>
                  <a:cubicBezTo>
                    <a:pt x="10479" y="129210"/>
                    <a:pt x="11338" y="129835"/>
                    <a:pt x="12168" y="129835"/>
                  </a:cubicBezTo>
                  <a:cubicBezTo>
                    <a:pt x="12806" y="129835"/>
                    <a:pt x="13428" y="129466"/>
                    <a:pt x="13681" y="128629"/>
                  </a:cubicBezTo>
                  <a:cubicBezTo>
                    <a:pt x="14953" y="124433"/>
                    <a:pt x="15697" y="120033"/>
                    <a:pt x="15705" y="115636"/>
                  </a:cubicBezTo>
                  <a:cubicBezTo>
                    <a:pt x="20355" y="116636"/>
                    <a:pt x="25154" y="117213"/>
                    <a:pt x="29820" y="117213"/>
                  </a:cubicBezTo>
                  <a:cubicBezTo>
                    <a:pt x="31140" y="117213"/>
                    <a:pt x="32450" y="117166"/>
                    <a:pt x="33743" y="117071"/>
                  </a:cubicBezTo>
                  <a:cubicBezTo>
                    <a:pt x="34492" y="117015"/>
                    <a:pt x="35272" y="116965"/>
                    <a:pt x="36066" y="116904"/>
                  </a:cubicBezTo>
                  <a:lnTo>
                    <a:pt x="36066" y="116904"/>
                  </a:lnTo>
                  <a:cubicBezTo>
                    <a:pt x="35975" y="120742"/>
                    <a:pt x="36599" y="124830"/>
                    <a:pt x="36928" y="128508"/>
                  </a:cubicBezTo>
                  <a:cubicBezTo>
                    <a:pt x="37018" y="129509"/>
                    <a:pt x="37989" y="130174"/>
                    <a:pt x="38862" y="130174"/>
                  </a:cubicBezTo>
                  <a:cubicBezTo>
                    <a:pt x="39506" y="130174"/>
                    <a:pt x="40096" y="129812"/>
                    <a:pt x="40240" y="128956"/>
                  </a:cubicBezTo>
                  <a:cubicBezTo>
                    <a:pt x="40951" y="124722"/>
                    <a:pt x="41327" y="120439"/>
                    <a:pt x="41362" y="116147"/>
                  </a:cubicBezTo>
                  <a:cubicBezTo>
                    <a:pt x="41825" y="116031"/>
                    <a:pt x="42281" y="115898"/>
                    <a:pt x="42726" y="115746"/>
                  </a:cubicBezTo>
                  <a:cubicBezTo>
                    <a:pt x="43505" y="119948"/>
                    <a:pt x="44285" y="124149"/>
                    <a:pt x="45064" y="128351"/>
                  </a:cubicBezTo>
                  <a:cubicBezTo>
                    <a:pt x="45221" y="129195"/>
                    <a:pt x="45845" y="129564"/>
                    <a:pt x="46510" y="129564"/>
                  </a:cubicBezTo>
                  <a:cubicBezTo>
                    <a:pt x="47381" y="129564"/>
                    <a:pt x="48323" y="128930"/>
                    <a:pt x="48376" y="127902"/>
                  </a:cubicBezTo>
                  <a:cubicBezTo>
                    <a:pt x="48633" y="122958"/>
                    <a:pt x="49122" y="117673"/>
                    <a:pt x="48603" y="112734"/>
                  </a:cubicBezTo>
                  <a:cubicBezTo>
                    <a:pt x="48553" y="112264"/>
                    <a:pt x="48462" y="111865"/>
                    <a:pt x="48335" y="111524"/>
                  </a:cubicBezTo>
                  <a:cubicBezTo>
                    <a:pt x="50067" y="109139"/>
                    <a:pt x="51173" y="106158"/>
                    <a:pt x="51738" y="103415"/>
                  </a:cubicBezTo>
                  <a:cubicBezTo>
                    <a:pt x="52530" y="99581"/>
                    <a:pt x="52837" y="94961"/>
                    <a:pt x="50783" y="91458"/>
                  </a:cubicBezTo>
                  <a:cubicBezTo>
                    <a:pt x="48706" y="87914"/>
                    <a:pt x="44794" y="86782"/>
                    <a:pt x="40954" y="86382"/>
                  </a:cubicBezTo>
                  <a:cubicBezTo>
                    <a:pt x="31627" y="85411"/>
                    <a:pt x="22116" y="85290"/>
                    <a:pt x="12746" y="85169"/>
                  </a:cubicBezTo>
                  <a:cubicBezTo>
                    <a:pt x="12554" y="85167"/>
                    <a:pt x="12361" y="85165"/>
                    <a:pt x="12170" y="85165"/>
                  </a:cubicBezTo>
                  <a:cubicBezTo>
                    <a:pt x="11552" y="85165"/>
                    <a:pt x="10940" y="85179"/>
                    <a:pt x="10338" y="85215"/>
                  </a:cubicBezTo>
                  <a:cubicBezTo>
                    <a:pt x="10639" y="58222"/>
                    <a:pt x="11318" y="31077"/>
                    <a:pt x="8657" y="4215"/>
                  </a:cubicBezTo>
                  <a:cubicBezTo>
                    <a:pt x="8433" y="1949"/>
                    <a:pt x="6880" y="0"/>
                    <a:pt x="444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75" name="Google Shape;2598;p36"/>
            <p:cNvSpPr/>
            <p:nvPr/>
          </p:nvSpPr>
          <p:spPr>
            <a:xfrm>
              <a:off x="4506850" y="927300"/>
              <a:ext cx="1445075" cy="3393050"/>
            </a:xfrm>
            <a:custGeom>
              <a:avLst/>
              <a:gdLst/>
              <a:ahLst/>
              <a:cxnLst/>
              <a:rect l="l" t="t" r="r" b="b"/>
              <a:pathLst>
                <a:path w="57803" h="135722" extrusionOk="0">
                  <a:moveTo>
                    <a:pt x="9490" y="1"/>
                  </a:moveTo>
                  <a:cubicBezTo>
                    <a:pt x="9435" y="1"/>
                    <a:pt x="9380" y="4"/>
                    <a:pt x="9325" y="11"/>
                  </a:cubicBezTo>
                  <a:cubicBezTo>
                    <a:pt x="8644" y="102"/>
                    <a:pt x="8165" y="725"/>
                    <a:pt x="8254" y="1406"/>
                  </a:cubicBezTo>
                  <a:cubicBezTo>
                    <a:pt x="11392" y="25114"/>
                    <a:pt x="11962" y="50296"/>
                    <a:pt x="10043" y="80657"/>
                  </a:cubicBezTo>
                  <a:cubicBezTo>
                    <a:pt x="9911" y="82728"/>
                    <a:pt x="9640" y="87035"/>
                    <a:pt x="12546" y="89195"/>
                  </a:cubicBezTo>
                  <a:cubicBezTo>
                    <a:pt x="14285" y="90487"/>
                    <a:pt x="16517" y="90503"/>
                    <a:pt x="18147" y="90516"/>
                  </a:cubicBezTo>
                  <a:lnTo>
                    <a:pt x="34116" y="90636"/>
                  </a:lnTo>
                  <a:cubicBezTo>
                    <a:pt x="39320" y="90676"/>
                    <a:pt x="44700" y="90717"/>
                    <a:pt x="49212" y="93562"/>
                  </a:cubicBezTo>
                  <a:cubicBezTo>
                    <a:pt x="50805" y="94566"/>
                    <a:pt x="52069" y="95883"/>
                    <a:pt x="52866" y="97373"/>
                  </a:cubicBezTo>
                  <a:cubicBezTo>
                    <a:pt x="55046" y="101439"/>
                    <a:pt x="53436" y="105252"/>
                    <a:pt x="51734" y="109289"/>
                  </a:cubicBezTo>
                  <a:cubicBezTo>
                    <a:pt x="51027" y="110962"/>
                    <a:pt x="50297" y="112692"/>
                    <a:pt x="49823" y="114478"/>
                  </a:cubicBezTo>
                  <a:cubicBezTo>
                    <a:pt x="48820" y="118256"/>
                    <a:pt x="49012" y="122157"/>
                    <a:pt x="49197" y="125929"/>
                  </a:cubicBezTo>
                  <a:cubicBezTo>
                    <a:pt x="49246" y="126925"/>
                    <a:pt x="49293" y="127919"/>
                    <a:pt x="49320" y="128910"/>
                  </a:cubicBezTo>
                  <a:cubicBezTo>
                    <a:pt x="49351" y="130075"/>
                    <a:pt x="49342" y="131289"/>
                    <a:pt x="48873" y="132218"/>
                  </a:cubicBezTo>
                  <a:cubicBezTo>
                    <a:pt x="48673" y="132609"/>
                    <a:pt x="48365" y="132934"/>
                    <a:pt x="47986" y="133157"/>
                  </a:cubicBezTo>
                  <a:cubicBezTo>
                    <a:pt x="47951" y="133150"/>
                    <a:pt x="47858" y="133108"/>
                    <a:pt x="47848" y="133003"/>
                  </a:cubicBezTo>
                  <a:cubicBezTo>
                    <a:pt x="47498" y="129413"/>
                    <a:pt x="47017" y="125796"/>
                    <a:pt x="46419" y="122251"/>
                  </a:cubicBezTo>
                  <a:cubicBezTo>
                    <a:pt x="46295" y="121518"/>
                    <a:pt x="46065" y="120153"/>
                    <a:pt x="44936" y="119386"/>
                  </a:cubicBezTo>
                  <a:cubicBezTo>
                    <a:pt x="44356" y="118993"/>
                    <a:pt x="43717" y="118878"/>
                    <a:pt x="43130" y="118878"/>
                  </a:cubicBezTo>
                  <a:cubicBezTo>
                    <a:pt x="42620" y="118878"/>
                    <a:pt x="42148" y="118965"/>
                    <a:pt x="41790" y="119030"/>
                  </a:cubicBezTo>
                  <a:cubicBezTo>
                    <a:pt x="37621" y="119797"/>
                    <a:pt x="33804" y="120181"/>
                    <a:pt x="30296" y="120181"/>
                  </a:cubicBezTo>
                  <a:cubicBezTo>
                    <a:pt x="26355" y="120181"/>
                    <a:pt x="22804" y="119696"/>
                    <a:pt x="19582" y="118725"/>
                  </a:cubicBezTo>
                  <a:cubicBezTo>
                    <a:pt x="19321" y="118647"/>
                    <a:pt x="19053" y="118608"/>
                    <a:pt x="18786" y="118608"/>
                  </a:cubicBezTo>
                  <a:cubicBezTo>
                    <a:pt x="18247" y="118608"/>
                    <a:pt x="17714" y="118766"/>
                    <a:pt x="17257" y="119073"/>
                  </a:cubicBezTo>
                  <a:cubicBezTo>
                    <a:pt x="16574" y="119532"/>
                    <a:pt x="16133" y="120272"/>
                    <a:pt x="16055" y="121091"/>
                  </a:cubicBezTo>
                  <a:lnTo>
                    <a:pt x="15003" y="132193"/>
                  </a:lnTo>
                  <a:cubicBezTo>
                    <a:pt x="14953" y="132731"/>
                    <a:pt x="14563" y="133173"/>
                    <a:pt x="14096" y="133223"/>
                  </a:cubicBezTo>
                  <a:cubicBezTo>
                    <a:pt x="14062" y="133226"/>
                    <a:pt x="14031" y="133228"/>
                    <a:pt x="14003" y="133228"/>
                  </a:cubicBezTo>
                  <a:cubicBezTo>
                    <a:pt x="13830" y="133228"/>
                    <a:pt x="13751" y="133174"/>
                    <a:pt x="13690" y="133120"/>
                  </a:cubicBezTo>
                  <a:cubicBezTo>
                    <a:pt x="13377" y="132841"/>
                    <a:pt x="13056" y="131973"/>
                    <a:pt x="13042" y="130660"/>
                  </a:cubicBezTo>
                  <a:lnTo>
                    <a:pt x="12971" y="123896"/>
                  </a:lnTo>
                  <a:cubicBezTo>
                    <a:pt x="12966" y="123555"/>
                    <a:pt x="12993" y="123147"/>
                    <a:pt x="13019" y="122713"/>
                  </a:cubicBezTo>
                  <a:cubicBezTo>
                    <a:pt x="13120" y="121031"/>
                    <a:pt x="13225" y="119292"/>
                    <a:pt x="12280" y="118288"/>
                  </a:cubicBezTo>
                  <a:cubicBezTo>
                    <a:pt x="11881" y="117865"/>
                    <a:pt x="11318" y="117640"/>
                    <a:pt x="10747" y="117640"/>
                  </a:cubicBezTo>
                  <a:cubicBezTo>
                    <a:pt x="10200" y="117640"/>
                    <a:pt x="9646" y="117846"/>
                    <a:pt x="9221" y="118281"/>
                  </a:cubicBezTo>
                  <a:cubicBezTo>
                    <a:pt x="7926" y="119609"/>
                    <a:pt x="7746" y="122915"/>
                    <a:pt x="7874" y="127818"/>
                  </a:cubicBezTo>
                  <a:lnTo>
                    <a:pt x="7876" y="127944"/>
                  </a:lnTo>
                  <a:cubicBezTo>
                    <a:pt x="7920" y="129593"/>
                    <a:pt x="7961" y="131150"/>
                    <a:pt x="7098" y="132286"/>
                  </a:cubicBezTo>
                  <a:cubicBezTo>
                    <a:pt x="6799" y="132681"/>
                    <a:pt x="6294" y="133025"/>
                    <a:pt x="5771" y="133025"/>
                  </a:cubicBezTo>
                  <a:cubicBezTo>
                    <a:pt x="5626" y="133025"/>
                    <a:pt x="5481" y="132999"/>
                    <a:pt x="5338" y="132941"/>
                  </a:cubicBezTo>
                  <a:cubicBezTo>
                    <a:pt x="4160" y="132463"/>
                    <a:pt x="4389" y="130095"/>
                    <a:pt x="4542" y="129100"/>
                  </a:cubicBezTo>
                  <a:lnTo>
                    <a:pt x="4628" y="128547"/>
                  </a:lnTo>
                  <a:cubicBezTo>
                    <a:pt x="5081" y="125626"/>
                    <a:pt x="5551" y="122605"/>
                    <a:pt x="5105" y="119562"/>
                  </a:cubicBezTo>
                  <a:cubicBezTo>
                    <a:pt x="4884" y="118053"/>
                    <a:pt x="4447" y="116612"/>
                    <a:pt x="4024" y="115218"/>
                  </a:cubicBezTo>
                  <a:cubicBezTo>
                    <a:pt x="3671" y="114056"/>
                    <a:pt x="3338" y="112958"/>
                    <a:pt x="3125" y="111833"/>
                  </a:cubicBezTo>
                  <a:cubicBezTo>
                    <a:pt x="2518" y="108641"/>
                    <a:pt x="2907" y="105233"/>
                    <a:pt x="3284" y="101937"/>
                  </a:cubicBezTo>
                  <a:lnTo>
                    <a:pt x="3408" y="100835"/>
                  </a:lnTo>
                  <a:cubicBezTo>
                    <a:pt x="4496" y="90999"/>
                    <a:pt x="4616" y="80980"/>
                    <a:pt x="4733" y="71291"/>
                  </a:cubicBezTo>
                  <a:lnTo>
                    <a:pt x="5165" y="35374"/>
                  </a:lnTo>
                  <a:cubicBezTo>
                    <a:pt x="5257" y="27816"/>
                    <a:pt x="5350" y="20000"/>
                    <a:pt x="4752" y="12304"/>
                  </a:cubicBezTo>
                  <a:cubicBezTo>
                    <a:pt x="4701" y="11649"/>
                    <a:pt x="4146" y="11155"/>
                    <a:pt x="3509" y="11155"/>
                  </a:cubicBezTo>
                  <a:cubicBezTo>
                    <a:pt x="3478" y="11155"/>
                    <a:pt x="3446" y="11156"/>
                    <a:pt x="3414" y="11158"/>
                  </a:cubicBezTo>
                  <a:cubicBezTo>
                    <a:pt x="2728" y="11212"/>
                    <a:pt x="2215" y="11811"/>
                    <a:pt x="2268" y="12496"/>
                  </a:cubicBezTo>
                  <a:cubicBezTo>
                    <a:pt x="2859" y="20083"/>
                    <a:pt x="2765" y="27842"/>
                    <a:pt x="2675" y="35344"/>
                  </a:cubicBezTo>
                  <a:lnTo>
                    <a:pt x="2243" y="71261"/>
                  </a:lnTo>
                  <a:cubicBezTo>
                    <a:pt x="2127" y="80890"/>
                    <a:pt x="2007" y="90846"/>
                    <a:pt x="932" y="100560"/>
                  </a:cubicBezTo>
                  <a:lnTo>
                    <a:pt x="809" y="101655"/>
                  </a:lnTo>
                  <a:cubicBezTo>
                    <a:pt x="411" y="105135"/>
                    <a:pt x="1" y="108734"/>
                    <a:pt x="677" y="112298"/>
                  </a:cubicBezTo>
                  <a:cubicBezTo>
                    <a:pt x="916" y="113554"/>
                    <a:pt x="1284" y="114768"/>
                    <a:pt x="1641" y="115942"/>
                  </a:cubicBezTo>
                  <a:cubicBezTo>
                    <a:pt x="2055" y="117308"/>
                    <a:pt x="2447" y="118599"/>
                    <a:pt x="2640" y="119922"/>
                  </a:cubicBezTo>
                  <a:cubicBezTo>
                    <a:pt x="3031" y="122594"/>
                    <a:pt x="2591" y="125427"/>
                    <a:pt x="2166" y="128165"/>
                  </a:cubicBezTo>
                  <a:lnTo>
                    <a:pt x="2080" y="128721"/>
                  </a:lnTo>
                  <a:cubicBezTo>
                    <a:pt x="1376" y="133296"/>
                    <a:pt x="3231" y="134775"/>
                    <a:pt x="4400" y="135250"/>
                  </a:cubicBezTo>
                  <a:cubicBezTo>
                    <a:pt x="4837" y="135427"/>
                    <a:pt x="5296" y="135512"/>
                    <a:pt x="5757" y="135512"/>
                  </a:cubicBezTo>
                  <a:cubicBezTo>
                    <a:pt x="6997" y="135512"/>
                    <a:pt x="8247" y="134894"/>
                    <a:pt x="9083" y="133793"/>
                  </a:cubicBezTo>
                  <a:cubicBezTo>
                    <a:pt x="10474" y="131961"/>
                    <a:pt x="10417" y="129793"/>
                    <a:pt x="10367" y="127882"/>
                  </a:cubicBezTo>
                  <a:lnTo>
                    <a:pt x="10363" y="127756"/>
                  </a:lnTo>
                  <a:cubicBezTo>
                    <a:pt x="10273" y="124270"/>
                    <a:pt x="10395" y="122298"/>
                    <a:pt x="10587" y="121204"/>
                  </a:cubicBezTo>
                  <a:lnTo>
                    <a:pt x="10587" y="121204"/>
                  </a:lnTo>
                  <a:cubicBezTo>
                    <a:pt x="10584" y="121697"/>
                    <a:pt x="10553" y="122220"/>
                    <a:pt x="10532" y="122566"/>
                  </a:cubicBezTo>
                  <a:cubicBezTo>
                    <a:pt x="10503" y="123064"/>
                    <a:pt x="10475" y="123534"/>
                    <a:pt x="10479" y="123925"/>
                  </a:cubicBezTo>
                  <a:lnTo>
                    <a:pt x="10551" y="130689"/>
                  </a:lnTo>
                  <a:cubicBezTo>
                    <a:pt x="10562" y="131809"/>
                    <a:pt x="10771" y="133859"/>
                    <a:pt x="12035" y="134982"/>
                  </a:cubicBezTo>
                  <a:cubicBezTo>
                    <a:pt x="12581" y="135470"/>
                    <a:pt x="13254" y="135722"/>
                    <a:pt x="13997" y="135722"/>
                  </a:cubicBezTo>
                  <a:cubicBezTo>
                    <a:pt x="14119" y="135721"/>
                    <a:pt x="14240" y="135713"/>
                    <a:pt x="14361" y="135699"/>
                  </a:cubicBezTo>
                  <a:cubicBezTo>
                    <a:pt x="16008" y="135525"/>
                    <a:pt x="17321" y="134147"/>
                    <a:pt x="17483" y="132427"/>
                  </a:cubicBezTo>
                  <a:lnTo>
                    <a:pt x="18534" y="121327"/>
                  </a:lnTo>
                  <a:cubicBezTo>
                    <a:pt x="18540" y="121252"/>
                    <a:pt x="18580" y="121184"/>
                    <a:pt x="18643" y="121142"/>
                  </a:cubicBezTo>
                  <a:cubicBezTo>
                    <a:pt x="18686" y="121114"/>
                    <a:pt x="18737" y="121099"/>
                    <a:pt x="18787" y="121099"/>
                  </a:cubicBezTo>
                  <a:cubicBezTo>
                    <a:pt x="18813" y="121099"/>
                    <a:pt x="18838" y="121103"/>
                    <a:pt x="18863" y="121110"/>
                  </a:cubicBezTo>
                  <a:cubicBezTo>
                    <a:pt x="22320" y="122151"/>
                    <a:pt x="26110" y="122671"/>
                    <a:pt x="30299" y="122671"/>
                  </a:cubicBezTo>
                  <a:cubicBezTo>
                    <a:pt x="33960" y="122671"/>
                    <a:pt x="37926" y="122274"/>
                    <a:pt x="42240" y="121481"/>
                  </a:cubicBezTo>
                  <a:cubicBezTo>
                    <a:pt x="42480" y="121437"/>
                    <a:pt x="42852" y="121369"/>
                    <a:pt x="43149" y="121369"/>
                  </a:cubicBezTo>
                  <a:cubicBezTo>
                    <a:pt x="43312" y="121369"/>
                    <a:pt x="43453" y="121390"/>
                    <a:pt x="43536" y="121446"/>
                  </a:cubicBezTo>
                  <a:cubicBezTo>
                    <a:pt x="43786" y="121616"/>
                    <a:pt x="43909" y="122350"/>
                    <a:pt x="43962" y="122664"/>
                  </a:cubicBezTo>
                  <a:cubicBezTo>
                    <a:pt x="44551" y="126154"/>
                    <a:pt x="45024" y="129714"/>
                    <a:pt x="45370" y="133246"/>
                  </a:cubicBezTo>
                  <a:cubicBezTo>
                    <a:pt x="45457" y="134150"/>
                    <a:pt x="45999" y="134947"/>
                    <a:pt x="46808" y="135360"/>
                  </a:cubicBezTo>
                  <a:cubicBezTo>
                    <a:pt x="47182" y="135551"/>
                    <a:pt x="47585" y="135647"/>
                    <a:pt x="47986" y="135647"/>
                  </a:cubicBezTo>
                  <a:cubicBezTo>
                    <a:pt x="48421" y="135647"/>
                    <a:pt x="48853" y="135534"/>
                    <a:pt x="49241" y="135310"/>
                  </a:cubicBezTo>
                  <a:cubicBezTo>
                    <a:pt x="50023" y="134858"/>
                    <a:pt x="50681" y="134161"/>
                    <a:pt x="51095" y="133344"/>
                  </a:cubicBezTo>
                  <a:cubicBezTo>
                    <a:pt x="51827" y="131895"/>
                    <a:pt x="51851" y="130328"/>
                    <a:pt x="51811" y="128843"/>
                  </a:cubicBezTo>
                  <a:cubicBezTo>
                    <a:pt x="51783" y="127835"/>
                    <a:pt x="51734" y="126822"/>
                    <a:pt x="51685" y="125807"/>
                  </a:cubicBezTo>
                  <a:cubicBezTo>
                    <a:pt x="51501" y="122060"/>
                    <a:pt x="51327" y="118521"/>
                    <a:pt x="52231" y="115116"/>
                  </a:cubicBezTo>
                  <a:cubicBezTo>
                    <a:pt x="52660" y="113499"/>
                    <a:pt x="53356" y="111852"/>
                    <a:pt x="54028" y="110257"/>
                  </a:cubicBezTo>
                  <a:cubicBezTo>
                    <a:pt x="55884" y="105859"/>
                    <a:pt x="57803" y="101311"/>
                    <a:pt x="55063" y="96196"/>
                  </a:cubicBezTo>
                  <a:cubicBezTo>
                    <a:pt x="54062" y="94328"/>
                    <a:pt x="52498" y="92688"/>
                    <a:pt x="50540" y="91454"/>
                  </a:cubicBezTo>
                  <a:cubicBezTo>
                    <a:pt x="45428" y="88231"/>
                    <a:pt x="39428" y="88186"/>
                    <a:pt x="34135" y="88145"/>
                  </a:cubicBezTo>
                  <a:lnTo>
                    <a:pt x="18166" y="88024"/>
                  </a:lnTo>
                  <a:cubicBezTo>
                    <a:pt x="16498" y="88012"/>
                    <a:pt x="15035" y="87941"/>
                    <a:pt x="14032" y="87196"/>
                  </a:cubicBezTo>
                  <a:cubicBezTo>
                    <a:pt x="12431" y="86007"/>
                    <a:pt x="12363" y="83426"/>
                    <a:pt x="12529" y="80814"/>
                  </a:cubicBezTo>
                  <a:cubicBezTo>
                    <a:pt x="14458" y="50289"/>
                    <a:pt x="13884" y="24951"/>
                    <a:pt x="10723" y="1079"/>
                  </a:cubicBezTo>
                  <a:cubicBezTo>
                    <a:pt x="10638" y="454"/>
                    <a:pt x="10104" y="1"/>
                    <a:pt x="9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76" name="Google Shape;2599;p36"/>
            <p:cNvSpPr/>
            <p:nvPr/>
          </p:nvSpPr>
          <p:spPr>
            <a:xfrm>
              <a:off x="5444025" y="3910925"/>
              <a:ext cx="157400" cy="408375"/>
            </a:xfrm>
            <a:custGeom>
              <a:avLst/>
              <a:gdLst/>
              <a:ahLst/>
              <a:cxnLst/>
              <a:rect l="l" t="t" r="r" b="b"/>
              <a:pathLst>
                <a:path w="6296" h="16335" extrusionOk="0">
                  <a:moveTo>
                    <a:pt x="5223" y="1"/>
                  </a:moveTo>
                  <a:cubicBezTo>
                    <a:pt x="4635" y="2"/>
                    <a:pt x="4159" y="478"/>
                    <a:pt x="4159" y="1067"/>
                  </a:cubicBezTo>
                  <a:lnTo>
                    <a:pt x="4164" y="12782"/>
                  </a:lnTo>
                  <a:cubicBezTo>
                    <a:pt x="4164" y="13033"/>
                    <a:pt x="4166" y="13294"/>
                    <a:pt x="4126" y="13491"/>
                  </a:cubicBezTo>
                  <a:cubicBezTo>
                    <a:pt x="4045" y="13886"/>
                    <a:pt x="3763" y="14125"/>
                    <a:pt x="3534" y="14179"/>
                  </a:cubicBezTo>
                  <a:cubicBezTo>
                    <a:pt x="3460" y="14197"/>
                    <a:pt x="3380" y="14204"/>
                    <a:pt x="3296" y="14204"/>
                  </a:cubicBezTo>
                  <a:cubicBezTo>
                    <a:pt x="2976" y="14204"/>
                    <a:pt x="2592" y="14093"/>
                    <a:pt x="2217" y="13985"/>
                  </a:cubicBezTo>
                  <a:lnTo>
                    <a:pt x="2150" y="13965"/>
                  </a:lnTo>
                  <a:cubicBezTo>
                    <a:pt x="2147" y="13882"/>
                    <a:pt x="2150" y="13777"/>
                    <a:pt x="2152" y="13717"/>
                  </a:cubicBezTo>
                  <a:lnTo>
                    <a:pt x="2511" y="1853"/>
                  </a:lnTo>
                  <a:cubicBezTo>
                    <a:pt x="2529" y="1265"/>
                    <a:pt x="2067" y="774"/>
                    <a:pt x="1479" y="757"/>
                  </a:cubicBezTo>
                  <a:cubicBezTo>
                    <a:pt x="894" y="761"/>
                    <a:pt x="400" y="1201"/>
                    <a:pt x="382" y="1790"/>
                  </a:cubicBezTo>
                  <a:lnTo>
                    <a:pt x="23" y="13653"/>
                  </a:lnTo>
                  <a:cubicBezTo>
                    <a:pt x="14" y="13960"/>
                    <a:pt x="1" y="14422"/>
                    <a:pt x="187" y="14871"/>
                  </a:cubicBezTo>
                  <a:cubicBezTo>
                    <a:pt x="538" y="15718"/>
                    <a:pt x="1330" y="15946"/>
                    <a:pt x="1628" y="16033"/>
                  </a:cubicBezTo>
                  <a:cubicBezTo>
                    <a:pt x="2111" y="16171"/>
                    <a:pt x="2680" y="16334"/>
                    <a:pt x="3297" y="16334"/>
                  </a:cubicBezTo>
                  <a:cubicBezTo>
                    <a:pt x="3302" y="16334"/>
                    <a:pt x="3307" y="16334"/>
                    <a:pt x="3311" y="16334"/>
                  </a:cubicBezTo>
                  <a:cubicBezTo>
                    <a:pt x="3550" y="16334"/>
                    <a:pt x="3788" y="16307"/>
                    <a:pt x="4022" y="16252"/>
                  </a:cubicBezTo>
                  <a:cubicBezTo>
                    <a:pt x="5116" y="15995"/>
                    <a:pt x="5976" y="15077"/>
                    <a:pt x="6213" y="13914"/>
                  </a:cubicBezTo>
                  <a:cubicBezTo>
                    <a:pt x="6295" y="13505"/>
                    <a:pt x="6294" y="13102"/>
                    <a:pt x="6294" y="12779"/>
                  </a:cubicBezTo>
                  <a:lnTo>
                    <a:pt x="6289" y="1066"/>
                  </a:lnTo>
                  <a:cubicBezTo>
                    <a:pt x="6288" y="477"/>
                    <a:pt x="5811" y="1"/>
                    <a:pt x="5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77" name="Google Shape;2600;p36"/>
            <p:cNvSpPr/>
            <p:nvPr/>
          </p:nvSpPr>
          <p:spPr>
            <a:xfrm>
              <a:off x="4979150" y="3148525"/>
              <a:ext cx="627400" cy="302575"/>
            </a:xfrm>
            <a:custGeom>
              <a:avLst/>
              <a:gdLst/>
              <a:ahLst/>
              <a:cxnLst/>
              <a:rect l="l" t="t" r="r" b="b"/>
              <a:pathLst>
                <a:path w="25096" h="12103" extrusionOk="0">
                  <a:moveTo>
                    <a:pt x="1088" y="0"/>
                  </a:moveTo>
                  <a:cubicBezTo>
                    <a:pt x="505" y="0"/>
                    <a:pt x="30" y="471"/>
                    <a:pt x="24" y="1055"/>
                  </a:cubicBezTo>
                  <a:cubicBezTo>
                    <a:pt x="1" y="3485"/>
                    <a:pt x="1159" y="5960"/>
                    <a:pt x="3200" y="7847"/>
                  </a:cubicBezTo>
                  <a:cubicBezTo>
                    <a:pt x="6191" y="10608"/>
                    <a:pt x="9767" y="12102"/>
                    <a:pt x="13186" y="12102"/>
                  </a:cubicBezTo>
                  <a:cubicBezTo>
                    <a:pt x="13190" y="12102"/>
                    <a:pt x="13195" y="12102"/>
                    <a:pt x="13199" y="12102"/>
                  </a:cubicBezTo>
                  <a:cubicBezTo>
                    <a:pt x="14141" y="12102"/>
                    <a:pt x="15078" y="11984"/>
                    <a:pt x="15990" y="11749"/>
                  </a:cubicBezTo>
                  <a:cubicBezTo>
                    <a:pt x="18857" y="11004"/>
                    <a:pt x="22729" y="8733"/>
                    <a:pt x="24897" y="2135"/>
                  </a:cubicBezTo>
                  <a:cubicBezTo>
                    <a:pt x="25095" y="1571"/>
                    <a:pt x="24792" y="954"/>
                    <a:pt x="24225" y="768"/>
                  </a:cubicBezTo>
                  <a:cubicBezTo>
                    <a:pt x="24114" y="732"/>
                    <a:pt x="24002" y="715"/>
                    <a:pt x="23891" y="715"/>
                  </a:cubicBezTo>
                  <a:cubicBezTo>
                    <a:pt x="23436" y="715"/>
                    <a:pt x="23013" y="1010"/>
                    <a:pt x="22873" y="1471"/>
                  </a:cubicBezTo>
                  <a:cubicBezTo>
                    <a:pt x="21396" y="5970"/>
                    <a:pt x="18832" y="8811"/>
                    <a:pt x="15456" y="9687"/>
                  </a:cubicBezTo>
                  <a:cubicBezTo>
                    <a:pt x="14718" y="9879"/>
                    <a:pt x="13956" y="9973"/>
                    <a:pt x="13180" y="9973"/>
                  </a:cubicBezTo>
                  <a:cubicBezTo>
                    <a:pt x="10296" y="9973"/>
                    <a:pt x="7236" y="8674"/>
                    <a:pt x="4646" y="6282"/>
                  </a:cubicBezTo>
                  <a:cubicBezTo>
                    <a:pt x="3045" y="4803"/>
                    <a:pt x="2136" y="2906"/>
                    <a:pt x="2154" y="1076"/>
                  </a:cubicBezTo>
                  <a:cubicBezTo>
                    <a:pt x="2159" y="488"/>
                    <a:pt x="1687" y="6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78" name="Google Shape;2601;p36"/>
            <p:cNvSpPr/>
            <p:nvPr/>
          </p:nvSpPr>
          <p:spPr>
            <a:xfrm>
              <a:off x="5054950" y="3668275"/>
              <a:ext cx="577925" cy="283525"/>
            </a:xfrm>
            <a:custGeom>
              <a:avLst/>
              <a:gdLst/>
              <a:ahLst/>
              <a:cxnLst/>
              <a:rect l="l" t="t" r="r" b="b"/>
              <a:pathLst>
                <a:path w="23117" h="11341" extrusionOk="0">
                  <a:moveTo>
                    <a:pt x="14503" y="0"/>
                  </a:moveTo>
                  <a:cubicBezTo>
                    <a:pt x="8314" y="0"/>
                    <a:pt x="2398" y="4077"/>
                    <a:pt x="255" y="9909"/>
                  </a:cubicBezTo>
                  <a:cubicBezTo>
                    <a:pt x="0" y="10604"/>
                    <a:pt x="515" y="11341"/>
                    <a:pt x="1255" y="11341"/>
                  </a:cubicBezTo>
                  <a:cubicBezTo>
                    <a:pt x="1702" y="11341"/>
                    <a:pt x="2100" y="11063"/>
                    <a:pt x="2255" y="10643"/>
                  </a:cubicBezTo>
                  <a:cubicBezTo>
                    <a:pt x="4074" y="5696"/>
                    <a:pt x="9300" y="2133"/>
                    <a:pt x="14564" y="2133"/>
                  </a:cubicBezTo>
                  <a:cubicBezTo>
                    <a:pt x="14745" y="2133"/>
                    <a:pt x="14926" y="2137"/>
                    <a:pt x="15107" y="2146"/>
                  </a:cubicBezTo>
                  <a:cubicBezTo>
                    <a:pt x="16587" y="2220"/>
                    <a:pt x="17691" y="2583"/>
                    <a:pt x="18391" y="3225"/>
                  </a:cubicBezTo>
                  <a:cubicBezTo>
                    <a:pt x="19382" y="4132"/>
                    <a:pt x="19664" y="5620"/>
                    <a:pt x="19962" y="7193"/>
                  </a:cubicBezTo>
                  <a:cubicBezTo>
                    <a:pt x="20183" y="8358"/>
                    <a:pt x="20411" y="9563"/>
                    <a:pt x="20939" y="10681"/>
                  </a:cubicBezTo>
                  <a:cubicBezTo>
                    <a:pt x="21120" y="11066"/>
                    <a:pt x="21503" y="11291"/>
                    <a:pt x="21902" y="11291"/>
                  </a:cubicBezTo>
                  <a:cubicBezTo>
                    <a:pt x="22054" y="11291"/>
                    <a:pt x="22209" y="11258"/>
                    <a:pt x="22356" y="11188"/>
                  </a:cubicBezTo>
                  <a:cubicBezTo>
                    <a:pt x="22888" y="10938"/>
                    <a:pt x="23116" y="10303"/>
                    <a:pt x="22865" y="9771"/>
                  </a:cubicBezTo>
                  <a:cubicBezTo>
                    <a:pt x="22453" y="8899"/>
                    <a:pt x="22259" y="7878"/>
                    <a:pt x="22055" y="6796"/>
                  </a:cubicBezTo>
                  <a:cubicBezTo>
                    <a:pt x="21705" y="4950"/>
                    <a:pt x="21343" y="3041"/>
                    <a:pt x="19830" y="1654"/>
                  </a:cubicBezTo>
                  <a:cubicBezTo>
                    <a:pt x="18756" y="669"/>
                    <a:pt x="17202" y="119"/>
                    <a:pt x="15214" y="18"/>
                  </a:cubicBezTo>
                  <a:cubicBezTo>
                    <a:pt x="14977" y="6"/>
                    <a:pt x="14740" y="0"/>
                    <a:pt x="14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79" name="Google Shape;2602;p36"/>
            <p:cNvSpPr/>
            <p:nvPr/>
          </p:nvSpPr>
          <p:spPr>
            <a:xfrm>
              <a:off x="5616900" y="3269325"/>
              <a:ext cx="222350" cy="409500"/>
            </a:xfrm>
            <a:custGeom>
              <a:avLst/>
              <a:gdLst/>
              <a:ahLst/>
              <a:cxnLst/>
              <a:rect l="l" t="t" r="r" b="b"/>
              <a:pathLst>
                <a:path w="8894" h="16380" extrusionOk="0">
                  <a:moveTo>
                    <a:pt x="5986" y="1"/>
                  </a:moveTo>
                  <a:cubicBezTo>
                    <a:pt x="5842" y="1"/>
                    <a:pt x="5697" y="30"/>
                    <a:pt x="5557" y="91"/>
                  </a:cubicBezTo>
                  <a:cubicBezTo>
                    <a:pt x="2190" y="1540"/>
                    <a:pt x="1" y="5373"/>
                    <a:pt x="464" y="9008"/>
                  </a:cubicBezTo>
                  <a:cubicBezTo>
                    <a:pt x="926" y="12644"/>
                    <a:pt x="4005" y="15806"/>
                    <a:pt x="7627" y="16367"/>
                  </a:cubicBezTo>
                  <a:cubicBezTo>
                    <a:pt x="7681" y="16375"/>
                    <a:pt x="7736" y="16379"/>
                    <a:pt x="7791" y="16379"/>
                  </a:cubicBezTo>
                  <a:lnTo>
                    <a:pt x="7792" y="16379"/>
                  </a:lnTo>
                  <a:cubicBezTo>
                    <a:pt x="8347" y="16378"/>
                    <a:pt x="8809" y="15950"/>
                    <a:pt x="8852" y="15394"/>
                  </a:cubicBezTo>
                  <a:cubicBezTo>
                    <a:pt x="8894" y="14840"/>
                    <a:pt x="8502" y="14346"/>
                    <a:pt x="7952" y="14261"/>
                  </a:cubicBezTo>
                  <a:cubicBezTo>
                    <a:pt x="5235" y="13841"/>
                    <a:pt x="2923" y="11467"/>
                    <a:pt x="2577" y="8740"/>
                  </a:cubicBezTo>
                  <a:cubicBezTo>
                    <a:pt x="2231" y="6012"/>
                    <a:pt x="3873" y="3135"/>
                    <a:pt x="6399" y="2048"/>
                  </a:cubicBezTo>
                  <a:cubicBezTo>
                    <a:pt x="6944" y="1819"/>
                    <a:pt x="7198" y="1189"/>
                    <a:pt x="6964" y="646"/>
                  </a:cubicBezTo>
                  <a:cubicBezTo>
                    <a:pt x="6791" y="242"/>
                    <a:pt x="6398" y="1"/>
                    <a:pt x="59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80" name="Google Shape;2603;p36"/>
            <p:cNvSpPr/>
            <p:nvPr/>
          </p:nvSpPr>
          <p:spPr>
            <a:xfrm>
              <a:off x="4712425" y="3422650"/>
              <a:ext cx="376450" cy="311250"/>
            </a:xfrm>
            <a:custGeom>
              <a:avLst/>
              <a:gdLst/>
              <a:ahLst/>
              <a:cxnLst/>
              <a:rect l="l" t="t" r="r" b="b"/>
              <a:pathLst>
                <a:path w="15058" h="12450" extrusionOk="0">
                  <a:moveTo>
                    <a:pt x="7743" y="2132"/>
                  </a:moveTo>
                  <a:cubicBezTo>
                    <a:pt x="8240" y="2132"/>
                    <a:pt x="8728" y="2220"/>
                    <a:pt x="9178" y="2404"/>
                  </a:cubicBezTo>
                  <a:cubicBezTo>
                    <a:pt x="10725" y="3069"/>
                    <a:pt x="11786" y="4133"/>
                    <a:pt x="12332" y="5568"/>
                  </a:cubicBezTo>
                  <a:cubicBezTo>
                    <a:pt x="12940" y="7168"/>
                    <a:pt x="12683" y="8613"/>
                    <a:pt x="12520" y="8959"/>
                  </a:cubicBezTo>
                  <a:cubicBezTo>
                    <a:pt x="12233" y="9568"/>
                    <a:pt x="11501" y="10054"/>
                    <a:pt x="10608" y="10227"/>
                  </a:cubicBezTo>
                  <a:cubicBezTo>
                    <a:pt x="10265" y="10294"/>
                    <a:pt x="9908" y="10320"/>
                    <a:pt x="9544" y="10320"/>
                  </a:cubicBezTo>
                  <a:cubicBezTo>
                    <a:pt x="8898" y="10320"/>
                    <a:pt x="8230" y="10239"/>
                    <a:pt x="7576" y="10158"/>
                  </a:cubicBezTo>
                  <a:cubicBezTo>
                    <a:pt x="5886" y="9954"/>
                    <a:pt x="4165" y="9659"/>
                    <a:pt x="3313" y="8555"/>
                  </a:cubicBezTo>
                  <a:cubicBezTo>
                    <a:pt x="2356" y="7316"/>
                    <a:pt x="2824" y="5370"/>
                    <a:pt x="3749" y="4169"/>
                  </a:cubicBezTo>
                  <a:cubicBezTo>
                    <a:pt x="4740" y="2882"/>
                    <a:pt x="6288" y="2132"/>
                    <a:pt x="7743" y="2132"/>
                  </a:cubicBezTo>
                  <a:close/>
                  <a:moveTo>
                    <a:pt x="7734" y="0"/>
                  </a:moveTo>
                  <a:cubicBezTo>
                    <a:pt x="5632" y="0"/>
                    <a:pt x="3471" y="1040"/>
                    <a:pt x="2061" y="2868"/>
                  </a:cubicBezTo>
                  <a:cubicBezTo>
                    <a:pt x="615" y="4746"/>
                    <a:pt x="1" y="7750"/>
                    <a:pt x="1627" y="9857"/>
                  </a:cubicBezTo>
                  <a:cubicBezTo>
                    <a:pt x="3095" y="11758"/>
                    <a:pt x="5739" y="12081"/>
                    <a:pt x="7319" y="12274"/>
                  </a:cubicBezTo>
                  <a:cubicBezTo>
                    <a:pt x="8014" y="12358"/>
                    <a:pt x="8768" y="12450"/>
                    <a:pt x="9544" y="12450"/>
                  </a:cubicBezTo>
                  <a:cubicBezTo>
                    <a:pt x="10028" y="12450"/>
                    <a:pt x="10522" y="12414"/>
                    <a:pt x="11014" y="12318"/>
                  </a:cubicBezTo>
                  <a:cubicBezTo>
                    <a:pt x="12585" y="12014"/>
                    <a:pt x="13867" y="11097"/>
                    <a:pt x="14447" y="9867"/>
                  </a:cubicBezTo>
                  <a:cubicBezTo>
                    <a:pt x="14940" y="8817"/>
                    <a:pt x="15057" y="6744"/>
                    <a:pt x="14323" y="4811"/>
                  </a:cubicBezTo>
                  <a:cubicBezTo>
                    <a:pt x="13574" y="2840"/>
                    <a:pt x="12081" y="1331"/>
                    <a:pt x="10008" y="443"/>
                  </a:cubicBezTo>
                  <a:lnTo>
                    <a:pt x="9994" y="437"/>
                  </a:lnTo>
                  <a:cubicBezTo>
                    <a:pt x="9276" y="142"/>
                    <a:pt x="8509" y="0"/>
                    <a:pt x="77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81" name="Google Shape;2604;p36"/>
            <p:cNvSpPr/>
            <p:nvPr/>
          </p:nvSpPr>
          <p:spPr>
            <a:xfrm>
              <a:off x="4551175" y="3078900"/>
              <a:ext cx="218800" cy="403400"/>
            </a:xfrm>
            <a:custGeom>
              <a:avLst/>
              <a:gdLst/>
              <a:ahLst/>
              <a:cxnLst/>
              <a:rect l="l" t="t" r="r" b="b"/>
              <a:pathLst>
                <a:path w="8752" h="16136" extrusionOk="0">
                  <a:moveTo>
                    <a:pt x="2273" y="1"/>
                  </a:moveTo>
                  <a:cubicBezTo>
                    <a:pt x="1986" y="1"/>
                    <a:pt x="1700" y="116"/>
                    <a:pt x="1490" y="344"/>
                  </a:cubicBezTo>
                  <a:cubicBezTo>
                    <a:pt x="1091" y="777"/>
                    <a:pt x="1119" y="1450"/>
                    <a:pt x="1552" y="1849"/>
                  </a:cubicBezTo>
                  <a:cubicBezTo>
                    <a:pt x="3586" y="3720"/>
                    <a:pt x="6411" y="7543"/>
                    <a:pt x="6016" y="9802"/>
                  </a:cubicBezTo>
                  <a:cubicBezTo>
                    <a:pt x="5610" y="12130"/>
                    <a:pt x="3476" y="14004"/>
                    <a:pt x="1299" y="14004"/>
                  </a:cubicBezTo>
                  <a:cubicBezTo>
                    <a:pt x="1247" y="14004"/>
                    <a:pt x="1195" y="14003"/>
                    <a:pt x="1143" y="14001"/>
                  </a:cubicBezTo>
                  <a:cubicBezTo>
                    <a:pt x="1120" y="13999"/>
                    <a:pt x="1097" y="13999"/>
                    <a:pt x="1075" y="13999"/>
                  </a:cubicBezTo>
                  <a:cubicBezTo>
                    <a:pt x="519" y="13999"/>
                    <a:pt x="56" y="14449"/>
                    <a:pt x="29" y="15013"/>
                  </a:cubicBezTo>
                  <a:cubicBezTo>
                    <a:pt x="0" y="15601"/>
                    <a:pt x="453" y="16099"/>
                    <a:pt x="1041" y="16128"/>
                  </a:cubicBezTo>
                  <a:cubicBezTo>
                    <a:pt x="1136" y="16133"/>
                    <a:pt x="1228" y="16135"/>
                    <a:pt x="1323" y="16135"/>
                  </a:cubicBezTo>
                  <a:cubicBezTo>
                    <a:pt x="4519" y="16135"/>
                    <a:pt x="7531" y="13517"/>
                    <a:pt x="8115" y="10169"/>
                  </a:cubicBezTo>
                  <a:cubicBezTo>
                    <a:pt x="8752" y="6513"/>
                    <a:pt x="4636" y="1792"/>
                    <a:pt x="2995" y="282"/>
                  </a:cubicBezTo>
                  <a:cubicBezTo>
                    <a:pt x="2790" y="94"/>
                    <a:pt x="2531" y="1"/>
                    <a:pt x="2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82" name="Google Shape;2605;p36"/>
            <p:cNvSpPr/>
            <p:nvPr/>
          </p:nvSpPr>
          <p:spPr>
            <a:xfrm>
              <a:off x="4662100" y="2392350"/>
              <a:ext cx="174625" cy="341450"/>
            </a:xfrm>
            <a:custGeom>
              <a:avLst/>
              <a:gdLst/>
              <a:ahLst/>
              <a:cxnLst/>
              <a:rect l="l" t="t" r="r" b="b"/>
              <a:pathLst>
                <a:path w="6985" h="13658" extrusionOk="0">
                  <a:moveTo>
                    <a:pt x="5798" y="1"/>
                  </a:moveTo>
                  <a:cubicBezTo>
                    <a:pt x="5701" y="1"/>
                    <a:pt x="5602" y="14"/>
                    <a:pt x="5504" y="42"/>
                  </a:cubicBezTo>
                  <a:cubicBezTo>
                    <a:pt x="2686" y="851"/>
                    <a:pt x="533" y="3453"/>
                    <a:pt x="267" y="6374"/>
                  </a:cubicBezTo>
                  <a:cubicBezTo>
                    <a:pt x="1" y="9293"/>
                    <a:pt x="1648" y="12242"/>
                    <a:pt x="4275" y="13546"/>
                  </a:cubicBezTo>
                  <a:cubicBezTo>
                    <a:pt x="4422" y="13619"/>
                    <a:pt x="4583" y="13657"/>
                    <a:pt x="4748" y="13657"/>
                  </a:cubicBezTo>
                  <a:lnTo>
                    <a:pt x="4748" y="13656"/>
                  </a:lnTo>
                  <a:cubicBezTo>
                    <a:pt x="4749" y="13656"/>
                    <a:pt x="4750" y="13656"/>
                    <a:pt x="4750" y="13656"/>
                  </a:cubicBezTo>
                  <a:cubicBezTo>
                    <a:pt x="5244" y="13656"/>
                    <a:pt x="5672" y="13316"/>
                    <a:pt x="5786" y="12836"/>
                  </a:cubicBezTo>
                  <a:cubicBezTo>
                    <a:pt x="5898" y="12354"/>
                    <a:pt x="5665" y="11858"/>
                    <a:pt x="5222" y="11638"/>
                  </a:cubicBezTo>
                  <a:cubicBezTo>
                    <a:pt x="3395" y="10731"/>
                    <a:pt x="2203" y="8598"/>
                    <a:pt x="2388" y="6566"/>
                  </a:cubicBezTo>
                  <a:cubicBezTo>
                    <a:pt x="2574" y="4535"/>
                    <a:pt x="4131" y="2653"/>
                    <a:pt x="6092" y="2091"/>
                  </a:cubicBezTo>
                  <a:cubicBezTo>
                    <a:pt x="6657" y="1928"/>
                    <a:pt x="6985" y="1338"/>
                    <a:pt x="6822" y="773"/>
                  </a:cubicBezTo>
                  <a:cubicBezTo>
                    <a:pt x="6688" y="305"/>
                    <a:pt x="6261" y="1"/>
                    <a:pt x="5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83" name="Google Shape;2606;p36"/>
            <p:cNvSpPr/>
            <p:nvPr/>
          </p:nvSpPr>
          <p:spPr>
            <a:xfrm>
              <a:off x="4642075" y="1858875"/>
              <a:ext cx="168475" cy="260800"/>
            </a:xfrm>
            <a:custGeom>
              <a:avLst/>
              <a:gdLst/>
              <a:ahLst/>
              <a:cxnLst/>
              <a:rect l="l" t="t" r="r" b="b"/>
              <a:pathLst>
                <a:path w="6739" h="10432" extrusionOk="0">
                  <a:moveTo>
                    <a:pt x="3374" y="2361"/>
                  </a:moveTo>
                  <a:lnTo>
                    <a:pt x="3374" y="2362"/>
                  </a:lnTo>
                  <a:cubicBezTo>
                    <a:pt x="3905" y="3432"/>
                    <a:pt x="4417" y="4532"/>
                    <a:pt x="4496" y="5651"/>
                  </a:cubicBezTo>
                  <a:cubicBezTo>
                    <a:pt x="4561" y="6571"/>
                    <a:pt x="4231" y="7761"/>
                    <a:pt x="3351" y="8203"/>
                  </a:cubicBezTo>
                  <a:cubicBezTo>
                    <a:pt x="3185" y="8285"/>
                    <a:pt x="3017" y="8305"/>
                    <a:pt x="2932" y="8305"/>
                  </a:cubicBezTo>
                  <a:cubicBezTo>
                    <a:pt x="2907" y="8305"/>
                    <a:pt x="2890" y="8303"/>
                    <a:pt x="2881" y="8301"/>
                  </a:cubicBezTo>
                  <a:cubicBezTo>
                    <a:pt x="2865" y="8279"/>
                    <a:pt x="2829" y="8213"/>
                    <a:pt x="2767" y="7992"/>
                  </a:cubicBezTo>
                  <a:cubicBezTo>
                    <a:pt x="2249" y="6142"/>
                    <a:pt x="2477" y="4064"/>
                    <a:pt x="3374" y="2361"/>
                  </a:cubicBezTo>
                  <a:close/>
                  <a:moveTo>
                    <a:pt x="3456" y="0"/>
                  </a:moveTo>
                  <a:cubicBezTo>
                    <a:pt x="3034" y="0"/>
                    <a:pt x="2475" y="155"/>
                    <a:pt x="1884" y="746"/>
                  </a:cubicBezTo>
                  <a:lnTo>
                    <a:pt x="1720" y="954"/>
                  </a:lnTo>
                  <a:cubicBezTo>
                    <a:pt x="366" y="3236"/>
                    <a:pt x="0" y="6012"/>
                    <a:pt x="716" y="8567"/>
                  </a:cubicBezTo>
                  <a:cubicBezTo>
                    <a:pt x="821" y="8936"/>
                    <a:pt x="971" y="9364"/>
                    <a:pt x="1301" y="9729"/>
                  </a:cubicBezTo>
                  <a:cubicBezTo>
                    <a:pt x="1756" y="10230"/>
                    <a:pt x="2358" y="10432"/>
                    <a:pt x="2959" y="10432"/>
                  </a:cubicBezTo>
                  <a:cubicBezTo>
                    <a:pt x="3433" y="10432"/>
                    <a:pt x="3906" y="10308"/>
                    <a:pt x="4305" y="10106"/>
                  </a:cubicBezTo>
                  <a:cubicBezTo>
                    <a:pt x="6068" y="9220"/>
                    <a:pt x="6738" y="7154"/>
                    <a:pt x="6621" y="5499"/>
                  </a:cubicBezTo>
                  <a:cubicBezTo>
                    <a:pt x="6505" y="3865"/>
                    <a:pt x="5783" y="2418"/>
                    <a:pt x="5146" y="1141"/>
                  </a:cubicBezTo>
                  <a:cubicBezTo>
                    <a:pt x="4839" y="526"/>
                    <a:pt x="4322" y="119"/>
                    <a:pt x="3728" y="22"/>
                  </a:cubicBezTo>
                  <a:cubicBezTo>
                    <a:pt x="3645" y="9"/>
                    <a:pt x="3555" y="0"/>
                    <a:pt x="34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84" name="Google Shape;2607;p36"/>
            <p:cNvSpPr/>
            <p:nvPr/>
          </p:nvSpPr>
          <p:spPr>
            <a:xfrm>
              <a:off x="4639900" y="1170400"/>
              <a:ext cx="162050" cy="323325"/>
            </a:xfrm>
            <a:custGeom>
              <a:avLst/>
              <a:gdLst/>
              <a:ahLst/>
              <a:cxnLst/>
              <a:rect l="l" t="t" r="r" b="b"/>
              <a:pathLst>
                <a:path w="6482" h="12933" extrusionOk="0">
                  <a:moveTo>
                    <a:pt x="5283" y="1"/>
                  </a:moveTo>
                  <a:cubicBezTo>
                    <a:pt x="5165" y="1"/>
                    <a:pt x="5046" y="21"/>
                    <a:pt x="4929" y="63"/>
                  </a:cubicBezTo>
                  <a:cubicBezTo>
                    <a:pt x="2416" y="945"/>
                    <a:pt x="0" y="5279"/>
                    <a:pt x="99" y="7748"/>
                  </a:cubicBezTo>
                  <a:cubicBezTo>
                    <a:pt x="193" y="10079"/>
                    <a:pt x="1938" y="12723"/>
                    <a:pt x="4594" y="12931"/>
                  </a:cubicBezTo>
                  <a:cubicBezTo>
                    <a:pt x="4622" y="12932"/>
                    <a:pt x="4649" y="12933"/>
                    <a:pt x="4677" y="12933"/>
                  </a:cubicBezTo>
                  <a:lnTo>
                    <a:pt x="4677" y="12933"/>
                  </a:lnTo>
                  <a:cubicBezTo>
                    <a:pt x="5249" y="12932"/>
                    <a:pt x="5717" y="12481"/>
                    <a:pt x="5740" y="11908"/>
                  </a:cubicBezTo>
                  <a:cubicBezTo>
                    <a:pt x="5762" y="11337"/>
                    <a:pt x="5328" y="10851"/>
                    <a:pt x="4758" y="10806"/>
                  </a:cubicBezTo>
                  <a:cubicBezTo>
                    <a:pt x="3315" y="10694"/>
                    <a:pt x="2285" y="9091"/>
                    <a:pt x="2227" y="7663"/>
                  </a:cubicBezTo>
                  <a:cubicBezTo>
                    <a:pt x="2162" y="6056"/>
                    <a:pt x="4088" y="2615"/>
                    <a:pt x="5635" y="2072"/>
                  </a:cubicBezTo>
                  <a:cubicBezTo>
                    <a:pt x="6189" y="1877"/>
                    <a:pt x="6481" y="1269"/>
                    <a:pt x="6286" y="715"/>
                  </a:cubicBezTo>
                  <a:cubicBezTo>
                    <a:pt x="6133" y="277"/>
                    <a:pt x="5721" y="1"/>
                    <a:pt x="5283" y="1"/>
                  </a:cubicBezTo>
                  <a:close/>
                  <a:moveTo>
                    <a:pt x="4677" y="12933"/>
                  </a:moveTo>
                  <a:lnTo>
                    <a:pt x="4677" y="12933"/>
                  </a:lnTo>
                  <a:cubicBezTo>
                    <a:pt x="4677" y="12933"/>
                    <a:pt x="4676" y="12933"/>
                    <a:pt x="4676" y="12933"/>
                  </a:cubicBezTo>
                  <a:lnTo>
                    <a:pt x="4677" y="12933"/>
                  </a:lnTo>
                  <a:cubicBezTo>
                    <a:pt x="4677" y="12933"/>
                    <a:pt x="4677" y="12933"/>
                    <a:pt x="4677" y="129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85" name="Google Shape;2608;p36"/>
            <p:cNvSpPr/>
            <p:nvPr/>
          </p:nvSpPr>
          <p:spPr>
            <a:xfrm>
              <a:off x="5825825" y="2474025"/>
              <a:ext cx="374675" cy="861450"/>
            </a:xfrm>
            <a:custGeom>
              <a:avLst/>
              <a:gdLst/>
              <a:ahLst/>
              <a:cxnLst/>
              <a:rect l="l" t="t" r="r" b="b"/>
              <a:pathLst>
                <a:path w="14987" h="34458" extrusionOk="0">
                  <a:moveTo>
                    <a:pt x="10970" y="2130"/>
                  </a:moveTo>
                  <a:cubicBezTo>
                    <a:pt x="11253" y="2130"/>
                    <a:pt x="11583" y="2194"/>
                    <a:pt x="11866" y="2417"/>
                  </a:cubicBezTo>
                  <a:cubicBezTo>
                    <a:pt x="12236" y="2708"/>
                    <a:pt x="12487" y="3203"/>
                    <a:pt x="12627" y="3916"/>
                  </a:cubicBezTo>
                  <a:cubicBezTo>
                    <a:pt x="12582" y="3806"/>
                    <a:pt x="12526" y="3700"/>
                    <a:pt x="12462" y="3600"/>
                  </a:cubicBezTo>
                  <a:cubicBezTo>
                    <a:pt x="12136" y="3103"/>
                    <a:pt x="11737" y="2781"/>
                    <a:pt x="11277" y="2641"/>
                  </a:cubicBezTo>
                  <a:cubicBezTo>
                    <a:pt x="11098" y="2587"/>
                    <a:pt x="10920" y="2560"/>
                    <a:pt x="10744" y="2560"/>
                  </a:cubicBezTo>
                  <a:cubicBezTo>
                    <a:pt x="9897" y="2560"/>
                    <a:pt x="9098" y="3174"/>
                    <a:pt x="8536" y="4290"/>
                  </a:cubicBezTo>
                  <a:cubicBezTo>
                    <a:pt x="8528" y="4306"/>
                    <a:pt x="8521" y="4320"/>
                    <a:pt x="8513" y="4336"/>
                  </a:cubicBezTo>
                  <a:cubicBezTo>
                    <a:pt x="8623" y="3889"/>
                    <a:pt x="8806" y="3454"/>
                    <a:pt x="9093" y="3071"/>
                  </a:cubicBezTo>
                  <a:cubicBezTo>
                    <a:pt x="9462" y="2582"/>
                    <a:pt x="10081" y="2227"/>
                    <a:pt x="10707" y="2147"/>
                  </a:cubicBezTo>
                  <a:cubicBezTo>
                    <a:pt x="10794" y="2136"/>
                    <a:pt x="10881" y="2130"/>
                    <a:pt x="10969" y="2130"/>
                  </a:cubicBezTo>
                  <a:close/>
                  <a:moveTo>
                    <a:pt x="10705" y="4824"/>
                  </a:moveTo>
                  <a:lnTo>
                    <a:pt x="10705" y="4824"/>
                  </a:lnTo>
                  <a:cubicBezTo>
                    <a:pt x="11060" y="5726"/>
                    <a:pt x="10234" y="9248"/>
                    <a:pt x="9449" y="10585"/>
                  </a:cubicBezTo>
                  <a:cubicBezTo>
                    <a:pt x="9339" y="10173"/>
                    <a:pt x="9220" y="9768"/>
                    <a:pt x="9104" y="9372"/>
                  </a:cubicBezTo>
                  <a:cubicBezTo>
                    <a:pt x="9066" y="9243"/>
                    <a:pt x="9028" y="9117"/>
                    <a:pt x="8993" y="8991"/>
                  </a:cubicBezTo>
                  <a:cubicBezTo>
                    <a:pt x="9233" y="7734"/>
                    <a:pt x="9826" y="6467"/>
                    <a:pt x="10439" y="5249"/>
                  </a:cubicBezTo>
                  <a:cubicBezTo>
                    <a:pt x="10538" y="5054"/>
                    <a:pt x="10630" y="4916"/>
                    <a:pt x="10705" y="4824"/>
                  </a:cubicBezTo>
                  <a:close/>
                  <a:moveTo>
                    <a:pt x="12350" y="8965"/>
                  </a:moveTo>
                  <a:cubicBezTo>
                    <a:pt x="12301" y="9153"/>
                    <a:pt x="12249" y="9341"/>
                    <a:pt x="12191" y="9530"/>
                  </a:cubicBezTo>
                  <a:cubicBezTo>
                    <a:pt x="12035" y="10041"/>
                    <a:pt x="11865" y="10466"/>
                    <a:pt x="11671" y="10813"/>
                  </a:cubicBezTo>
                  <a:cubicBezTo>
                    <a:pt x="11928" y="10252"/>
                    <a:pt x="12160" y="9620"/>
                    <a:pt x="12350" y="8965"/>
                  </a:cubicBezTo>
                  <a:close/>
                  <a:moveTo>
                    <a:pt x="10966" y="1"/>
                  </a:moveTo>
                  <a:cubicBezTo>
                    <a:pt x="10792" y="1"/>
                    <a:pt x="10615" y="12"/>
                    <a:pt x="10437" y="35"/>
                  </a:cubicBezTo>
                  <a:cubicBezTo>
                    <a:pt x="9244" y="189"/>
                    <a:pt x="8106" y="844"/>
                    <a:pt x="7393" y="1791"/>
                  </a:cubicBezTo>
                  <a:cubicBezTo>
                    <a:pt x="6080" y="3533"/>
                    <a:pt x="6118" y="5733"/>
                    <a:pt x="6382" y="7271"/>
                  </a:cubicBezTo>
                  <a:cubicBezTo>
                    <a:pt x="6490" y="7903"/>
                    <a:pt x="6645" y="8516"/>
                    <a:pt x="6813" y="9115"/>
                  </a:cubicBezTo>
                  <a:cubicBezTo>
                    <a:pt x="6727" y="9781"/>
                    <a:pt x="6721" y="10461"/>
                    <a:pt x="6828" y="11156"/>
                  </a:cubicBezTo>
                  <a:cubicBezTo>
                    <a:pt x="6967" y="12071"/>
                    <a:pt x="7298" y="12796"/>
                    <a:pt x="7811" y="13316"/>
                  </a:cubicBezTo>
                  <a:cubicBezTo>
                    <a:pt x="8031" y="15278"/>
                    <a:pt x="7866" y="17480"/>
                    <a:pt x="7306" y="20255"/>
                  </a:cubicBezTo>
                  <a:cubicBezTo>
                    <a:pt x="6799" y="22764"/>
                    <a:pt x="6186" y="24720"/>
                    <a:pt x="5373" y="26412"/>
                  </a:cubicBezTo>
                  <a:cubicBezTo>
                    <a:pt x="4223" y="28800"/>
                    <a:pt x="2554" y="30901"/>
                    <a:pt x="489" y="32561"/>
                  </a:cubicBezTo>
                  <a:cubicBezTo>
                    <a:pt x="136" y="32844"/>
                    <a:pt x="0" y="33318"/>
                    <a:pt x="149" y="33746"/>
                  </a:cubicBezTo>
                  <a:cubicBezTo>
                    <a:pt x="300" y="34172"/>
                    <a:pt x="703" y="34457"/>
                    <a:pt x="1155" y="34457"/>
                  </a:cubicBezTo>
                  <a:cubicBezTo>
                    <a:pt x="1396" y="34457"/>
                    <a:pt x="1631" y="34375"/>
                    <a:pt x="1819" y="34223"/>
                  </a:cubicBezTo>
                  <a:cubicBezTo>
                    <a:pt x="4123" y="32378"/>
                    <a:pt x="6016" y="29995"/>
                    <a:pt x="7293" y="27335"/>
                  </a:cubicBezTo>
                  <a:cubicBezTo>
                    <a:pt x="8183" y="25479"/>
                    <a:pt x="8851" y="23363"/>
                    <a:pt x="9393" y="20676"/>
                  </a:cubicBezTo>
                  <a:cubicBezTo>
                    <a:pt x="9736" y="18974"/>
                    <a:pt x="10119" y="16642"/>
                    <a:pt x="10008" y="14181"/>
                  </a:cubicBezTo>
                  <a:cubicBezTo>
                    <a:pt x="10777" y="14176"/>
                    <a:pt x="11573" y="13913"/>
                    <a:pt x="12241" y="13396"/>
                  </a:cubicBezTo>
                  <a:cubicBezTo>
                    <a:pt x="13413" y="12489"/>
                    <a:pt x="13937" y="11109"/>
                    <a:pt x="14229" y="10150"/>
                  </a:cubicBezTo>
                  <a:cubicBezTo>
                    <a:pt x="14772" y="8375"/>
                    <a:pt x="14987" y="6515"/>
                    <a:pt x="14863" y="4663"/>
                  </a:cubicBezTo>
                  <a:cubicBezTo>
                    <a:pt x="14742" y="2823"/>
                    <a:pt x="14193" y="1541"/>
                    <a:pt x="13187" y="747"/>
                  </a:cubicBezTo>
                  <a:cubicBezTo>
                    <a:pt x="12569" y="257"/>
                    <a:pt x="11794" y="1"/>
                    <a:pt x="109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86" name="Google Shape;2609;p36"/>
            <p:cNvSpPr/>
            <p:nvPr/>
          </p:nvSpPr>
          <p:spPr>
            <a:xfrm>
              <a:off x="4595350" y="336400"/>
              <a:ext cx="148050" cy="296375"/>
            </a:xfrm>
            <a:custGeom>
              <a:avLst/>
              <a:gdLst/>
              <a:ahLst/>
              <a:cxnLst/>
              <a:rect l="l" t="t" r="r" b="b"/>
              <a:pathLst>
                <a:path w="5922" h="11855" extrusionOk="0">
                  <a:moveTo>
                    <a:pt x="4808" y="0"/>
                  </a:moveTo>
                  <a:cubicBezTo>
                    <a:pt x="4804" y="0"/>
                    <a:pt x="4800" y="0"/>
                    <a:pt x="4796" y="0"/>
                  </a:cubicBezTo>
                  <a:cubicBezTo>
                    <a:pt x="4207" y="8"/>
                    <a:pt x="3736" y="491"/>
                    <a:pt x="3744" y="1079"/>
                  </a:cubicBezTo>
                  <a:cubicBezTo>
                    <a:pt x="3784" y="4360"/>
                    <a:pt x="2548" y="7640"/>
                    <a:pt x="354" y="10077"/>
                  </a:cubicBezTo>
                  <a:cubicBezTo>
                    <a:pt x="72" y="10390"/>
                    <a:pt x="1" y="10839"/>
                    <a:pt x="172" y="11223"/>
                  </a:cubicBezTo>
                  <a:cubicBezTo>
                    <a:pt x="343" y="11607"/>
                    <a:pt x="724" y="11855"/>
                    <a:pt x="1144" y="11855"/>
                  </a:cubicBezTo>
                  <a:cubicBezTo>
                    <a:pt x="1446" y="11855"/>
                    <a:pt x="1734" y="11727"/>
                    <a:pt x="1936" y="11503"/>
                  </a:cubicBezTo>
                  <a:cubicBezTo>
                    <a:pt x="4485" y="8672"/>
                    <a:pt x="5922" y="4862"/>
                    <a:pt x="5875" y="1052"/>
                  </a:cubicBezTo>
                  <a:cubicBezTo>
                    <a:pt x="5867" y="469"/>
                    <a:pt x="5391" y="0"/>
                    <a:pt x="48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87" name="Google Shape;2610;p36"/>
            <p:cNvSpPr/>
            <p:nvPr/>
          </p:nvSpPr>
          <p:spPr>
            <a:xfrm>
              <a:off x="4704125" y="475525"/>
              <a:ext cx="259725" cy="203150"/>
            </a:xfrm>
            <a:custGeom>
              <a:avLst/>
              <a:gdLst/>
              <a:ahLst/>
              <a:cxnLst/>
              <a:rect l="l" t="t" r="r" b="b"/>
              <a:pathLst>
                <a:path w="10389" h="8126" extrusionOk="0">
                  <a:moveTo>
                    <a:pt x="9168" y="0"/>
                  </a:moveTo>
                  <a:cubicBezTo>
                    <a:pt x="8976" y="0"/>
                    <a:pt x="8781" y="52"/>
                    <a:pt x="8606" y="161"/>
                  </a:cubicBezTo>
                  <a:cubicBezTo>
                    <a:pt x="5684" y="1921"/>
                    <a:pt x="2946" y="3971"/>
                    <a:pt x="432" y="6277"/>
                  </a:cubicBezTo>
                  <a:cubicBezTo>
                    <a:pt x="109" y="6574"/>
                    <a:pt x="1" y="7038"/>
                    <a:pt x="160" y="7448"/>
                  </a:cubicBezTo>
                  <a:cubicBezTo>
                    <a:pt x="319" y="7856"/>
                    <a:pt x="713" y="8126"/>
                    <a:pt x="1153" y="8126"/>
                  </a:cubicBezTo>
                  <a:cubicBezTo>
                    <a:pt x="1419" y="8126"/>
                    <a:pt x="1676" y="8026"/>
                    <a:pt x="1872" y="7845"/>
                  </a:cubicBezTo>
                  <a:cubicBezTo>
                    <a:pt x="4282" y="5635"/>
                    <a:pt x="6905" y="3673"/>
                    <a:pt x="9705" y="1986"/>
                  </a:cubicBezTo>
                  <a:cubicBezTo>
                    <a:pt x="10218" y="1686"/>
                    <a:pt x="10388" y="1025"/>
                    <a:pt x="10081" y="515"/>
                  </a:cubicBezTo>
                  <a:cubicBezTo>
                    <a:pt x="9881" y="183"/>
                    <a:pt x="9529" y="0"/>
                    <a:pt x="9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88" name="Google Shape;2611;p36"/>
            <p:cNvSpPr/>
            <p:nvPr/>
          </p:nvSpPr>
          <p:spPr>
            <a:xfrm>
              <a:off x="4896275" y="403575"/>
              <a:ext cx="135375" cy="146675"/>
            </a:xfrm>
            <a:custGeom>
              <a:avLst/>
              <a:gdLst/>
              <a:ahLst/>
              <a:cxnLst/>
              <a:rect l="l" t="t" r="r" b="b"/>
              <a:pathLst>
                <a:path w="5415" h="5867" extrusionOk="0">
                  <a:moveTo>
                    <a:pt x="3372" y="1"/>
                  </a:moveTo>
                  <a:cubicBezTo>
                    <a:pt x="3369" y="1"/>
                    <a:pt x="3366" y="1"/>
                    <a:pt x="3364" y="1"/>
                  </a:cubicBezTo>
                  <a:cubicBezTo>
                    <a:pt x="2709" y="1"/>
                    <a:pt x="2206" y="337"/>
                    <a:pt x="1884" y="589"/>
                  </a:cubicBezTo>
                  <a:cubicBezTo>
                    <a:pt x="1401" y="967"/>
                    <a:pt x="922" y="1590"/>
                    <a:pt x="702" y="2295"/>
                  </a:cubicBezTo>
                  <a:cubicBezTo>
                    <a:pt x="353" y="2708"/>
                    <a:pt x="123" y="3204"/>
                    <a:pt x="68" y="3693"/>
                  </a:cubicBezTo>
                  <a:cubicBezTo>
                    <a:pt x="0" y="4295"/>
                    <a:pt x="197" y="4850"/>
                    <a:pt x="624" y="5256"/>
                  </a:cubicBezTo>
                  <a:cubicBezTo>
                    <a:pt x="979" y="5594"/>
                    <a:pt x="1423" y="5770"/>
                    <a:pt x="1919" y="5770"/>
                  </a:cubicBezTo>
                  <a:cubicBezTo>
                    <a:pt x="1939" y="5770"/>
                    <a:pt x="1959" y="5770"/>
                    <a:pt x="1979" y="5769"/>
                  </a:cubicBezTo>
                  <a:cubicBezTo>
                    <a:pt x="2050" y="5767"/>
                    <a:pt x="2119" y="5761"/>
                    <a:pt x="2189" y="5751"/>
                  </a:cubicBezTo>
                  <a:cubicBezTo>
                    <a:pt x="2433" y="5828"/>
                    <a:pt x="2687" y="5867"/>
                    <a:pt x="2943" y="5867"/>
                  </a:cubicBezTo>
                  <a:cubicBezTo>
                    <a:pt x="3049" y="5867"/>
                    <a:pt x="3155" y="5860"/>
                    <a:pt x="3260" y="5847"/>
                  </a:cubicBezTo>
                  <a:cubicBezTo>
                    <a:pt x="4065" y="5749"/>
                    <a:pt x="4751" y="5289"/>
                    <a:pt x="5095" y="4617"/>
                  </a:cubicBezTo>
                  <a:cubicBezTo>
                    <a:pt x="5355" y="4108"/>
                    <a:pt x="5401" y="3516"/>
                    <a:pt x="5238" y="2951"/>
                  </a:cubicBezTo>
                  <a:cubicBezTo>
                    <a:pt x="5286" y="2801"/>
                    <a:pt x="5322" y="2646"/>
                    <a:pt x="5343" y="2489"/>
                  </a:cubicBezTo>
                  <a:cubicBezTo>
                    <a:pt x="5414" y="1948"/>
                    <a:pt x="5283" y="1385"/>
                    <a:pt x="4987" y="927"/>
                  </a:cubicBezTo>
                  <a:cubicBezTo>
                    <a:pt x="4977" y="909"/>
                    <a:pt x="4967" y="893"/>
                    <a:pt x="4957" y="875"/>
                  </a:cubicBezTo>
                  <a:cubicBezTo>
                    <a:pt x="4733" y="508"/>
                    <a:pt x="4408" y="248"/>
                    <a:pt x="4022" y="122"/>
                  </a:cubicBezTo>
                  <a:cubicBezTo>
                    <a:pt x="3815" y="43"/>
                    <a:pt x="3594" y="1"/>
                    <a:pt x="33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89" name="Google Shape;2612;p36"/>
            <p:cNvSpPr/>
            <p:nvPr/>
          </p:nvSpPr>
          <p:spPr>
            <a:xfrm>
              <a:off x="4653875" y="238100"/>
              <a:ext cx="129875" cy="156075"/>
            </a:xfrm>
            <a:custGeom>
              <a:avLst/>
              <a:gdLst/>
              <a:ahLst/>
              <a:cxnLst/>
              <a:rect l="l" t="t" r="r" b="b"/>
              <a:pathLst>
                <a:path w="5195" h="6243" extrusionOk="0">
                  <a:moveTo>
                    <a:pt x="2266" y="1"/>
                  </a:moveTo>
                  <a:cubicBezTo>
                    <a:pt x="2137" y="1"/>
                    <a:pt x="2009" y="16"/>
                    <a:pt x="1883" y="46"/>
                  </a:cubicBezTo>
                  <a:cubicBezTo>
                    <a:pt x="1660" y="86"/>
                    <a:pt x="1449" y="167"/>
                    <a:pt x="1256" y="285"/>
                  </a:cubicBezTo>
                  <a:cubicBezTo>
                    <a:pt x="699" y="624"/>
                    <a:pt x="443" y="1173"/>
                    <a:pt x="300" y="1559"/>
                  </a:cubicBezTo>
                  <a:cubicBezTo>
                    <a:pt x="84" y="2133"/>
                    <a:pt x="0" y="2912"/>
                    <a:pt x="179" y="3630"/>
                  </a:cubicBezTo>
                  <a:cubicBezTo>
                    <a:pt x="98" y="4164"/>
                    <a:pt x="157" y="4706"/>
                    <a:pt x="366" y="5154"/>
                  </a:cubicBezTo>
                  <a:cubicBezTo>
                    <a:pt x="623" y="5702"/>
                    <a:pt x="1081" y="6073"/>
                    <a:pt x="1656" y="6198"/>
                  </a:cubicBezTo>
                  <a:cubicBezTo>
                    <a:pt x="1787" y="6227"/>
                    <a:pt x="1923" y="6241"/>
                    <a:pt x="2059" y="6242"/>
                  </a:cubicBezTo>
                  <a:cubicBezTo>
                    <a:pt x="2416" y="6242"/>
                    <a:pt x="2763" y="6137"/>
                    <a:pt x="3080" y="5928"/>
                  </a:cubicBezTo>
                  <a:cubicBezTo>
                    <a:pt x="3139" y="5891"/>
                    <a:pt x="3195" y="5849"/>
                    <a:pt x="3249" y="5806"/>
                  </a:cubicBezTo>
                  <a:cubicBezTo>
                    <a:pt x="3602" y="5718"/>
                    <a:pt x="3930" y="5555"/>
                    <a:pt x="4214" y="5329"/>
                  </a:cubicBezTo>
                  <a:cubicBezTo>
                    <a:pt x="4849" y="4826"/>
                    <a:pt x="5195" y="4076"/>
                    <a:pt x="5138" y="3323"/>
                  </a:cubicBezTo>
                  <a:cubicBezTo>
                    <a:pt x="5095" y="2754"/>
                    <a:pt x="4825" y="2224"/>
                    <a:pt x="4393" y="1827"/>
                  </a:cubicBezTo>
                  <a:cubicBezTo>
                    <a:pt x="4356" y="1673"/>
                    <a:pt x="4305" y="1523"/>
                    <a:pt x="4242" y="1377"/>
                  </a:cubicBezTo>
                  <a:cubicBezTo>
                    <a:pt x="4020" y="878"/>
                    <a:pt x="3615" y="466"/>
                    <a:pt x="3124" y="230"/>
                  </a:cubicBezTo>
                  <a:cubicBezTo>
                    <a:pt x="3106" y="220"/>
                    <a:pt x="3089" y="211"/>
                    <a:pt x="3072" y="203"/>
                  </a:cubicBezTo>
                  <a:cubicBezTo>
                    <a:pt x="2812" y="68"/>
                    <a:pt x="2539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90" name="Google Shape;2613;p36"/>
            <p:cNvSpPr/>
            <p:nvPr/>
          </p:nvSpPr>
          <p:spPr>
            <a:xfrm>
              <a:off x="4352700" y="403800"/>
              <a:ext cx="273525" cy="265900"/>
            </a:xfrm>
            <a:custGeom>
              <a:avLst/>
              <a:gdLst/>
              <a:ahLst/>
              <a:cxnLst/>
              <a:rect l="l" t="t" r="r" b="b"/>
              <a:pathLst>
                <a:path w="10941" h="10636" extrusionOk="0">
                  <a:moveTo>
                    <a:pt x="3325" y="1"/>
                  </a:moveTo>
                  <a:cubicBezTo>
                    <a:pt x="3252" y="1"/>
                    <a:pt x="3178" y="5"/>
                    <a:pt x="3103" y="13"/>
                  </a:cubicBezTo>
                  <a:cubicBezTo>
                    <a:pt x="555" y="294"/>
                    <a:pt x="1" y="5377"/>
                    <a:pt x="300" y="9644"/>
                  </a:cubicBezTo>
                  <a:cubicBezTo>
                    <a:pt x="339" y="10202"/>
                    <a:pt x="803" y="10634"/>
                    <a:pt x="1363" y="10635"/>
                  </a:cubicBezTo>
                  <a:cubicBezTo>
                    <a:pt x="1387" y="10635"/>
                    <a:pt x="1412" y="10634"/>
                    <a:pt x="1438" y="10633"/>
                  </a:cubicBezTo>
                  <a:cubicBezTo>
                    <a:pt x="2025" y="10592"/>
                    <a:pt x="2467" y="10082"/>
                    <a:pt x="2426" y="9495"/>
                  </a:cubicBezTo>
                  <a:cubicBezTo>
                    <a:pt x="2115" y="5070"/>
                    <a:pt x="2866" y="2827"/>
                    <a:pt x="3304" y="2237"/>
                  </a:cubicBezTo>
                  <a:cubicBezTo>
                    <a:pt x="3574" y="2562"/>
                    <a:pt x="4205" y="3618"/>
                    <a:pt x="4665" y="6683"/>
                  </a:cubicBezTo>
                  <a:cubicBezTo>
                    <a:pt x="4763" y="7334"/>
                    <a:pt x="4895" y="8227"/>
                    <a:pt x="5658" y="8816"/>
                  </a:cubicBezTo>
                  <a:cubicBezTo>
                    <a:pt x="6105" y="9163"/>
                    <a:pt x="6622" y="9265"/>
                    <a:pt x="6961" y="9333"/>
                  </a:cubicBezTo>
                  <a:lnTo>
                    <a:pt x="9580" y="9851"/>
                  </a:lnTo>
                  <a:cubicBezTo>
                    <a:pt x="9648" y="9865"/>
                    <a:pt x="9716" y="9871"/>
                    <a:pt x="9783" y="9871"/>
                  </a:cubicBezTo>
                  <a:cubicBezTo>
                    <a:pt x="10281" y="9871"/>
                    <a:pt x="10726" y="9520"/>
                    <a:pt x="10826" y="9013"/>
                  </a:cubicBezTo>
                  <a:cubicBezTo>
                    <a:pt x="10941" y="8439"/>
                    <a:pt x="10569" y="7880"/>
                    <a:pt x="9995" y="7763"/>
                  </a:cubicBezTo>
                  <a:lnTo>
                    <a:pt x="7376" y="7243"/>
                  </a:lnTo>
                  <a:cubicBezTo>
                    <a:pt x="7261" y="7221"/>
                    <a:pt x="7022" y="7173"/>
                    <a:pt x="6963" y="7133"/>
                  </a:cubicBezTo>
                  <a:cubicBezTo>
                    <a:pt x="6874" y="7046"/>
                    <a:pt x="6805" y="6588"/>
                    <a:pt x="6763" y="6307"/>
                  </a:cubicBezTo>
                  <a:cubicBezTo>
                    <a:pt x="6133" y="2120"/>
                    <a:pt x="4984" y="1"/>
                    <a:pt x="33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91" name="Google Shape;2614;p36"/>
            <p:cNvSpPr/>
            <p:nvPr/>
          </p:nvSpPr>
          <p:spPr>
            <a:xfrm>
              <a:off x="4570050" y="597300"/>
              <a:ext cx="434800" cy="332175"/>
            </a:xfrm>
            <a:custGeom>
              <a:avLst/>
              <a:gdLst/>
              <a:ahLst/>
              <a:cxnLst/>
              <a:rect l="l" t="t" r="r" b="b"/>
              <a:pathLst>
                <a:path w="17392" h="13287" extrusionOk="0">
                  <a:moveTo>
                    <a:pt x="1075" y="0"/>
                  </a:moveTo>
                  <a:cubicBezTo>
                    <a:pt x="523" y="0"/>
                    <a:pt x="57" y="452"/>
                    <a:pt x="30" y="1015"/>
                  </a:cubicBezTo>
                  <a:cubicBezTo>
                    <a:pt x="1" y="1603"/>
                    <a:pt x="454" y="2101"/>
                    <a:pt x="1042" y="2130"/>
                  </a:cubicBezTo>
                  <a:cubicBezTo>
                    <a:pt x="5070" y="2326"/>
                    <a:pt x="5848" y="4359"/>
                    <a:pt x="6221" y="5336"/>
                  </a:cubicBezTo>
                  <a:cubicBezTo>
                    <a:pt x="6361" y="5701"/>
                    <a:pt x="6482" y="6016"/>
                    <a:pt x="6787" y="6252"/>
                  </a:cubicBezTo>
                  <a:cubicBezTo>
                    <a:pt x="7196" y="6570"/>
                    <a:pt x="7641" y="6679"/>
                    <a:pt x="8077" y="6679"/>
                  </a:cubicBezTo>
                  <a:cubicBezTo>
                    <a:pt x="8686" y="6679"/>
                    <a:pt x="9276" y="6465"/>
                    <a:pt x="9719" y="6305"/>
                  </a:cubicBezTo>
                  <a:cubicBezTo>
                    <a:pt x="10459" y="6038"/>
                    <a:pt x="11214" y="5932"/>
                    <a:pt x="11946" y="5932"/>
                  </a:cubicBezTo>
                  <a:cubicBezTo>
                    <a:pt x="13068" y="5932"/>
                    <a:pt x="14138" y="6182"/>
                    <a:pt x="15019" y="6480"/>
                  </a:cubicBezTo>
                  <a:cubicBezTo>
                    <a:pt x="13998" y="7824"/>
                    <a:pt x="9086" y="11023"/>
                    <a:pt x="7346" y="11158"/>
                  </a:cubicBezTo>
                  <a:cubicBezTo>
                    <a:pt x="6777" y="11204"/>
                    <a:pt x="6344" y="11691"/>
                    <a:pt x="6366" y="12262"/>
                  </a:cubicBezTo>
                  <a:cubicBezTo>
                    <a:pt x="6388" y="12832"/>
                    <a:pt x="6857" y="13284"/>
                    <a:pt x="7428" y="13286"/>
                  </a:cubicBezTo>
                  <a:cubicBezTo>
                    <a:pt x="7456" y="13286"/>
                    <a:pt x="7484" y="13285"/>
                    <a:pt x="7512" y="13282"/>
                  </a:cubicBezTo>
                  <a:cubicBezTo>
                    <a:pt x="9371" y="13137"/>
                    <a:pt x="16934" y="9092"/>
                    <a:pt x="17300" y="6478"/>
                  </a:cubicBezTo>
                  <a:cubicBezTo>
                    <a:pt x="17391" y="5821"/>
                    <a:pt x="17120" y="4982"/>
                    <a:pt x="16079" y="4594"/>
                  </a:cubicBezTo>
                  <a:cubicBezTo>
                    <a:pt x="14981" y="4186"/>
                    <a:pt x="13539" y="3806"/>
                    <a:pt x="11962" y="3806"/>
                  </a:cubicBezTo>
                  <a:cubicBezTo>
                    <a:pt x="10992" y="3806"/>
                    <a:pt x="9970" y="3950"/>
                    <a:pt x="8947" y="4319"/>
                  </a:cubicBezTo>
                  <a:cubicBezTo>
                    <a:pt x="8742" y="4394"/>
                    <a:pt x="8398" y="4520"/>
                    <a:pt x="8205" y="4559"/>
                  </a:cubicBezTo>
                  <a:cubicBezTo>
                    <a:pt x="7749" y="3367"/>
                    <a:pt x="6537" y="264"/>
                    <a:pt x="1144" y="3"/>
                  </a:cubicBezTo>
                  <a:cubicBezTo>
                    <a:pt x="1121" y="1"/>
                    <a:pt x="1098" y="0"/>
                    <a:pt x="10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92" name="Google Shape;2615;p36"/>
            <p:cNvSpPr/>
            <p:nvPr/>
          </p:nvSpPr>
          <p:spPr>
            <a:xfrm>
              <a:off x="3908325" y="616400"/>
              <a:ext cx="876850" cy="855375"/>
            </a:xfrm>
            <a:custGeom>
              <a:avLst/>
              <a:gdLst/>
              <a:ahLst/>
              <a:cxnLst/>
              <a:rect l="l" t="t" r="r" b="b"/>
              <a:pathLst>
                <a:path w="35074" h="34215" extrusionOk="0">
                  <a:moveTo>
                    <a:pt x="19137" y="0"/>
                  </a:moveTo>
                  <a:cubicBezTo>
                    <a:pt x="18982" y="0"/>
                    <a:pt x="18824" y="35"/>
                    <a:pt x="18676" y="107"/>
                  </a:cubicBezTo>
                  <a:cubicBezTo>
                    <a:pt x="15035" y="1865"/>
                    <a:pt x="11049" y="4896"/>
                    <a:pt x="6831" y="9114"/>
                  </a:cubicBezTo>
                  <a:cubicBezTo>
                    <a:pt x="3109" y="12836"/>
                    <a:pt x="770" y="17354"/>
                    <a:pt x="245" y="21837"/>
                  </a:cubicBezTo>
                  <a:cubicBezTo>
                    <a:pt x="0" y="23930"/>
                    <a:pt x="56" y="26977"/>
                    <a:pt x="1713" y="29605"/>
                  </a:cubicBezTo>
                  <a:cubicBezTo>
                    <a:pt x="3749" y="32834"/>
                    <a:pt x="7401" y="34214"/>
                    <a:pt x="10963" y="34214"/>
                  </a:cubicBezTo>
                  <a:cubicBezTo>
                    <a:pt x="12416" y="34214"/>
                    <a:pt x="13854" y="33985"/>
                    <a:pt x="15162" y="33557"/>
                  </a:cubicBezTo>
                  <a:cubicBezTo>
                    <a:pt x="19965" y="31987"/>
                    <a:pt x="23664" y="28151"/>
                    <a:pt x="26350" y="24985"/>
                  </a:cubicBezTo>
                  <a:cubicBezTo>
                    <a:pt x="29078" y="21767"/>
                    <a:pt x="33821" y="15769"/>
                    <a:pt x="34926" y="11738"/>
                  </a:cubicBezTo>
                  <a:cubicBezTo>
                    <a:pt x="35074" y="11174"/>
                    <a:pt x="34740" y="10595"/>
                    <a:pt x="34178" y="10440"/>
                  </a:cubicBezTo>
                  <a:cubicBezTo>
                    <a:pt x="34084" y="10414"/>
                    <a:pt x="33989" y="10402"/>
                    <a:pt x="33896" y="10402"/>
                  </a:cubicBezTo>
                  <a:cubicBezTo>
                    <a:pt x="33432" y="10402"/>
                    <a:pt x="33005" y="10707"/>
                    <a:pt x="32872" y="11175"/>
                  </a:cubicBezTo>
                  <a:cubicBezTo>
                    <a:pt x="32144" y="13829"/>
                    <a:pt x="29174" y="18362"/>
                    <a:pt x="24725" y="23606"/>
                  </a:cubicBezTo>
                  <a:cubicBezTo>
                    <a:pt x="22066" y="26743"/>
                    <a:pt x="18770" y="30136"/>
                    <a:pt x="14499" y="31533"/>
                  </a:cubicBezTo>
                  <a:cubicBezTo>
                    <a:pt x="13426" y="31884"/>
                    <a:pt x="12225" y="32073"/>
                    <a:pt x="11009" y="32073"/>
                  </a:cubicBezTo>
                  <a:cubicBezTo>
                    <a:pt x="8105" y="32073"/>
                    <a:pt x="5107" y="30996"/>
                    <a:pt x="3515" y="28469"/>
                  </a:cubicBezTo>
                  <a:cubicBezTo>
                    <a:pt x="2189" y="26368"/>
                    <a:pt x="2156" y="23837"/>
                    <a:pt x="2362" y="22085"/>
                  </a:cubicBezTo>
                  <a:cubicBezTo>
                    <a:pt x="2831" y="18075"/>
                    <a:pt x="4953" y="14004"/>
                    <a:pt x="8337" y="10620"/>
                  </a:cubicBezTo>
                  <a:cubicBezTo>
                    <a:pt x="12386" y="6571"/>
                    <a:pt x="16176" y="3679"/>
                    <a:pt x="19602" y="2024"/>
                  </a:cubicBezTo>
                  <a:cubicBezTo>
                    <a:pt x="20132" y="1769"/>
                    <a:pt x="20353" y="1133"/>
                    <a:pt x="20097" y="603"/>
                  </a:cubicBezTo>
                  <a:cubicBezTo>
                    <a:pt x="19914" y="222"/>
                    <a:pt x="19532" y="0"/>
                    <a:pt x="19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93" name="Google Shape;2616;p36"/>
            <p:cNvSpPr/>
            <p:nvPr/>
          </p:nvSpPr>
          <p:spPr>
            <a:xfrm>
              <a:off x="4015950" y="913450"/>
              <a:ext cx="448325" cy="456025"/>
            </a:xfrm>
            <a:custGeom>
              <a:avLst/>
              <a:gdLst/>
              <a:ahLst/>
              <a:cxnLst/>
              <a:rect l="l" t="t" r="r" b="b"/>
              <a:pathLst>
                <a:path w="17933" h="18241" extrusionOk="0">
                  <a:moveTo>
                    <a:pt x="3470" y="1"/>
                  </a:moveTo>
                  <a:cubicBezTo>
                    <a:pt x="2627" y="1"/>
                    <a:pt x="1784" y="80"/>
                    <a:pt x="954" y="244"/>
                  </a:cubicBezTo>
                  <a:cubicBezTo>
                    <a:pt x="377" y="358"/>
                    <a:pt x="1" y="918"/>
                    <a:pt x="114" y="1495"/>
                  </a:cubicBezTo>
                  <a:cubicBezTo>
                    <a:pt x="215" y="2003"/>
                    <a:pt x="660" y="2355"/>
                    <a:pt x="1159" y="2355"/>
                  </a:cubicBezTo>
                  <a:cubicBezTo>
                    <a:pt x="1227" y="2355"/>
                    <a:pt x="1296" y="2348"/>
                    <a:pt x="1366" y="2335"/>
                  </a:cubicBezTo>
                  <a:cubicBezTo>
                    <a:pt x="2065" y="2197"/>
                    <a:pt x="2775" y="2130"/>
                    <a:pt x="3486" y="2130"/>
                  </a:cubicBezTo>
                  <a:cubicBezTo>
                    <a:pt x="6693" y="2130"/>
                    <a:pt x="9902" y="3493"/>
                    <a:pt x="12064" y="5877"/>
                  </a:cubicBezTo>
                  <a:cubicBezTo>
                    <a:pt x="14705" y="8790"/>
                    <a:pt x="15681" y="13104"/>
                    <a:pt x="14551" y="16869"/>
                  </a:cubicBezTo>
                  <a:cubicBezTo>
                    <a:pt x="14345" y="17553"/>
                    <a:pt x="14858" y="18241"/>
                    <a:pt x="15572" y="18241"/>
                  </a:cubicBezTo>
                  <a:cubicBezTo>
                    <a:pt x="16042" y="18240"/>
                    <a:pt x="16456" y="17932"/>
                    <a:pt x="16592" y="17483"/>
                  </a:cubicBezTo>
                  <a:cubicBezTo>
                    <a:pt x="17932" y="13017"/>
                    <a:pt x="16774" y="7901"/>
                    <a:pt x="13641" y="4447"/>
                  </a:cubicBezTo>
                  <a:cubicBezTo>
                    <a:pt x="11077" y="1619"/>
                    <a:pt x="7275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94" name="Google Shape;2617;p36"/>
            <p:cNvSpPr/>
            <p:nvPr/>
          </p:nvSpPr>
          <p:spPr>
            <a:xfrm>
              <a:off x="4539975" y="814675"/>
              <a:ext cx="114775" cy="119725"/>
            </a:xfrm>
            <a:custGeom>
              <a:avLst/>
              <a:gdLst/>
              <a:ahLst/>
              <a:cxnLst/>
              <a:rect l="l" t="t" r="r" b="b"/>
              <a:pathLst>
                <a:path w="4591" h="4789" extrusionOk="0">
                  <a:moveTo>
                    <a:pt x="3009" y="1"/>
                  </a:moveTo>
                  <a:cubicBezTo>
                    <a:pt x="2267" y="1"/>
                    <a:pt x="1403" y="517"/>
                    <a:pt x="812" y="1392"/>
                  </a:cubicBezTo>
                  <a:cubicBezTo>
                    <a:pt x="0" y="2592"/>
                    <a:pt x="8" y="4014"/>
                    <a:pt x="829" y="4568"/>
                  </a:cubicBezTo>
                  <a:cubicBezTo>
                    <a:pt x="1051" y="4718"/>
                    <a:pt x="1309" y="4789"/>
                    <a:pt x="1584" y="4789"/>
                  </a:cubicBezTo>
                  <a:cubicBezTo>
                    <a:pt x="2326" y="4789"/>
                    <a:pt x="3189" y="4273"/>
                    <a:pt x="3780" y="3398"/>
                  </a:cubicBezTo>
                  <a:cubicBezTo>
                    <a:pt x="4591" y="2197"/>
                    <a:pt x="4584" y="775"/>
                    <a:pt x="3764" y="221"/>
                  </a:cubicBezTo>
                  <a:cubicBezTo>
                    <a:pt x="3542" y="72"/>
                    <a:pt x="3284" y="1"/>
                    <a:pt x="30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95" name="Google Shape;2618;p36"/>
            <p:cNvSpPr/>
            <p:nvPr/>
          </p:nvSpPr>
          <p:spPr>
            <a:xfrm>
              <a:off x="4375425" y="703525"/>
              <a:ext cx="114775" cy="119725"/>
            </a:xfrm>
            <a:custGeom>
              <a:avLst/>
              <a:gdLst/>
              <a:ahLst/>
              <a:cxnLst/>
              <a:rect l="l" t="t" r="r" b="b"/>
              <a:pathLst>
                <a:path w="4591" h="4789" extrusionOk="0">
                  <a:moveTo>
                    <a:pt x="3008" y="1"/>
                  </a:moveTo>
                  <a:cubicBezTo>
                    <a:pt x="2266" y="1"/>
                    <a:pt x="1402" y="517"/>
                    <a:pt x="811" y="1392"/>
                  </a:cubicBezTo>
                  <a:cubicBezTo>
                    <a:pt x="0" y="2592"/>
                    <a:pt x="8" y="4015"/>
                    <a:pt x="828" y="4568"/>
                  </a:cubicBezTo>
                  <a:cubicBezTo>
                    <a:pt x="1049" y="4718"/>
                    <a:pt x="1307" y="4789"/>
                    <a:pt x="1582" y="4789"/>
                  </a:cubicBezTo>
                  <a:cubicBezTo>
                    <a:pt x="2325" y="4789"/>
                    <a:pt x="3189" y="4273"/>
                    <a:pt x="3780" y="3397"/>
                  </a:cubicBezTo>
                  <a:cubicBezTo>
                    <a:pt x="4591" y="2197"/>
                    <a:pt x="4583" y="775"/>
                    <a:pt x="3763" y="222"/>
                  </a:cubicBezTo>
                  <a:cubicBezTo>
                    <a:pt x="3542" y="72"/>
                    <a:pt x="3283" y="1"/>
                    <a:pt x="30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96" name="Google Shape;2619;p36"/>
            <p:cNvSpPr/>
            <p:nvPr/>
          </p:nvSpPr>
          <p:spPr>
            <a:xfrm>
              <a:off x="4083600" y="1078375"/>
              <a:ext cx="112825" cy="108150"/>
            </a:xfrm>
            <a:custGeom>
              <a:avLst/>
              <a:gdLst/>
              <a:ahLst/>
              <a:cxnLst/>
              <a:rect l="l" t="t" r="r" b="b"/>
              <a:pathLst>
                <a:path w="4513" h="4326" extrusionOk="0">
                  <a:moveTo>
                    <a:pt x="3343" y="1"/>
                  </a:moveTo>
                  <a:cubicBezTo>
                    <a:pt x="3071" y="1"/>
                    <a:pt x="2798" y="105"/>
                    <a:pt x="2591" y="312"/>
                  </a:cubicBezTo>
                  <a:lnTo>
                    <a:pt x="395" y="2508"/>
                  </a:lnTo>
                  <a:cubicBezTo>
                    <a:pt x="91" y="2813"/>
                    <a:pt x="0" y="3270"/>
                    <a:pt x="165" y="3669"/>
                  </a:cubicBezTo>
                  <a:cubicBezTo>
                    <a:pt x="330" y="4066"/>
                    <a:pt x="718" y="4326"/>
                    <a:pt x="1149" y="4326"/>
                  </a:cubicBezTo>
                  <a:cubicBezTo>
                    <a:pt x="1431" y="4326"/>
                    <a:pt x="1702" y="4215"/>
                    <a:pt x="1902" y="4014"/>
                  </a:cubicBezTo>
                  <a:lnTo>
                    <a:pt x="4096" y="1819"/>
                  </a:lnTo>
                  <a:cubicBezTo>
                    <a:pt x="4512" y="1403"/>
                    <a:pt x="4512" y="729"/>
                    <a:pt x="4096" y="312"/>
                  </a:cubicBezTo>
                  <a:cubicBezTo>
                    <a:pt x="3888" y="105"/>
                    <a:pt x="3616" y="1"/>
                    <a:pt x="3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  <p:sp>
          <p:nvSpPr>
            <p:cNvPr id="297" name="Google Shape;2620;p36"/>
            <p:cNvSpPr/>
            <p:nvPr/>
          </p:nvSpPr>
          <p:spPr>
            <a:xfrm>
              <a:off x="4175250" y="1153825"/>
              <a:ext cx="112825" cy="108175"/>
            </a:xfrm>
            <a:custGeom>
              <a:avLst/>
              <a:gdLst/>
              <a:ahLst/>
              <a:cxnLst/>
              <a:rect l="l" t="t" r="r" b="b"/>
              <a:pathLst>
                <a:path w="4513" h="4327" extrusionOk="0">
                  <a:moveTo>
                    <a:pt x="3344" y="0"/>
                  </a:moveTo>
                  <a:cubicBezTo>
                    <a:pt x="3071" y="0"/>
                    <a:pt x="2799" y="104"/>
                    <a:pt x="2591" y="313"/>
                  </a:cubicBezTo>
                  <a:lnTo>
                    <a:pt x="397" y="2508"/>
                  </a:lnTo>
                  <a:cubicBezTo>
                    <a:pt x="92" y="2812"/>
                    <a:pt x="0" y="3271"/>
                    <a:pt x="165" y="3668"/>
                  </a:cubicBezTo>
                  <a:cubicBezTo>
                    <a:pt x="330" y="4067"/>
                    <a:pt x="718" y="4326"/>
                    <a:pt x="1149" y="4326"/>
                  </a:cubicBezTo>
                  <a:cubicBezTo>
                    <a:pt x="1432" y="4326"/>
                    <a:pt x="1703" y="4214"/>
                    <a:pt x="1902" y="4014"/>
                  </a:cubicBezTo>
                  <a:lnTo>
                    <a:pt x="4097" y="1819"/>
                  </a:lnTo>
                  <a:cubicBezTo>
                    <a:pt x="4513" y="1402"/>
                    <a:pt x="4513" y="729"/>
                    <a:pt x="4097" y="313"/>
                  </a:cubicBezTo>
                  <a:cubicBezTo>
                    <a:pt x="3889" y="104"/>
                    <a:pt x="3616" y="0"/>
                    <a:pt x="3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/>
            </a:p>
          </p:txBody>
        </p:sp>
      </p:grpSp>
    </p:spTree>
    <p:extLst>
      <p:ext uri="{BB962C8B-B14F-4D97-AF65-F5344CB8AC3E}">
        <p14:creationId xmlns:p14="http://schemas.microsoft.com/office/powerpoint/2010/main" val="227614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326;p36"/>
          <p:cNvGrpSpPr/>
          <p:nvPr/>
        </p:nvGrpSpPr>
        <p:grpSpPr>
          <a:xfrm>
            <a:off x="22845485" y="11795683"/>
            <a:ext cx="517255" cy="510499"/>
            <a:chOff x="6232000" y="1435050"/>
            <a:chExt cx="488225" cy="481850"/>
          </a:xfrm>
        </p:grpSpPr>
        <p:sp>
          <p:nvSpPr>
            <p:cNvPr id="5" name="Google Shape;2327;p3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>
                <a:solidFill>
                  <a:srgbClr val="435D74"/>
                </a:solidFill>
              </a:endParaRPr>
            </a:p>
          </p:txBody>
        </p:sp>
        <p:sp>
          <p:nvSpPr>
            <p:cNvPr id="6" name="Google Shape;2328;p3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>
                <a:solidFill>
                  <a:srgbClr val="435D74"/>
                </a:solidFill>
              </a:endParaRPr>
            </a:p>
          </p:txBody>
        </p:sp>
        <p:sp>
          <p:nvSpPr>
            <p:cNvPr id="7" name="Google Shape;2329;p3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>
                <a:solidFill>
                  <a:srgbClr val="435D74"/>
                </a:solidFill>
              </a:endParaRPr>
            </a:p>
          </p:txBody>
        </p:sp>
        <p:sp>
          <p:nvSpPr>
            <p:cNvPr id="8" name="Google Shape;2330;p3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>
                <a:solidFill>
                  <a:srgbClr val="435D74"/>
                </a:solidFill>
              </a:endParaRPr>
            </a:p>
          </p:txBody>
        </p:sp>
        <p:sp>
          <p:nvSpPr>
            <p:cNvPr id="9" name="Google Shape;2331;p3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243737" tIns="243737" rIns="243737" bIns="243737" anchor="ctr" anchorCtr="0">
              <a:noAutofit/>
            </a:bodyPr>
            <a:lstStyle/>
            <a:p>
              <a:pPr>
                <a:buSzPts val="1400"/>
              </a:pPr>
              <a:endParaRPr sz="3732">
                <a:solidFill>
                  <a:srgbClr val="435D74"/>
                </a:solidFill>
              </a:endParaRPr>
            </a:p>
          </p:txBody>
        </p:sp>
      </p:grpSp>
      <p:sp>
        <p:nvSpPr>
          <p:cNvPr id="10" name="Google Shape;2332;p36">
            <a:hlinkClick r:id="rId2" action="ppaction://hlinksldjump"/>
          </p:cNvPr>
          <p:cNvSpPr txBox="1"/>
          <p:nvPr/>
        </p:nvSpPr>
        <p:spPr>
          <a:xfrm>
            <a:off x="22437489" y="1621236"/>
            <a:ext cx="1333253" cy="89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algn="ctr">
              <a:lnSpc>
                <a:spcPct val="80000"/>
              </a:lnSpc>
              <a:buSzPts val="1500"/>
            </a:pPr>
            <a:r>
              <a:rPr lang="en-US" sz="3999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3999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1" name="Google Shape;2333;p36">
            <a:hlinkClick r:id="rId3" action="ppaction://hlinksldjump"/>
          </p:cNvPr>
          <p:cNvSpPr txBox="1"/>
          <p:nvPr/>
        </p:nvSpPr>
        <p:spPr>
          <a:xfrm>
            <a:off x="22437489" y="3125711"/>
            <a:ext cx="1333253" cy="89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algn="ctr">
              <a:lnSpc>
                <a:spcPct val="80000"/>
              </a:lnSpc>
              <a:buSzPts val="1500"/>
            </a:pPr>
            <a:r>
              <a:rPr lang="en-US" sz="3999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3999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2" name="Google Shape;2334;p36">
            <a:hlinkClick r:id="" action="ppaction://noaction"/>
          </p:cNvPr>
          <p:cNvSpPr txBox="1"/>
          <p:nvPr/>
        </p:nvSpPr>
        <p:spPr>
          <a:xfrm>
            <a:off x="22437489" y="4560129"/>
            <a:ext cx="1333253" cy="89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algn="ctr">
              <a:lnSpc>
                <a:spcPct val="80000"/>
              </a:lnSpc>
              <a:buSzPts val="1500"/>
            </a:pPr>
            <a:r>
              <a:rPr lang="en-US" sz="3999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3999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3" name="Google Shape;2335;p36">
            <a:hlinkClick r:id="rId2" action="ppaction://hlinksldjump"/>
          </p:cNvPr>
          <p:cNvSpPr txBox="1"/>
          <p:nvPr/>
        </p:nvSpPr>
        <p:spPr>
          <a:xfrm>
            <a:off x="22437489" y="6037542"/>
            <a:ext cx="1333253" cy="89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algn="ctr">
              <a:lnSpc>
                <a:spcPct val="80000"/>
              </a:lnSpc>
              <a:buSzPts val="1500"/>
            </a:pPr>
            <a:r>
              <a:rPr lang="en-US" sz="3999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3999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4" name="Google Shape;2336;p36">
            <a:hlinkClick r:id="rId4" action="ppaction://hlinksldjump"/>
          </p:cNvPr>
          <p:cNvSpPr txBox="1"/>
          <p:nvPr/>
        </p:nvSpPr>
        <p:spPr>
          <a:xfrm>
            <a:off x="22437489" y="7557943"/>
            <a:ext cx="1333253" cy="89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algn="ctr">
              <a:lnSpc>
                <a:spcPct val="80000"/>
              </a:lnSpc>
              <a:buSzPts val="1500"/>
            </a:pPr>
            <a:r>
              <a:rPr lang="en-US" sz="3999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3999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5" name="Google Shape;2337;p36">
            <a:hlinkClick r:id="rId5" action="ppaction://hlinksldjump"/>
          </p:cNvPr>
          <p:cNvSpPr txBox="1"/>
          <p:nvPr/>
        </p:nvSpPr>
        <p:spPr>
          <a:xfrm>
            <a:off x="22437489" y="9056854"/>
            <a:ext cx="1333253" cy="89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 algn="ctr">
              <a:lnSpc>
                <a:spcPct val="80000"/>
              </a:lnSpc>
              <a:buSzPts val="1500"/>
            </a:pPr>
            <a:r>
              <a:rPr lang="en-US" sz="3999" b="1">
                <a:solidFill>
                  <a:srgbClr val="0E2A47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3999" b="1">
              <a:solidFill>
                <a:srgbClr val="0E2A47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" name="Google Shape;2338;p36">
            <a:hlinkClick r:id="rId6" action="ppaction://hlinksldjump"/>
          </p:cNvPr>
          <p:cNvSpPr/>
          <p:nvPr/>
        </p:nvSpPr>
        <p:spPr>
          <a:xfrm>
            <a:off x="22588983" y="11657483"/>
            <a:ext cx="1182092" cy="78859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sp>
        <p:nvSpPr>
          <p:cNvPr id="243" name="Google Shape;2565;p36"/>
          <p:cNvSpPr/>
          <p:nvPr/>
        </p:nvSpPr>
        <p:spPr>
          <a:xfrm>
            <a:off x="21737811" y="5239899"/>
            <a:ext cx="190732" cy="148761"/>
          </a:xfrm>
          <a:custGeom>
            <a:avLst/>
            <a:gdLst/>
            <a:ahLst/>
            <a:cxnLst/>
            <a:rect l="l" t="t" r="r" b="b"/>
            <a:pathLst>
              <a:path w="2854" h="2226" extrusionOk="0">
                <a:moveTo>
                  <a:pt x="1427" y="0"/>
                </a:moveTo>
                <a:cubicBezTo>
                  <a:pt x="0" y="0"/>
                  <a:pt x="0" y="2226"/>
                  <a:pt x="1427" y="2226"/>
                </a:cubicBezTo>
                <a:cubicBezTo>
                  <a:pt x="2853" y="2226"/>
                  <a:pt x="2853" y="0"/>
                  <a:pt x="1427" y="0"/>
                </a:cubicBezTo>
                <a:close/>
              </a:path>
            </a:pathLst>
          </a:custGeom>
          <a:solidFill>
            <a:srgbClr val="FBDF66"/>
          </a:solidFill>
          <a:ln>
            <a:noFill/>
          </a:ln>
        </p:spPr>
        <p:txBody>
          <a:bodyPr spcFirstLastPara="1" wrap="square" lIns="243737" tIns="243737" rIns="243737" bIns="243737" anchor="ctr" anchorCtr="0">
            <a:noAutofit/>
          </a:bodyPr>
          <a:lstStyle/>
          <a:p>
            <a:pPr>
              <a:buSzPts val="1400"/>
            </a:pPr>
            <a:endParaRPr sz="3732"/>
          </a:p>
        </p:txBody>
      </p:sp>
      <p:grpSp>
        <p:nvGrpSpPr>
          <p:cNvPr id="298" name="Group 297"/>
          <p:cNvGrpSpPr/>
          <p:nvPr/>
        </p:nvGrpSpPr>
        <p:grpSpPr>
          <a:xfrm>
            <a:off x="3153717" y="1101436"/>
            <a:ext cx="13293148" cy="11652548"/>
            <a:chOff x="1216025" y="809740"/>
            <a:chExt cx="12330642" cy="10808832"/>
          </a:xfrm>
        </p:grpSpPr>
        <p:pic>
          <p:nvPicPr>
            <p:cNvPr id="299" name="Picture 298"/>
            <p:cNvPicPr>
              <a:picLocks noChangeAspect="1"/>
            </p:cNvPicPr>
            <p:nvPr/>
          </p:nvPicPr>
          <p:blipFill rotWithShape="1">
            <a:blip r:embed="rId7"/>
            <a:srcRect t="18086" r="39727"/>
            <a:stretch/>
          </p:blipFill>
          <p:spPr>
            <a:xfrm>
              <a:off x="1216025" y="2378121"/>
              <a:ext cx="12330642" cy="9240451"/>
            </a:xfrm>
            <a:prstGeom prst="rect">
              <a:avLst/>
            </a:prstGeom>
          </p:spPr>
        </p:pic>
        <p:sp>
          <p:nvSpPr>
            <p:cNvPr id="300" name="Rectangle 299"/>
            <p:cNvSpPr/>
            <p:nvPr/>
          </p:nvSpPr>
          <p:spPr>
            <a:xfrm>
              <a:off x="4030909" y="809740"/>
              <a:ext cx="6700873" cy="1862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1500" b="1" dirty="0">
                  <a:ln/>
                  <a:solidFill>
                    <a:schemeClr val="accent4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PRIVACY</a:t>
              </a:r>
            </a:p>
          </p:txBody>
        </p:sp>
      </p:grpSp>
      <p:pic>
        <p:nvPicPr>
          <p:cNvPr id="301" name="Picture 3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46865" y="5270521"/>
            <a:ext cx="5670851" cy="778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0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/>
          <p:nvPr/>
        </p:nvSpPr>
        <p:spPr>
          <a:xfrm>
            <a:off x="1410510" y="435691"/>
            <a:ext cx="21556629" cy="170439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56" name="Google Shape;256;p4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345329" y="12073456"/>
            <a:ext cx="1001950" cy="144031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"/>
          <p:cNvSpPr/>
          <p:nvPr/>
        </p:nvSpPr>
        <p:spPr>
          <a:xfrm>
            <a:off x="1746114" y="2548647"/>
            <a:ext cx="20885420" cy="9941669"/>
          </a:xfrm>
          <a:prstGeom prst="roundRect">
            <a:avLst>
              <a:gd name="adj" fmla="val 2773"/>
            </a:avLst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9" name="Google Shape;259;p4"/>
          <p:cNvSpPr txBox="1"/>
          <p:nvPr/>
        </p:nvSpPr>
        <p:spPr>
          <a:xfrm>
            <a:off x="1746114" y="12898878"/>
            <a:ext cx="1336580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2472" t="22120"/>
          <a:stretch/>
        </p:blipFill>
        <p:spPr>
          <a:xfrm>
            <a:off x="1944925" y="2705100"/>
            <a:ext cx="11589137" cy="7120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833" t="3993" r="23791" b="80797"/>
          <a:stretch/>
        </p:blipFill>
        <p:spPr>
          <a:xfrm>
            <a:off x="1746114" y="592563"/>
            <a:ext cx="9715501" cy="13906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604224" y="5623174"/>
            <a:ext cx="15766778" cy="6660007"/>
            <a:chOff x="8604224" y="5623174"/>
            <a:chExt cx="15766778" cy="66600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04224" y="9204151"/>
              <a:ext cx="10808458" cy="307903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15720" y="5623174"/>
              <a:ext cx="8355282" cy="6660007"/>
            </a:xfrm>
            <a:prstGeom prst="rect">
              <a:avLst/>
            </a:prstGeom>
          </p:spPr>
        </p:pic>
      </p:grpSp>
      <p:pic>
        <p:nvPicPr>
          <p:cNvPr id="260" name="Google Shape;260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563275" y="11870296"/>
            <a:ext cx="2807727" cy="182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3337423" y="6457652"/>
            <a:ext cx="17945099" cy="21236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>
                <a:ln/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They are warning people not to download or copy films, music, etc. illegally.</a:t>
            </a:r>
          </a:p>
        </p:txBody>
      </p:sp>
    </p:spTree>
    <p:extLst>
      <p:ext uri="{BB962C8B-B14F-4D97-AF65-F5344CB8AC3E}">
        <p14:creationId xmlns:p14="http://schemas.microsoft.com/office/powerpoint/2010/main" val="274495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8"/>
          <a:stretch/>
        </p:blipFill>
        <p:spPr>
          <a:xfrm>
            <a:off x="-14633" y="0"/>
            <a:ext cx="24392283" cy="1249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5CDF11C3-B3D5-463F-B4CF-A78394B681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464763" y="11920104"/>
            <a:ext cx="1094162" cy="15728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DF3BAF-B3CA-4C76-8BC2-5CD4C0919050}"/>
              </a:ext>
            </a:extLst>
          </p:cNvPr>
          <p:cNvSpPr txBox="1"/>
          <p:nvPr/>
        </p:nvSpPr>
        <p:spPr>
          <a:xfrm>
            <a:off x="1558925" y="12839221"/>
            <a:ext cx="666236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009A4E"/>
                </a:solidFill>
                <a:latin typeface="+mj-lt"/>
                <a:cs typeface="Lato Black"/>
              </a:rPr>
              <a:t>www.phuongnam.edu.vn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04C8DF-D224-4DE8-939F-A20D0E4232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0" y="11174221"/>
            <a:ext cx="3913533" cy="25417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632" y="3175603"/>
            <a:ext cx="24392282" cy="5568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13437" y="7808615"/>
            <a:ext cx="5764213" cy="93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4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345329" y="12073456"/>
            <a:ext cx="1001950" cy="144031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"/>
          <p:cNvSpPr/>
          <p:nvPr/>
        </p:nvSpPr>
        <p:spPr>
          <a:xfrm>
            <a:off x="1746114" y="2562279"/>
            <a:ext cx="20885420" cy="9928037"/>
          </a:xfrm>
          <a:prstGeom prst="roundRect">
            <a:avLst>
              <a:gd name="adj" fmla="val 2773"/>
            </a:avLst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9" name="Google Shape;259;p4"/>
          <p:cNvSpPr txBox="1"/>
          <p:nvPr/>
        </p:nvSpPr>
        <p:spPr>
          <a:xfrm>
            <a:off x="1746114" y="12898878"/>
            <a:ext cx="1336580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 dirty="0"/>
          </a:p>
        </p:txBody>
      </p:sp>
      <p:pic>
        <p:nvPicPr>
          <p:cNvPr id="260" name="Google Shape;26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63275" y="11870296"/>
            <a:ext cx="2807727" cy="182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87135"/>
          <a:stretch/>
        </p:blipFill>
        <p:spPr>
          <a:xfrm>
            <a:off x="1746114" y="268126"/>
            <a:ext cx="13206019" cy="2051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750" t="12733"/>
          <a:stretch/>
        </p:blipFill>
        <p:spPr>
          <a:xfrm>
            <a:off x="7024158" y="2319867"/>
            <a:ext cx="10329333" cy="1119390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36933" y="7586133"/>
            <a:ext cx="8500534" cy="9652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36933" y="11193937"/>
            <a:ext cx="8991600" cy="135271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56144" y="11448102"/>
            <a:ext cx="4807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+mj-lt"/>
              </a:rPr>
              <a:t>Not a problem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96601" y="7283903"/>
            <a:ext cx="4807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+mj-lt"/>
              </a:rPr>
              <a:t>As serious as other crimes</a:t>
            </a:r>
          </a:p>
        </p:txBody>
      </p:sp>
    </p:spTree>
    <p:extLst>
      <p:ext uri="{BB962C8B-B14F-4D97-AF65-F5344CB8AC3E}">
        <p14:creationId xmlns:p14="http://schemas.microsoft.com/office/powerpoint/2010/main" val="156671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/>
          <p:nvPr/>
        </p:nvSpPr>
        <p:spPr>
          <a:xfrm>
            <a:off x="1410510" y="435691"/>
            <a:ext cx="21556629" cy="170439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56" name="Google Shape;256;p4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345329" y="12073456"/>
            <a:ext cx="1001950" cy="144031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"/>
          <p:cNvSpPr/>
          <p:nvPr/>
        </p:nvSpPr>
        <p:spPr>
          <a:xfrm>
            <a:off x="1746114" y="2548647"/>
            <a:ext cx="20885420" cy="9941669"/>
          </a:xfrm>
          <a:prstGeom prst="roundRect">
            <a:avLst>
              <a:gd name="adj" fmla="val 2773"/>
            </a:avLst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9" name="Google Shape;259;p4"/>
          <p:cNvSpPr txBox="1"/>
          <p:nvPr/>
        </p:nvSpPr>
        <p:spPr>
          <a:xfrm>
            <a:off x="1746114" y="12898878"/>
            <a:ext cx="1336580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260" name="Google Shape;26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63275" y="11870296"/>
            <a:ext cx="2807727" cy="182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3494" y="3945504"/>
            <a:ext cx="19030662" cy="7147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5536" t="4578" r="49360" b="80288"/>
          <a:stretch/>
        </p:blipFill>
        <p:spPr>
          <a:xfrm>
            <a:off x="1746114" y="864554"/>
            <a:ext cx="7399867" cy="8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5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/>
          <p:nvPr/>
        </p:nvSpPr>
        <p:spPr>
          <a:xfrm>
            <a:off x="1410510" y="435691"/>
            <a:ext cx="21556629" cy="170439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56" name="Google Shape;256;p4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345329" y="12073456"/>
            <a:ext cx="1001950" cy="144031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"/>
          <p:cNvSpPr/>
          <p:nvPr/>
        </p:nvSpPr>
        <p:spPr>
          <a:xfrm>
            <a:off x="1746114" y="2548647"/>
            <a:ext cx="20885420" cy="9941669"/>
          </a:xfrm>
          <a:prstGeom prst="roundRect">
            <a:avLst>
              <a:gd name="adj" fmla="val 2773"/>
            </a:avLst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9" name="Google Shape;259;p4"/>
          <p:cNvSpPr txBox="1"/>
          <p:nvPr/>
        </p:nvSpPr>
        <p:spPr>
          <a:xfrm>
            <a:off x="1746114" y="12898878"/>
            <a:ext cx="1336580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260" name="Google Shape;26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63275" y="11870296"/>
            <a:ext cx="2807727" cy="182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4275" b="65759"/>
          <a:stretch/>
        </p:blipFill>
        <p:spPr>
          <a:xfrm>
            <a:off x="1746114" y="490507"/>
            <a:ext cx="15607490" cy="159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4130" t="34543" r="49882" b="6553"/>
          <a:stretch/>
        </p:blipFill>
        <p:spPr>
          <a:xfrm>
            <a:off x="2324100" y="5597547"/>
            <a:ext cx="8801100" cy="38438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84836" y="5578185"/>
            <a:ext cx="4807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+mj-lt"/>
              </a:rPr>
              <a:t>unacceptable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48624" t="34543" r="5587" b="6553"/>
          <a:stretch/>
        </p:blipFill>
        <p:spPr>
          <a:xfrm>
            <a:off x="13335000" y="5481696"/>
            <a:ext cx="8763000" cy="38438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98436" y="6439071"/>
            <a:ext cx="4807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+mj-lt"/>
              </a:rPr>
              <a:t>independent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1336" y="7299957"/>
            <a:ext cx="4807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+mj-lt"/>
              </a:rPr>
              <a:t>unfair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19404" y="8160843"/>
            <a:ext cx="4807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+mj-lt"/>
              </a:rPr>
              <a:t>dishonest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111918" y="5462817"/>
            <a:ext cx="4807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+mj-lt"/>
              </a:rPr>
              <a:t>illegal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160489" y="6350168"/>
            <a:ext cx="4807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+mj-lt"/>
              </a:rPr>
              <a:t>unlikely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85978" y="7211099"/>
            <a:ext cx="4807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+mj-lt"/>
              </a:rPr>
              <a:t>unsurprising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73283" y="8082229"/>
            <a:ext cx="4807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+mj-lt"/>
              </a:rPr>
              <a:t>invisible</a:t>
            </a:r>
          </a:p>
        </p:txBody>
      </p:sp>
    </p:spTree>
    <p:extLst>
      <p:ext uri="{BB962C8B-B14F-4D97-AF65-F5344CB8AC3E}">
        <p14:creationId xmlns:p14="http://schemas.microsoft.com/office/powerpoint/2010/main" val="28879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/>
          <p:nvPr/>
        </p:nvSpPr>
        <p:spPr>
          <a:xfrm>
            <a:off x="1410510" y="435691"/>
            <a:ext cx="21556629" cy="170439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56" name="Google Shape;256;p4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345329" y="12073456"/>
            <a:ext cx="1001950" cy="144031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"/>
          <p:cNvSpPr/>
          <p:nvPr/>
        </p:nvSpPr>
        <p:spPr>
          <a:xfrm>
            <a:off x="1746114" y="2548647"/>
            <a:ext cx="20885420" cy="9941669"/>
          </a:xfrm>
          <a:prstGeom prst="roundRect">
            <a:avLst>
              <a:gd name="adj" fmla="val 2773"/>
            </a:avLst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9" name="Google Shape;259;p4"/>
          <p:cNvSpPr txBox="1"/>
          <p:nvPr/>
        </p:nvSpPr>
        <p:spPr>
          <a:xfrm>
            <a:off x="1746114" y="12898878"/>
            <a:ext cx="1336580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260" name="Google Shape;26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63275" y="11870296"/>
            <a:ext cx="2807727" cy="182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3387" y="4963143"/>
            <a:ext cx="18430876" cy="5112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4384" t="3522" r="4932" b="86020"/>
          <a:stretch/>
        </p:blipFill>
        <p:spPr>
          <a:xfrm>
            <a:off x="1746114" y="870839"/>
            <a:ext cx="9870153" cy="83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9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Innovation - Light Version">
      <a:dk1>
        <a:srgbClr val="737572"/>
      </a:dk1>
      <a:lt1>
        <a:srgbClr val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Custom 1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1744</TotalTime>
  <Words>252</Words>
  <Application>Microsoft Office PowerPoint</Application>
  <PresentationFormat>Custom</PresentationFormat>
  <Paragraphs>72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Segoe UI Black</vt:lpstr>
      <vt:lpstr>Permanent Marker</vt:lpstr>
      <vt:lpstr>Roboto</vt:lpstr>
      <vt:lpstr>Lato Light</vt:lpstr>
      <vt:lpstr>Lato Black</vt:lpstr>
      <vt:lpstr>Jua</vt:lpstr>
      <vt:lpstr>Calibri</vt:lpstr>
      <vt:lpstr>Lato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</dc:creator>
  <cp:lastModifiedBy>TRI NGUYEN</cp:lastModifiedBy>
  <cp:revision>238</cp:revision>
  <dcterms:created xsi:type="dcterms:W3CDTF">2014-11-12T21:47:38Z</dcterms:created>
  <dcterms:modified xsi:type="dcterms:W3CDTF">2022-03-16T04:49:36Z</dcterms:modified>
</cp:coreProperties>
</file>