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65" r:id="rId4"/>
  </p:sldMasterIdLst>
  <p:notesMasterIdLst>
    <p:notesMasterId r:id="rId7"/>
  </p:notesMasterIdLst>
  <p:sldIdLst>
    <p:sldId id="11709" r:id="rId5"/>
    <p:sldId id="257" r:id="rId6"/>
    <p:sldId id="291" r:id="rId8"/>
    <p:sldId id="293" r:id="rId9"/>
    <p:sldId id="292" r:id="rId10"/>
    <p:sldId id="294" r:id="rId11"/>
    <p:sldId id="295" r:id="rId12"/>
    <p:sldId id="265" r:id="rId13"/>
    <p:sldId id="266" r:id="rId14"/>
    <p:sldId id="296" r:id="rId15"/>
    <p:sldId id="299" r:id="rId16"/>
    <p:sldId id="267" r:id="rId17"/>
    <p:sldId id="11693" r:id="rId18"/>
    <p:sldId id="301" r:id="rId19"/>
    <p:sldId id="302" r:id="rId20"/>
    <p:sldId id="303" r:id="rId21"/>
    <p:sldId id="304" r:id="rId22"/>
    <p:sldId id="11694" r:id="rId23"/>
    <p:sldId id="305" r:id="rId24"/>
    <p:sldId id="306" r:id="rId25"/>
    <p:sldId id="307" r:id="rId26"/>
    <p:sldId id="310" r:id="rId27"/>
    <p:sldId id="311" r:id="rId28"/>
    <p:sldId id="312" r:id="rId29"/>
    <p:sldId id="11695" r:id="rId30"/>
    <p:sldId id="314" r:id="rId31"/>
    <p:sldId id="281"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25" autoAdjust="0"/>
  </p:normalViewPr>
  <p:slideViewPr>
    <p:cSldViewPr snapToGrid="0">
      <p:cViewPr>
        <p:scale>
          <a:sx n="33" d="100"/>
          <a:sy n="33" d="100"/>
        </p:scale>
        <p:origin x="216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vào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ngôi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sao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ra</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câu</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hỏi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Trả</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lời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xong</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chú</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thỏ</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học</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tiếp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2057400"/>
            <a:ext cx="9872871" cy="403860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A39AD88-BAFA-4514-9052-49598D0DBE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A39AD88-BAFA-4514-9052-49598D0DBE2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A39AD88-BAFA-4514-9052-49598D0DBE2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AD88-BAFA-4514-9052-49598D0DBE2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39AD88-BAFA-4514-9052-49598D0DBE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39AD88-BAFA-4514-9052-49598D0DBE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238EE61-D9D1-495A-AD4D-03FE46D5437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C70AF49-D39D-4D43-9946-37B2A7F5437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0" y="2057400"/>
            <a:ext cx="9872871" cy="4038600"/>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3.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感谢您下载包图网平台上提供的</a:t>
            </a:r>
            <a:r>
              <a:rPr lang="en-US" altLang="zh-CN" dirty="0">
                <a:solidFill>
                  <a:schemeClr val="tx1">
                    <a:lumMod val="75000"/>
                    <a:lumOff val="25000"/>
                    <a:alpha val="0"/>
                  </a:schemeClr>
                </a:solidFill>
                <a:latin typeface="SimSun" panose="02010600030101010101" pitchFamily="2" charset="-122"/>
                <a:ea typeface="SimSun" panose="02010600030101010101" pitchFamily="2" charset="-122"/>
                <a:sym typeface="+mn-ea"/>
              </a:rPr>
              <a:t>PPT</a:t>
            </a:r>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作品，</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为了您和包图网以及原创作者的利益，请</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勿复制、传播、销售，否则将承担法律责</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任！包图网将对作品进行维权，按照传播</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下载次数进行十倍的索取赔偿！</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0" Type="http://schemas.openxmlformats.org/officeDocument/2006/relationships/slideLayout" Target="../slideLayouts/slideLayout16.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40.png"/><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50.png"/><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audio" Target="../media/audio3.wav"/><Relationship Id="rId2" Type="http://schemas.openxmlformats.org/officeDocument/2006/relationships/image" Target="../media/image41.pn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audio" Target="../media/audio3.wav"/><Relationship Id="rId2" Type="http://schemas.openxmlformats.org/officeDocument/2006/relationships/image" Target="../media/image41.pn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51.png"/><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41.pn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55.png"/><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41.png"/><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59.png"/><Relationship Id="rId2" Type="http://schemas.openxmlformats.org/officeDocument/2006/relationships/image" Target="../media/image41.png"/><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8.png"/><Relationship Id="rId1" Type="http://schemas.openxmlformats.org/officeDocument/2006/relationships/image" Target="../media/image62.jpeg"/></Relationships>
</file>

<file path=ppt/slides/_rels/slide3.xml.rels><?xml version="1.0" encoding="UTF-8" standalone="yes"?>
<Relationships xmlns="http://schemas.openxmlformats.org/package/2006/relationships"><Relationship Id="rId9" Type="http://schemas.openxmlformats.org/officeDocument/2006/relationships/slide" Target="slide6.xml"/><Relationship Id="rId8" Type="http://schemas.openxmlformats.org/officeDocument/2006/relationships/image" Target="../media/image14.png"/><Relationship Id="rId7" Type="http://schemas.openxmlformats.org/officeDocument/2006/relationships/slide" Target="slide5.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jpeg"/><Relationship Id="rId19" Type="http://schemas.openxmlformats.org/officeDocument/2006/relationships/notesSlide" Target="../notesSlides/notesSlide2.xml"/><Relationship Id="rId18" Type="http://schemas.openxmlformats.org/officeDocument/2006/relationships/slideLayout" Target="../slideLayouts/slideLayout6.xml"/><Relationship Id="rId17" Type="http://schemas.openxmlformats.org/officeDocument/2006/relationships/image" Target="../media/image20.png"/><Relationship Id="rId16" Type="http://schemas.openxmlformats.org/officeDocument/2006/relationships/slide" Target="slide7.xml"/><Relationship Id="rId15" Type="http://schemas.openxmlformats.org/officeDocument/2006/relationships/image" Target="../media/image19.png"/><Relationship Id="rId14" Type="http://schemas.openxmlformats.org/officeDocument/2006/relationships/image" Target="../media/image18.emf"/><Relationship Id="rId13" Type="http://schemas.openxmlformats.org/officeDocument/2006/relationships/image" Target="../media/image17.png"/><Relationship Id="rId12" Type="http://schemas.openxmlformats.org/officeDocument/2006/relationships/slide" Target="slide8.xml"/><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21.jpeg"/><Relationship Id="rId3" Type="http://schemas.openxmlformats.org/officeDocument/2006/relationships/slide" Target="slide3.xml"/><Relationship Id="rId2" Type="http://schemas.openxmlformats.org/officeDocument/2006/relationships/image" Target="../media/image11.png"/><Relationship Id="rId11" Type="http://schemas.openxmlformats.org/officeDocument/2006/relationships/notesSlide" Target="../notesSlides/notesSlide3.xml"/><Relationship Id="rId10" Type="http://schemas.openxmlformats.org/officeDocument/2006/relationships/slideLayout" Target="../slideLayouts/slideLayout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21.jpeg"/><Relationship Id="rId3" Type="http://schemas.openxmlformats.org/officeDocument/2006/relationships/slide" Target="slide3.xml"/><Relationship Id="rId2" Type="http://schemas.openxmlformats.org/officeDocument/2006/relationships/image" Target="../media/image11.png"/><Relationship Id="rId11" Type="http://schemas.openxmlformats.org/officeDocument/2006/relationships/notesSlide" Target="../notesSlides/notesSlide4.xml"/><Relationship Id="rId10" Type="http://schemas.openxmlformats.org/officeDocument/2006/relationships/slideLayout" Target="../slideLayouts/slideLayout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21.jpeg"/><Relationship Id="rId3" Type="http://schemas.openxmlformats.org/officeDocument/2006/relationships/slide" Target="slide3.xml"/><Relationship Id="rId2" Type="http://schemas.openxmlformats.org/officeDocument/2006/relationships/image" Target="../media/image11.png"/><Relationship Id="rId11" Type="http://schemas.openxmlformats.org/officeDocument/2006/relationships/notesSlide" Target="../notesSlides/notesSlide5.xml"/><Relationship Id="rId10" Type="http://schemas.openxmlformats.org/officeDocument/2006/relationships/slideLayout" Target="../slideLayouts/slideLayout6.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21.jpeg"/><Relationship Id="rId3" Type="http://schemas.openxmlformats.org/officeDocument/2006/relationships/slide" Target="slide3.xml"/><Relationship Id="rId2" Type="http://schemas.openxmlformats.org/officeDocument/2006/relationships/image" Target="../media/image11.png"/><Relationship Id="rId11" Type="http://schemas.openxmlformats.org/officeDocument/2006/relationships/notesSlide" Target="../notesSlides/notesSlide6.xml"/><Relationship Id="rId10" Type="http://schemas.openxmlformats.org/officeDocument/2006/relationships/slideLayout" Target="../slideLayouts/slideLayout6.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103" name="Content Placeholder 102"/>
          <p:cNvPicPr>
            <a:picLocks noChangeAspect="1"/>
          </p:cNvPicPr>
          <p:nvPr>
            <p:ph sz="half" idx="1"/>
          </p:nvPr>
        </p:nvPicPr>
        <p:blipFill>
          <a:blip r:embed="rId1"/>
          <a:stretch>
            <a:fillRect/>
          </a:stretch>
        </p:blipFill>
        <p:spPr>
          <a:xfrm>
            <a:off x="28575" y="-79375"/>
            <a:ext cx="12192000" cy="6952615"/>
          </a:xfrm>
          <a:prstGeom prst="rect">
            <a:avLst/>
          </a:prstGeom>
          <a:noFill/>
          <a:ln w="9525">
            <a:noFill/>
          </a:ln>
        </p:spPr>
      </p:pic>
      <p:sp>
        <p:nvSpPr>
          <p:cNvPr id="8" name="Text Box 7"/>
          <p:cNvSpPr txBox="1"/>
          <p:nvPr/>
        </p:nvSpPr>
        <p:spPr>
          <a:xfrm>
            <a:off x="407956" y="3451046"/>
            <a:ext cx="11257640" cy="829945"/>
          </a:xfrm>
          <a:prstGeom prst="rect">
            <a:avLst/>
          </a:prstGeom>
          <a:noFill/>
        </p:spPr>
        <p:txBody>
          <a:bodyPr wrap="square" rtlCol="0">
            <a:spAutoFit/>
            <a:scene3d>
              <a:camera prst="orthographicFront"/>
              <a:lightRig rig="threePt" dir="t"/>
            </a:scene3d>
          </a:bodyPr>
          <a:p>
            <a:pPr algn="ctr"/>
            <a:r>
              <a:rPr lang="en-US" altLang="vi-VN" sz="4800" b="1" i="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CÁC SỐ TRONG PHẠM VI 1 000 000</a:t>
            </a:r>
            <a:endParaRPr lang="en-US" altLang="vi-VN" sz="4800" b="1" i="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0" name="Text Box 9"/>
          <p:cNvSpPr txBox="1"/>
          <p:nvPr/>
        </p:nvSpPr>
        <p:spPr>
          <a:xfrm>
            <a:off x="2676335" y="6042851"/>
            <a:ext cx="6842122" cy="581660"/>
          </a:xfrm>
          <a:prstGeom prst="rect">
            <a:avLst/>
          </a:prstGeom>
          <a:noFill/>
        </p:spPr>
        <p:txBody>
          <a:bodyPr wrap="square" rtlCol="0">
            <a:spAutoFit/>
            <a:scene3d>
              <a:camera prst="orthographicFront"/>
              <a:lightRig rig="threePt" dir="t"/>
            </a:scene3d>
          </a:bodyPr>
          <a:p>
            <a:pPr algn="ctr"/>
            <a:r>
              <a:rPr lang="en-US" sz="3190" b="1" i="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GVCN: ĐỖ THỊ THỦY</a:t>
            </a:r>
            <a:endParaRPr lang="en-US" sz="3190" b="1" i="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 name="Text Box 12"/>
          <p:cNvSpPr txBox="1"/>
          <p:nvPr/>
        </p:nvSpPr>
        <p:spPr>
          <a:xfrm>
            <a:off x="1818640" y="2317750"/>
            <a:ext cx="8638540" cy="1012825"/>
          </a:xfrm>
          <a:prstGeom prst="rect">
            <a:avLst/>
          </a:prstGeom>
          <a:noFill/>
        </p:spPr>
        <p:txBody>
          <a:bodyPr wrap="square" rtlCol="0">
            <a:spAutoFit/>
            <a:scene3d>
              <a:camera prst="orthographicFront"/>
              <a:lightRig rig="threePt" dir="t"/>
            </a:scene3d>
          </a:bodyPr>
          <a:p>
            <a:pPr algn="ctr"/>
            <a:r>
              <a:rPr lang="en-US" sz="5985" b="1" i="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TOÁN</a:t>
            </a:r>
            <a:endParaRPr lang="en-US" sz="5985" b="1" i="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2505710" y="700405"/>
            <a:ext cx="7841615" cy="1071880"/>
          </a:xfrm>
          <a:prstGeom prst="rect">
            <a:avLst/>
          </a:prstGeom>
          <a:noFill/>
        </p:spPr>
        <p:txBody>
          <a:bodyPr wrap="square" rtlCol="0">
            <a:spAutoFit/>
            <a:scene3d>
              <a:camera prst="orthographicFront"/>
              <a:lightRig rig="threePt" dir="t"/>
            </a:scene3d>
          </a:bodyPr>
          <a:p>
            <a:pPr algn="ctr"/>
            <a:r>
              <a:rPr lang="en-US" sz="3190" b="1" i="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THIẾT KẾ BÀI DẠY</a:t>
            </a:r>
            <a:endParaRPr lang="en-US" sz="3190" b="1" i="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algn="ctr"/>
            <a:r>
              <a:rPr lang="en-US" sz="3190" b="1" i="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LỚP 4A5</a:t>
            </a:r>
            <a:endParaRPr lang="en-US" sz="3190" b="1" i="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13313" name="Picture 3076" descr="cornerFlower"/>
          <p:cNvPicPr>
            <a:picLocks noChangeAspect="1"/>
          </p:cNvPicPr>
          <p:nvPr>
            <p:ph sz="half" idx="2"/>
          </p:nvPr>
        </p:nvPicPr>
        <p:blipFill>
          <a:blip r:embed="rId2"/>
          <a:stretch>
            <a:fillRect/>
          </a:stretch>
        </p:blipFill>
        <p:spPr>
          <a:xfrm rot="5400000">
            <a:off x="9713595" y="4452620"/>
            <a:ext cx="2247900" cy="2562225"/>
          </a:xfrm>
          <a:prstGeom prst="rect">
            <a:avLst/>
          </a:prstGeom>
          <a:noFill/>
          <a:ln w="9525">
            <a:noFill/>
          </a:ln>
        </p:spPr>
      </p:pic>
      <p:pic>
        <p:nvPicPr>
          <p:cNvPr id="9" name="Picture 3076" descr="cornerFlower"/>
          <p:cNvPicPr>
            <a:picLocks noChangeAspect="1"/>
          </p:cNvPicPr>
          <p:nvPr/>
        </p:nvPicPr>
        <p:blipFill>
          <a:blip r:embed="rId2"/>
          <a:stretch>
            <a:fillRect/>
          </a:stretch>
        </p:blipFill>
        <p:spPr>
          <a:xfrm rot="5400000" flipV="1">
            <a:off x="226060" y="4455795"/>
            <a:ext cx="2247900" cy="2557145"/>
          </a:xfrm>
          <a:prstGeom prst="rect">
            <a:avLst/>
          </a:prstGeom>
          <a:noFill/>
          <a:ln w="9525">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87" y="2534653"/>
            <a:ext cx="1134978" cy="113497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059" y="4186990"/>
            <a:ext cx="2354941" cy="287691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83662" y="2535928"/>
            <a:ext cx="1134978" cy="113242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67328" y="2534648"/>
            <a:ext cx="1134978" cy="1134978"/>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9186679" y="2540669"/>
            <a:ext cx="1121781" cy="113497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558583" y="2532528"/>
            <a:ext cx="1134978" cy="1123196"/>
          </a:xfrm>
          <a:prstGeom prst="rect">
            <a:avLst/>
          </a:prstGeom>
        </p:spPr>
      </p:pic>
      <p:grpSp>
        <p:nvGrpSpPr>
          <p:cNvPr id="2" name="Group 1"/>
          <p:cNvGrpSpPr/>
          <p:nvPr/>
        </p:nvGrpSpPr>
        <p:grpSpPr>
          <a:xfrm>
            <a:off x="11506200" y="481965"/>
            <a:ext cx="5235575" cy="2316480"/>
            <a:chOff x="14105" y="810"/>
            <a:chExt cx="8245" cy="3648"/>
          </a:xfrm>
        </p:grpSpPr>
        <p:sp>
          <p:nvSpPr>
            <p:cNvPr id="3" name="Horizontal Scroll 7"/>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icture4"/>
            <p:cNvPicPr>
              <a:picLocks noChangeAspect="1"/>
            </p:cNvPicPr>
            <p:nvPr/>
          </p:nvPicPr>
          <p:blipFill>
            <a:blip r:embed="rId8"/>
            <a:stretch>
              <a:fillRect/>
            </a:stretch>
          </p:blipFill>
          <p:spPr>
            <a:xfrm>
              <a:off x="14766" y="1814"/>
              <a:ext cx="7584" cy="1642"/>
            </a:xfrm>
            <a:prstGeom prst="rect">
              <a:avLst/>
            </a:prstGeom>
          </p:spPr>
        </p:pic>
      </p:grpSp>
      <p:pic>
        <p:nvPicPr>
          <p:cNvPr id="6" name="图片 4" descr="C:\Users\HP\Downloads\Picture2.pngPicture2"/>
          <p:cNvPicPr>
            <a:picLocks noChangeAspect="1"/>
          </p:cNvPicPr>
          <p:nvPr/>
        </p:nvPicPr>
        <p:blipFill>
          <a:blip r:embed="rId9"/>
          <a:srcRect l="38959" t="25262" r="29770" b="26726"/>
          <a:stretch>
            <a:fillRect/>
          </a:stretch>
        </p:blipFill>
        <p:spPr>
          <a:xfrm>
            <a:off x="10185400" y="67945"/>
            <a:ext cx="2102485" cy="32283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425" y="794637"/>
            <a:ext cx="3070057" cy="30700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grpSp>
        <p:nvGrpSpPr>
          <p:cNvPr id="23" name="Group 22"/>
          <p:cNvGrpSpPr/>
          <p:nvPr/>
        </p:nvGrpSpPr>
        <p:grpSpPr>
          <a:xfrm>
            <a:off x="1202026" y="1983804"/>
            <a:ext cx="8383905" cy="3574415"/>
            <a:chOff x="-2783" y="1765"/>
            <a:chExt cx="13203" cy="5629"/>
          </a:xfrm>
        </p:grpSpPr>
        <p:pic>
          <p:nvPicPr>
            <p:cNvPr id="24" name="图片 3"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p:cNvPicPr>
              <a:picLocks noChangeAspect="1"/>
            </p:cNvPicPr>
            <p:nvPr/>
          </p:nvPicPr>
          <p:blipFill>
            <a:blip r:embed="rId6"/>
            <a:stretch>
              <a:fillRect/>
            </a:stretch>
          </p:blipFill>
          <p:spPr>
            <a:xfrm>
              <a:off x="1480" y="2029"/>
              <a:ext cx="3168" cy="1536"/>
            </a:xfrm>
            <a:prstGeom prst="rect">
              <a:avLst/>
            </a:prstGeom>
          </p:spPr>
        </p:pic>
      </p:grpSp>
      <p:sp>
        <p:nvSpPr>
          <p:cNvPr id="26" name="Text Box 24"/>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256854" y="0"/>
            <a:ext cx="11784458" cy="6858000"/>
          </a:xfrm>
          <a:prstGeom prst="rect">
            <a:avLst/>
          </a:prstGeom>
        </p:spPr>
      </p:pic>
      <p:pic>
        <p:nvPicPr>
          <p:cNvPr id="3" name="Picture 2"/>
          <p:cNvPicPr>
            <a:picLocks noChangeAspect="1"/>
          </p:cNvPicPr>
          <p:nvPr/>
        </p:nvPicPr>
        <p:blipFill>
          <a:blip r:embed="rId3"/>
          <a:stretch>
            <a:fillRect/>
          </a:stretch>
        </p:blipFill>
        <p:spPr>
          <a:xfrm>
            <a:off x="1404937" y="2000250"/>
            <a:ext cx="390525" cy="419100"/>
          </a:xfrm>
          <a:prstGeom prst="rect">
            <a:avLst/>
          </a:prstGeom>
        </p:spPr>
      </p:pic>
      <p:sp>
        <p:nvSpPr>
          <p:cNvPr id="4" name="TextBox 3"/>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endParaRPr lang="en-US" sz="2400" dirty="0"/>
          </a:p>
        </p:txBody>
      </p:sp>
      <p:pic>
        <p:nvPicPr>
          <p:cNvPr id="6" name="Picture 5"/>
          <p:cNvPicPr>
            <a:picLocks noChangeAspect="1"/>
          </p:cNvPicPr>
          <p:nvPr/>
        </p:nvPicPr>
        <p:blipFill>
          <a:blip r:embed="rId4"/>
          <a:stretch>
            <a:fillRect/>
          </a:stretch>
        </p:blipFill>
        <p:spPr>
          <a:xfrm>
            <a:off x="3967162" y="747712"/>
            <a:ext cx="600075" cy="1876425"/>
          </a:xfrm>
          <a:prstGeom prst="rect">
            <a:avLst/>
          </a:prstGeom>
        </p:spPr>
      </p:pic>
      <p:sp>
        <p:nvSpPr>
          <p:cNvPr id="9" name="TextBox 8"/>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endParaRPr lang="en-US" sz="2400" dirty="0"/>
          </a:p>
        </p:txBody>
      </p:sp>
      <p:pic>
        <p:nvPicPr>
          <p:cNvPr id="13" name="Picture 12"/>
          <p:cNvPicPr>
            <a:picLocks noChangeAspect="1"/>
          </p:cNvPicPr>
          <p:nvPr/>
        </p:nvPicPr>
        <p:blipFill>
          <a:blip r:embed="rId5"/>
          <a:stretch>
            <a:fillRect/>
          </a:stretch>
        </p:blipFill>
        <p:spPr>
          <a:xfrm>
            <a:off x="6238875" y="671512"/>
            <a:ext cx="2057400" cy="2009775"/>
          </a:xfrm>
          <a:prstGeom prst="rect">
            <a:avLst/>
          </a:prstGeom>
        </p:spPr>
      </p:pic>
      <p:sp>
        <p:nvSpPr>
          <p:cNvPr id="14" name="TextBox 13"/>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endParaRPr lang="en-US" sz="2400" dirty="0"/>
          </a:p>
        </p:txBody>
      </p:sp>
      <p:pic>
        <p:nvPicPr>
          <p:cNvPr id="18" name="Picture 17"/>
          <p:cNvPicPr>
            <a:picLocks noChangeAspect="1"/>
          </p:cNvPicPr>
          <p:nvPr/>
        </p:nvPicPr>
        <p:blipFill>
          <a:blip r:embed="rId6"/>
          <a:stretch>
            <a:fillRect/>
          </a:stretch>
        </p:blipFill>
        <p:spPr>
          <a:xfrm>
            <a:off x="9024938" y="538163"/>
            <a:ext cx="2338388" cy="2025444"/>
          </a:xfrm>
          <a:prstGeom prst="rect">
            <a:avLst/>
          </a:prstGeom>
        </p:spPr>
      </p:pic>
      <p:sp>
        <p:nvSpPr>
          <p:cNvPr id="19" name="TextBox 18"/>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endParaRPr lang="en-US" sz="2400" dirty="0"/>
          </a:p>
        </p:txBody>
      </p:sp>
      <p:pic>
        <p:nvPicPr>
          <p:cNvPr id="21" name="Picture 20"/>
          <p:cNvPicPr>
            <a:picLocks noChangeAspect="1"/>
          </p:cNvPicPr>
          <p:nvPr/>
        </p:nvPicPr>
        <p:blipFill>
          <a:blip r:embed="rId7"/>
          <a:stretch>
            <a:fillRect/>
          </a:stretch>
        </p:blipFill>
        <p:spPr>
          <a:xfrm>
            <a:off x="2743200" y="3838575"/>
            <a:ext cx="6991350" cy="1428750"/>
          </a:xfrm>
          <a:prstGeom prst="rect">
            <a:avLst/>
          </a:prstGeom>
        </p:spPr>
      </p:pic>
      <p:sp>
        <p:nvSpPr>
          <p:cNvPr id="22" name="TextBox 21"/>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endParaRPr lang="en-US" sz="2400" dirty="0"/>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256854" y="0"/>
            <a:ext cx="11784458" cy="6858000"/>
          </a:xfrm>
          <a:prstGeom prst="rect">
            <a:avLst/>
          </a:prstGeom>
        </p:spPr>
      </p:pic>
      <p:pic>
        <p:nvPicPr>
          <p:cNvPr id="5" name="Picture 4"/>
          <p:cNvPicPr>
            <a:picLocks noChangeAspect="1"/>
          </p:cNvPicPr>
          <p:nvPr/>
        </p:nvPicPr>
        <p:blipFill>
          <a:blip r:embed="rId3"/>
          <a:stretch>
            <a:fillRect/>
          </a:stretch>
        </p:blipFill>
        <p:spPr>
          <a:xfrm>
            <a:off x="985838" y="2209801"/>
            <a:ext cx="3976687" cy="1814158"/>
          </a:xfrm>
          <a:prstGeom prst="rect">
            <a:avLst/>
          </a:prstGeom>
        </p:spPr>
      </p:pic>
      <p:sp>
        <p:nvSpPr>
          <p:cNvPr id="8" name="TextBox 7"/>
          <p:cNvSpPr txBox="1"/>
          <p:nvPr/>
        </p:nvSpPr>
        <p:spPr>
          <a:xfrm>
            <a:off x="1323974" y="4629150"/>
            <a:ext cx="4886326" cy="954107"/>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10 000</a:t>
            </a:r>
            <a:endParaRPr lang="en-US" sz="2800" dirty="0"/>
          </a:p>
        </p:txBody>
      </p:sp>
      <p:pic>
        <p:nvPicPr>
          <p:cNvPr id="11" name="Picture 10"/>
          <p:cNvPicPr>
            <a:picLocks noChangeAspect="1"/>
          </p:cNvPicPr>
          <p:nvPr/>
        </p:nvPicPr>
        <p:blipFill>
          <a:blip r:embed="rId4"/>
          <a:stretch>
            <a:fillRect/>
          </a:stretch>
        </p:blipFill>
        <p:spPr>
          <a:xfrm>
            <a:off x="5505450" y="2567752"/>
            <a:ext cx="5829299" cy="1369926"/>
          </a:xfrm>
          <a:prstGeom prst="rect">
            <a:avLst/>
          </a:prstGeom>
        </p:spPr>
      </p:pic>
      <p:sp>
        <p:nvSpPr>
          <p:cNvPr id="12" name="TextBox 11"/>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endParaRPr lang="en-US" sz="2800" dirty="0"/>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56" y="2972759"/>
            <a:ext cx="3070057" cy="30700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2"/>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2"/>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3"/>
          <a:stretch>
            <a:fillRect/>
          </a:stretch>
        </p:blipFill>
        <p:spPr>
          <a:xfrm>
            <a:off x="2365252" y="310514"/>
            <a:ext cx="7744519" cy="6092326"/>
          </a:xfrm>
          <a:prstGeom prst="rect">
            <a:avLst/>
          </a:prstGeom>
        </p:spPr>
      </p:pic>
      <p:pic>
        <p:nvPicPr>
          <p:cNvPr id="5" name="Picture 4"/>
          <p:cNvPicPr>
            <a:picLocks noChangeAspect="1"/>
          </p:cNvPicPr>
          <p:nvPr/>
        </p:nvPicPr>
        <p:blipFill>
          <a:blip r:embed="rId4"/>
          <a:stretch>
            <a:fillRect/>
          </a:stretch>
        </p:blipFill>
        <p:spPr>
          <a:xfrm>
            <a:off x="4017431" y="3129090"/>
            <a:ext cx="4938188" cy="145707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59668" y="130267"/>
            <a:ext cx="3070057" cy="30631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935111">
            <a:off x="2044656" y="834567"/>
            <a:ext cx="6644640" cy="3157341"/>
            <a:chOff x="-3074" y="5755"/>
            <a:chExt cx="10464" cy="7549"/>
          </a:xfrm>
        </p:grpSpPr>
        <p:grpSp>
          <p:nvGrpSpPr>
            <p:cNvPr id="16" name="Group 15"/>
            <p:cNvGrpSpPr/>
            <p:nvPr/>
          </p:nvGrpSpPr>
          <p:grpSpPr>
            <a:xfrm>
              <a:off x="-3074" y="5755"/>
              <a:ext cx="10464" cy="7549"/>
              <a:chOff x="-3074" y="5755"/>
              <a:chExt cx="10464" cy="7549"/>
            </a:xfrm>
          </p:grpSpPr>
          <p:pic>
            <p:nvPicPr>
              <p:cNvPr id="19"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p:cNvPicPr>
                <a:picLocks noChangeAspect="1"/>
              </p:cNvPicPr>
              <p:nvPr/>
            </p:nvPicPr>
            <p:blipFill>
              <a:blip r:embed="rId6"/>
              <a:stretch>
                <a:fillRect/>
              </a:stretch>
            </p:blipFill>
            <p:spPr>
              <a:xfrm>
                <a:off x="1085" y="8335"/>
                <a:ext cx="3485" cy="1411"/>
              </a:xfrm>
              <a:prstGeom prst="rect">
                <a:avLst/>
              </a:prstGeom>
            </p:spPr>
          </p:pic>
        </p:grpSp>
        <p:sp>
          <p:nvSpPr>
            <p:cNvPr id="18" name="Text Box 24"/>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p:cNvGrpSpPr/>
          <p:nvPr/>
        </p:nvGrpSpPr>
        <p:grpSpPr>
          <a:xfrm>
            <a:off x="1489753" y="4793661"/>
            <a:ext cx="10058400" cy="1668888"/>
            <a:chOff x="6856" y="7538"/>
            <a:chExt cx="24894" cy="7481"/>
          </a:xfrm>
          <a:solidFill>
            <a:srgbClr val="FFE6E8"/>
          </a:solidFill>
        </p:grpSpPr>
        <p:sp>
          <p:nvSpPr>
            <p:cNvPr id="22"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74661" y="0"/>
            <a:ext cx="11866651" cy="6858000"/>
          </a:xfrm>
          <a:prstGeom prst="rect">
            <a:avLst/>
          </a:prstGeom>
        </p:spPr>
      </p:pic>
      <p:grpSp>
        <p:nvGrpSpPr>
          <p:cNvPr id="2" name="Group 1"/>
          <p:cNvGrpSpPr/>
          <p:nvPr/>
        </p:nvGrpSpPr>
        <p:grpSpPr>
          <a:xfrm>
            <a:off x="73396" y="276825"/>
            <a:ext cx="11946890" cy="768350"/>
            <a:chOff x="191" y="680"/>
            <a:chExt cx="18814" cy="1210"/>
          </a:xfrm>
        </p:grpSpPr>
        <p:sp>
          <p:nvSpPr>
            <p:cNvPr id="4" name="Text Box 421"/>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lang="en-US" sz="3200" b="1" dirty="0">
                  <a:solidFill>
                    <a:prstClr val="black"/>
                  </a:solidFill>
                  <a:latin typeface="Calibri" panose="020F0502020204030204" pitchFamily="34" charset="0"/>
                  <a:cs typeface="Calibri" panose="020F0502020204030204" pitchFamily="3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sp>
        <p:nvSpPr>
          <p:cNvPr id="3" name="Rectangle: Rounded Corners 2"/>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200 000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TextBox 5"/>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400 000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TextBox 10"/>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560 000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TextBox 16"/>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730 000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0" name="TextBox 19"/>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1 000 000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2" name="TextBox 21"/>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74661" y="0"/>
            <a:ext cx="11866651" cy="6858000"/>
          </a:xfrm>
          <a:prstGeom prst="rect">
            <a:avLst/>
          </a:prstGeom>
        </p:spPr>
      </p:pic>
      <p:grpSp>
        <p:nvGrpSpPr>
          <p:cNvPr id="2" name="Group 1"/>
          <p:cNvGrpSpPr/>
          <p:nvPr/>
        </p:nvGrpSpPr>
        <p:grpSpPr>
          <a:xfrm>
            <a:off x="0" y="0"/>
            <a:ext cx="11946890" cy="1021715"/>
            <a:chOff x="191" y="680"/>
            <a:chExt cx="18814" cy="1609"/>
          </a:xfrm>
        </p:grpSpPr>
        <p:sp>
          <p:nvSpPr>
            <p:cNvPr id="4" name="Text Box 421"/>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sp>
        <p:nvSpPr>
          <p:cNvPr id="12" name="Rectangle: Rounded Corners 11"/>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TextBox 12"/>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endParaRPr lang="en-US" sz="3600" dirty="0">
              <a:solidFill>
                <a:srgbClr val="FF0000"/>
              </a:solidFill>
            </a:endParaRPr>
          </a:p>
        </p:txBody>
      </p:sp>
      <p:sp>
        <p:nvSpPr>
          <p:cNvPr id="14" name="Rectangle: Rounded Corners 13"/>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Sáu</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endParaRPr lang="en-US" sz="3600" dirty="0">
              <a:solidFill>
                <a:srgbClr val="FF0000"/>
              </a:solidFill>
            </a:endParaRPr>
          </a:p>
        </p:txBody>
      </p:sp>
      <p:sp>
        <p:nvSpPr>
          <p:cNvPr id="19" name="Rectangle: Rounded Corners 18"/>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3" name="TextBox 22"/>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endParaRPr lang="en-US" sz="3600" dirty="0">
              <a:solidFill>
                <a:srgbClr val="FF0000"/>
              </a:solidFill>
            </a:endParaRPr>
          </a:p>
        </p:txBody>
      </p:sp>
      <p:sp>
        <p:nvSpPr>
          <p:cNvPr id="24" name="Rectangle: Rounded Corners 23"/>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trăm</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ba</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mươi</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5" name="TextBox 24"/>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endParaRPr lang="en-US" sz="3600" dirty="0">
              <a:solidFill>
                <a:srgbClr val="FF0000"/>
              </a:solidFill>
            </a:endParaRPr>
          </a:p>
        </p:txBody>
      </p:sp>
      <p:sp>
        <p:nvSpPr>
          <p:cNvPr id="26" name="Rectangle: Rounded Corners 25"/>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B</a:t>
            </a:r>
            <a:r>
              <a:rPr lang="vi-VN" sz="2800" b="1" dirty="0">
                <a:solidFill>
                  <a:srgbClr val="002060"/>
                </a:solidFill>
                <a:latin typeface="Calibri" panose="020F0502020204030204"/>
              </a:rPr>
              <a:t>ốn trăm hai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7" name="TextBox 26"/>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endParaRPr lang="en-US" sz="3600" dirty="0">
              <a:solidFill>
                <a:srgbClr val="FF0000"/>
              </a:solidFill>
            </a:endParaRPr>
          </a:p>
        </p:txBody>
      </p:sp>
      <p:sp>
        <p:nvSpPr>
          <p:cNvPr id="28" name="Rectangle: Rounded Corners 27"/>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T</a:t>
            </a:r>
            <a:r>
              <a:rPr lang="vi-VN" sz="2800" b="1" dirty="0">
                <a:solidFill>
                  <a:srgbClr val="002060"/>
                </a:solidFill>
                <a:latin typeface="Calibri" panose="020F0502020204030204"/>
              </a:rPr>
              <a:t>ám trăm chín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TextBox 28"/>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endParaRPr lang="en-US" sz="3600" dirty="0">
              <a:solidFill>
                <a:srgbClr val="FF0000"/>
              </a:solidFill>
            </a:endParaRPr>
          </a:p>
        </p:txBody>
      </p:sp>
      <p:sp>
        <p:nvSpPr>
          <p:cNvPr id="30" name="Rectangle: Rounded Corners 29"/>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Chín</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1" name="TextBox 30"/>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endParaRPr lang="en-US" sz="3600" dirty="0">
              <a:solidFill>
                <a:srgbClr val="FF0000"/>
              </a:solidFill>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34194" y="3520739"/>
            <a:ext cx="3070057" cy="30631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11258933">
            <a:off x="1809709" y="328645"/>
            <a:ext cx="11948592" cy="5580278"/>
            <a:chOff x="-2916" y="5691"/>
            <a:chExt cx="10464" cy="7930"/>
          </a:xfrm>
        </p:grpSpPr>
        <p:pic>
          <p:nvPicPr>
            <p:cNvPr id="19"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2"/>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3"/>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4"/>
          <a:stretch>
            <a:fillRect/>
          </a:stretch>
        </p:blipFill>
        <p:spPr>
          <a:xfrm>
            <a:off x="1476375" y="-711200"/>
            <a:ext cx="9848849" cy="7762405"/>
          </a:xfrm>
          <a:prstGeom prst="rect">
            <a:avLst/>
          </a:prstGeom>
        </p:spPr>
      </p:pic>
      <p:pic>
        <p:nvPicPr>
          <p:cNvPr id="2" name="Picture 1" descr="Picture2"/>
          <p:cNvPicPr>
            <a:picLocks noChangeAspect="1"/>
          </p:cNvPicPr>
          <p:nvPr/>
        </p:nvPicPr>
        <p:blipFill>
          <a:blip r:embed="rId5"/>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4407" y="1047694"/>
            <a:ext cx="3661003" cy="362299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3" name="Group 2"/>
          <p:cNvGrpSpPr/>
          <p:nvPr/>
        </p:nvGrpSpPr>
        <p:grpSpPr>
          <a:xfrm>
            <a:off x="3133617" y="698642"/>
            <a:ext cx="6822041" cy="3236359"/>
            <a:chOff x="7843" y="0"/>
            <a:chExt cx="5029" cy="3628"/>
          </a:xfrm>
        </p:grpSpPr>
        <p:grpSp>
          <p:nvGrpSpPr>
            <p:cNvPr id="4" name="Group 3"/>
            <p:cNvGrpSpPr/>
            <p:nvPr/>
          </p:nvGrpSpPr>
          <p:grpSpPr>
            <a:xfrm>
              <a:off x="7843" y="0"/>
              <a:ext cx="5029" cy="3628"/>
              <a:chOff x="7843" y="0"/>
              <a:chExt cx="5029" cy="3628"/>
            </a:xfrm>
          </p:grpSpPr>
          <p:pic>
            <p:nvPicPr>
              <p:cNvPr id="9" name="图片 16"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p:cNvPicPr>
                <a:picLocks noChangeAspect="1"/>
              </p:cNvPicPr>
              <p:nvPr/>
            </p:nvPicPr>
            <p:blipFill>
              <a:blip r:embed="rId6"/>
              <a:stretch>
                <a:fillRect/>
              </a:stretch>
            </p:blipFill>
            <p:spPr>
              <a:xfrm>
                <a:off x="9252" y="282"/>
                <a:ext cx="2088" cy="1031"/>
              </a:xfrm>
              <a:prstGeom prst="rect">
                <a:avLst/>
              </a:prstGeom>
            </p:spPr>
          </p:pic>
        </p:grpSp>
        <p:sp>
          <p:nvSpPr>
            <p:cNvPr id="6" name="Text Box 25"/>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endPar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12" name="Group 11"/>
          <p:cNvGrpSpPr/>
          <p:nvPr/>
        </p:nvGrpSpPr>
        <p:grpSpPr>
          <a:xfrm>
            <a:off x="1489753" y="4793661"/>
            <a:ext cx="10058400" cy="1668888"/>
            <a:chOff x="6856" y="7538"/>
            <a:chExt cx="24894" cy="7481"/>
          </a:xfrm>
          <a:solidFill>
            <a:srgbClr val="FFE6E8"/>
          </a:solidFill>
        </p:grpSpPr>
        <p:sp>
          <p:nvSpPr>
            <p:cNvPr id="13"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74661" y="0"/>
            <a:ext cx="11866651" cy="6858000"/>
          </a:xfrm>
          <a:prstGeom prst="rect">
            <a:avLst/>
          </a:prstGeom>
        </p:spPr>
      </p:pic>
      <p:pic>
        <p:nvPicPr>
          <p:cNvPr id="11" name="Picture 10"/>
          <p:cNvPicPr>
            <a:picLocks noChangeAspect="1"/>
          </p:cNvPicPr>
          <p:nvPr/>
        </p:nvPicPr>
        <p:blipFill>
          <a:blip r:embed="rId3"/>
          <a:stretch>
            <a:fillRect/>
          </a:stretch>
        </p:blipFill>
        <p:spPr>
          <a:xfrm>
            <a:off x="1066800" y="938212"/>
            <a:ext cx="2190750" cy="1133475"/>
          </a:xfrm>
          <a:prstGeom prst="rect">
            <a:avLst/>
          </a:prstGeom>
        </p:spPr>
      </p:pic>
      <p:pic>
        <p:nvPicPr>
          <p:cNvPr id="14" name="Picture 13"/>
          <p:cNvPicPr>
            <a:picLocks noChangeAspect="1"/>
          </p:cNvPicPr>
          <p:nvPr/>
        </p:nvPicPr>
        <p:blipFill>
          <a:blip r:embed="rId4"/>
          <a:stretch>
            <a:fillRect/>
          </a:stretch>
        </p:blipFill>
        <p:spPr>
          <a:xfrm>
            <a:off x="695324" y="2159984"/>
            <a:ext cx="11077575" cy="1106273"/>
          </a:xfrm>
          <a:prstGeom prst="rect">
            <a:avLst/>
          </a:prstGeom>
        </p:spPr>
      </p:pic>
      <p:pic>
        <p:nvPicPr>
          <p:cNvPr id="16" name="Picture 15"/>
          <p:cNvPicPr>
            <a:picLocks noChangeAspect="1"/>
          </p:cNvPicPr>
          <p:nvPr/>
        </p:nvPicPr>
        <p:blipFill>
          <a:blip r:embed="rId5"/>
          <a:stretch>
            <a:fillRect/>
          </a:stretch>
        </p:blipFill>
        <p:spPr>
          <a:xfrm>
            <a:off x="895349" y="4003708"/>
            <a:ext cx="10658475" cy="1149583"/>
          </a:xfrm>
          <a:prstGeom prst="rect">
            <a:avLst/>
          </a:prstGeom>
        </p:spPr>
      </p:pic>
      <p:sp>
        <p:nvSpPr>
          <p:cNvPr id="19" name="Left Brace 18"/>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endParaRPr lang="en-US" sz="2800" b="1" dirty="0">
              <a:solidFill>
                <a:srgbClr val="FF0000"/>
              </a:solidFill>
            </a:endParaRPr>
          </a:p>
        </p:txBody>
      </p:sp>
      <p:sp>
        <p:nvSpPr>
          <p:cNvPr id="21" name="Rectangle: Rounded Corners 20"/>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endParaRPr lang="en-US" sz="1400" b="1" dirty="0">
              <a:solidFill>
                <a:srgbClr val="FF0000"/>
              </a:solidFill>
            </a:endParaRPr>
          </a:p>
        </p:txBody>
      </p:sp>
      <p:sp>
        <p:nvSpPr>
          <p:cNvPr id="22" name="Rectangle: Rounded Corners 21"/>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endParaRPr lang="en-US" sz="1400" b="1" dirty="0">
              <a:solidFill>
                <a:srgbClr val="FF0000"/>
              </a:solidFill>
            </a:endParaRPr>
          </a:p>
        </p:txBody>
      </p:sp>
      <p:sp>
        <p:nvSpPr>
          <p:cNvPr id="23" name="Rectangle: Rounded Corners 22"/>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endParaRPr lang="en-US" sz="1400" b="1" dirty="0">
              <a:solidFill>
                <a:srgbClr val="FF0000"/>
              </a:solidFill>
            </a:endParaRPr>
          </a:p>
        </p:txBody>
      </p:sp>
      <p:sp>
        <p:nvSpPr>
          <p:cNvPr id="24" name="Rectangle: Rounded Corners 23"/>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endParaRPr lang="en-US" sz="1400" b="1" dirty="0">
              <a:solidFill>
                <a:srgbClr val="FF0000"/>
              </a:solidFill>
            </a:endParaRPr>
          </a:p>
        </p:txBody>
      </p:sp>
      <p:sp>
        <p:nvSpPr>
          <p:cNvPr id="25" name="Rectangle: Rounded Corners 24"/>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endParaRPr lang="en-US" sz="1400" b="1" dirty="0">
              <a:solidFill>
                <a:srgbClr val="FF0000"/>
              </a:solidFill>
            </a:endParaRPr>
          </a:p>
        </p:txBody>
      </p:sp>
      <p:sp>
        <p:nvSpPr>
          <p:cNvPr id="27" name="Left Brace 26"/>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endParaRPr lang="en-US" sz="2800" b="1" dirty="0">
              <a:solidFill>
                <a:srgbClr val="FF0000"/>
              </a:solidFill>
            </a:endParaRPr>
          </a:p>
        </p:txBody>
      </p:sp>
      <p:sp>
        <p:nvSpPr>
          <p:cNvPr id="29" name="Rectangle: Rounded Corners 28"/>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endParaRPr lang="en-US" sz="1400" b="1" dirty="0">
              <a:solidFill>
                <a:srgbClr val="FF0000"/>
              </a:solidFill>
            </a:endParaRPr>
          </a:p>
        </p:txBody>
      </p:sp>
      <p:sp>
        <p:nvSpPr>
          <p:cNvPr id="30" name="Rectangle: Rounded Corners 29"/>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endParaRPr lang="en-US" sz="1400" b="1" dirty="0">
              <a:solidFill>
                <a:srgbClr val="FF0000"/>
              </a:solidFill>
            </a:endParaRPr>
          </a:p>
        </p:txBody>
      </p:sp>
      <p:sp>
        <p:nvSpPr>
          <p:cNvPr id="31" name="Rectangle: Rounded Corners 30"/>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endParaRPr lang="en-US" sz="1400" b="1" dirty="0">
              <a:solidFill>
                <a:srgbClr val="FF0000"/>
              </a:solidFill>
            </a:endParaRPr>
          </a:p>
        </p:txBody>
      </p:sp>
      <p:sp>
        <p:nvSpPr>
          <p:cNvPr id="32" name="Rectangle: Rounded Corners 31"/>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endParaRPr lang="en-US" sz="1400" b="1" dirty="0">
              <a:solidFill>
                <a:srgbClr val="FF0000"/>
              </a:solidFill>
            </a:endParaRPr>
          </a:p>
        </p:txBody>
      </p:sp>
      <p:sp>
        <p:nvSpPr>
          <p:cNvPr id="33" name="Rectangle: Rounded Corners 32"/>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endParaRPr lang="en-US" sz="1400" b="1" dirty="0">
              <a:solidFill>
                <a:srgbClr val="FF0000"/>
              </a:solidFill>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77018" y="2444979"/>
            <a:ext cx="3661003" cy="362299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8"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4" name="Group 3"/>
          <p:cNvGrpSpPr/>
          <p:nvPr/>
        </p:nvGrpSpPr>
        <p:grpSpPr>
          <a:xfrm>
            <a:off x="1929773" y="115784"/>
            <a:ext cx="7296150" cy="3952875"/>
            <a:chOff x="6728" y="7172"/>
            <a:chExt cx="11490" cy="6225"/>
          </a:xfrm>
        </p:grpSpPr>
        <p:pic>
          <p:nvPicPr>
            <p:cNvPr id="9"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p:cNvPicPr>
              <a:picLocks noChangeAspect="1"/>
            </p:cNvPicPr>
            <p:nvPr/>
          </p:nvPicPr>
          <p:blipFill>
            <a:blip r:embed="rId6"/>
            <a:stretch>
              <a:fillRect/>
            </a:stretch>
          </p:blipFill>
          <p:spPr>
            <a:xfrm>
              <a:off x="11240" y="9038"/>
              <a:ext cx="3485" cy="1411"/>
            </a:xfrm>
            <a:prstGeom prst="rect">
              <a:avLst/>
            </a:prstGeom>
          </p:spPr>
        </p:pic>
      </p:grpSp>
      <p:sp>
        <p:nvSpPr>
          <p:cNvPr id="13" name="Text Box 25"/>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p:cNvGrpSpPr/>
          <p:nvPr/>
        </p:nvGrpSpPr>
        <p:grpSpPr>
          <a:xfrm>
            <a:off x="2568539" y="4793661"/>
            <a:ext cx="8979613" cy="1668888"/>
            <a:chOff x="6856" y="7538"/>
            <a:chExt cx="24894" cy="7481"/>
          </a:xfrm>
          <a:solidFill>
            <a:srgbClr val="FFE6E8"/>
          </a:solidFill>
        </p:grpSpPr>
        <p:sp>
          <p:nvSpPr>
            <p:cNvPr id="15"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14300" y="0"/>
            <a:ext cx="12306299" cy="6858000"/>
          </a:xfrm>
          <a:prstGeom prst="rect">
            <a:avLst/>
          </a:prstGeom>
        </p:spPr>
      </p:pic>
      <p:grpSp>
        <p:nvGrpSpPr>
          <p:cNvPr id="2" name="Group 1"/>
          <p:cNvGrpSpPr/>
          <p:nvPr/>
        </p:nvGrpSpPr>
        <p:grpSpPr>
          <a:xfrm>
            <a:off x="233074" y="446348"/>
            <a:ext cx="11252200" cy="768350"/>
            <a:chOff x="191" y="680"/>
            <a:chExt cx="17720" cy="1210"/>
          </a:xfrm>
        </p:grpSpPr>
        <p:sp>
          <p:nvSpPr>
            <p:cNvPr id="4" name="Text Box 421"/>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Mỗi bạn đã tiết kiệm được bao nhiêu tiền?</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8" name="Picture 7"/>
          <p:cNvPicPr>
            <a:picLocks noChangeAspect="1"/>
          </p:cNvPicPr>
          <p:nvPr/>
        </p:nvPicPr>
        <p:blipFill>
          <a:blip r:embed="rId3"/>
          <a:stretch>
            <a:fillRect/>
          </a:stretch>
        </p:blipFill>
        <p:spPr>
          <a:xfrm>
            <a:off x="2733674" y="1370827"/>
            <a:ext cx="6472667" cy="4325123"/>
          </a:xfrm>
          <a:prstGeom prst="rect">
            <a:avLst/>
          </a:prstGeom>
        </p:spPr>
      </p:pic>
      <mc:AlternateContent xmlns:mc="http://schemas.openxmlformats.org/markup-compatibility/2006">
        <mc:Choice xmlns:a14="http://schemas.microsoft.com/office/drawing/2010/main" Requires="a14">
          <p:sp>
            <p:nvSpPr>
              <p:cNvPr id="12" name="TextBox 11"/>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endPar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rotWithShape="1">
                <a:blip r:embed="rId4"/>
                <a:stretch>
                  <a:fillRect r="20" b="-323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rotWithShape="1">
                <a:blip r:embed="rId5"/>
                <a:stretch>
                  <a:fillRect b="70"/>
                </a:stretch>
              </a:blipFill>
            </p:spPr>
            <p:txBody>
              <a:bodyPr/>
              <a:lstStyle/>
              <a:p>
                <a:r>
                  <a:rPr lang="en-US" altLang="en-US">
                    <a:noFill/>
                  </a:rPr>
                  <a:t> </a:t>
                </a:r>
              </a:p>
            </p:txBody>
          </p:sp>
        </mc:Fallback>
      </mc:AlternateContent>
      <p:sp>
        <p:nvSpPr>
          <p:cNvPr id="14" name="TextBox 13"/>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+ 100 000 + 200 000</a:t>
            </a:r>
            <a:endPar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endPar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14300" y="0"/>
            <a:ext cx="12306299" cy="6858000"/>
          </a:xfrm>
          <a:prstGeom prst="rect">
            <a:avLst/>
          </a:prstGeom>
        </p:spPr>
      </p:pic>
      <p:grpSp>
        <p:nvGrpSpPr>
          <p:cNvPr id="2" name="Group 1"/>
          <p:cNvGrpSpPr/>
          <p:nvPr/>
        </p:nvGrpSpPr>
        <p:grpSpPr>
          <a:xfrm>
            <a:off x="233074" y="446348"/>
            <a:ext cx="11252200" cy="1642110"/>
            <a:chOff x="191" y="680"/>
            <a:chExt cx="17720" cy="2586"/>
          </a:xfrm>
        </p:grpSpPr>
        <p:sp>
          <p:nvSpPr>
            <p:cNvPr id="4" name="Text Box 421"/>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Hà mua một chiếc tai nghe với giá 260 000 đồng. Quan sát các tờ tiền Hà đưa cho cô bán hàng. Theo em, Hà đã trả đủ tiền chưa?</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6" name="Picture 5"/>
          <p:cNvPicPr>
            <a:picLocks noChangeAspect="1"/>
          </p:cNvPicPr>
          <p:nvPr/>
        </p:nvPicPr>
        <p:blipFill>
          <a:blip r:embed="rId3"/>
          <a:stretch>
            <a:fillRect/>
          </a:stretch>
        </p:blipFill>
        <p:spPr>
          <a:xfrm>
            <a:off x="971550" y="2122225"/>
            <a:ext cx="10367962" cy="2706949"/>
          </a:xfrm>
          <a:prstGeom prst="rect">
            <a:avLst/>
          </a:prstGeom>
        </p:spPr>
      </p:pic>
      <p:sp>
        <p:nvSpPr>
          <p:cNvPr id="11" name="TextBox 10"/>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endParaRPr lang="vi-VN" sz="2800" b="1" i="1" dirty="0">
              <a:solidFill>
                <a:srgbClr val="FF0000"/>
              </a:solidFill>
              <a:latin typeface="Calibri" panose="020F0502020204030204" pitchFamily="34" charset="0"/>
              <a:cs typeface="Calibri" panose="020F0502020204030204" pitchFamily="34" charset="0"/>
            </a:endParaRP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endParaRPr lang="vi-VN" sz="2800" b="1" i="1" dirty="0">
              <a:solidFill>
                <a:srgbClr val="FF0000"/>
              </a:solidFill>
              <a:latin typeface="Calibri" panose="020F0502020204030204" pitchFamily="34" charset="0"/>
              <a:cs typeface="Calibri" panose="020F0502020204030204" pitchFamily="34" charset="0"/>
            </a:endParaRP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endParaRPr lang="vi-VN" sz="2800" b="1" i="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3"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Hình ảnh 32" descr="Ảnh có chứa văn bản&#10;&#10;Mô tả được tạo tự động"/>
          <p:cNvPicPr>
            <a:picLocks noChangeAspect="1"/>
          </p:cNvPicPr>
          <p:nvPr/>
        </p:nvPicPr>
        <p:blipFill rotWithShape="1">
          <a:blip r:embed="rId2" cstate="print">
            <a:extLst>
              <a:ext uri="{28A0092B-C50C-407E-A947-70E740481C1C}">
                <a14:useLocalDpi xmlns:a14="http://schemas.microsoft.com/office/drawing/2010/main" val="0"/>
              </a:ext>
            </a:extLst>
          </a:blip>
          <a:srcRect l="7026" t="17614" r="67932" b="42005"/>
          <a:stretch>
            <a:fillRect/>
          </a:stretch>
        </p:blipFill>
        <p:spPr>
          <a:xfrm>
            <a:off x="2510790" y="2553335"/>
            <a:ext cx="1136650" cy="1031240"/>
          </a:xfrm>
          <a:prstGeom prst="rect">
            <a:avLst/>
          </a:prstGeom>
        </p:spPr>
      </p:pic>
      <p:pic>
        <p:nvPicPr>
          <p:cNvPr id="14" name="Picture 13"/>
          <p:cNvPicPr>
            <a:picLocks noChangeAspect="1"/>
          </p:cNvPicPr>
          <p:nvPr/>
        </p:nvPicPr>
        <p:blipFill>
          <a:blip r:embed="rId3"/>
          <a:stretch>
            <a:fillRect/>
          </a:stretch>
        </p:blipFill>
        <p:spPr>
          <a:xfrm>
            <a:off x="3051164" y="680724"/>
            <a:ext cx="6285521" cy="1938696"/>
          </a:xfrm>
          <a:prstGeom prst="rect">
            <a:avLst/>
          </a:prstGeom>
        </p:spPr>
      </p:pic>
      <p:sp>
        <p:nvSpPr>
          <p:cNvPr id="15" name="TextBox 47"/>
          <p:cNvSpPr txBox="1"/>
          <p:nvPr/>
        </p:nvSpPr>
        <p:spPr>
          <a:xfrm>
            <a:off x="3647440" y="2492375"/>
            <a:ext cx="6543040" cy="1568450"/>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Các em về nhà xem lại bài và chuẩn bị cho bài sau!</a:t>
            </a:r>
            <a:endPar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
  </p:transition>
  <p:timing>
    <p:tnLst>
      <p:par>
        <p:cT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2"/>
          <a:stretch>
            <a:fillRect/>
          </a:stretch>
        </p:blipFill>
        <p:spPr>
          <a:xfrm>
            <a:off x="1545590" y="-344805"/>
            <a:ext cx="10834770" cy="7316470"/>
          </a:xfrm>
          <a:prstGeom prst="rect">
            <a:avLst/>
          </a:prstGeom>
        </p:spPr>
      </p:pic>
      <p:pic>
        <p:nvPicPr>
          <p:cNvPr id="2" name="图片 6" descr="undefined (16)"/>
          <p:cNvPicPr>
            <a:picLocks noChangeAspect="1"/>
          </p:cNvPicPr>
          <p:nvPr/>
        </p:nvPicPr>
        <p:blipFill>
          <a:blip r:embed="rId3"/>
          <a:stretch>
            <a:fillRect/>
          </a:stretch>
        </p:blipFill>
        <p:spPr>
          <a:xfrm>
            <a:off x="-81280" y="3660915"/>
            <a:ext cx="5516309" cy="3225660"/>
          </a:xfrm>
          <a:prstGeom prst="rect">
            <a:avLst/>
          </a:prstGeom>
        </p:spPr>
      </p:pic>
      <p:pic>
        <p:nvPicPr>
          <p:cNvPr id="3" name="Picture 2" descr="Picture1"/>
          <p:cNvPicPr>
            <a:picLocks noChangeAspect="1"/>
          </p:cNvPicPr>
          <p:nvPr/>
        </p:nvPicPr>
        <p:blipFill>
          <a:blip r:embed="rId4"/>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2" name="19"/>
          <p:cNvPicPr>
            <a:picLocks noChangeAspect="1"/>
          </p:cNvPicPr>
          <p:nvPr/>
        </p:nvPicPr>
        <p:blipFill rotWithShape="1">
          <a:blip r:embed="rId2">
            <a:extLst>
              <a:ext uri="{28A0092B-C50C-407E-A947-70E740481C1C}">
                <a14:useLocalDpi xmlns:a14="http://schemas.microsoft.com/office/drawing/2010/main" val="0"/>
              </a:ext>
            </a:extLst>
          </a:blip>
          <a:srcRect l="27879" t="24540" r="27043" b="33527"/>
          <a:stretch>
            <a:fillRect/>
          </a:stretch>
        </p:blipFill>
        <p:spPr>
          <a:xfrm>
            <a:off x="3123607" y="4756142"/>
            <a:ext cx="5670440" cy="5696695"/>
          </a:xfrm>
          <a:prstGeom prst="ellipse">
            <a:avLst/>
          </a:prstGeom>
          <a:ln>
            <a:noFill/>
          </a:ln>
          <a:effectLst>
            <a:softEdge rad="635000"/>
          </a:effectLst>
        </p:spPr>
      </p:pic>
      <p:pic>
        <p:nvPicPr>
          <p:cNvPr id="8" name="图片 6"/>
          <p:cNvPicPr>
            <a:picLocks noChangeAspect="1"/>
          </p:cNvPicPr>
          <p:nvPr/>
        </p:nvPicPr>
        <p:blipFill rotWithShape="1">
          <a:blip r:embed="rId3">
            <a:extLst>
              <a:ext uri="{28A0092B-C50C-407E-A947-70E740481C1C}">
                <a14:useLocalDpi xmlns:a14="http://schemas.microsoft.com/office/drawing/2010/main" val="0"/>
              </a:ext>
            </a:extLst>
          </a:blip>
          <a:srcRect l="284" t="59567" r="183"/>
          <a:stretch>
            <a:fillRect/>
          </a:stretch>
        </p:blipFill>
        <p:spPr>
          <a:xfrm>
            <a:off x="0" y="4197574"/>
            <a:ext cx="12147165" cy="2686621"/>
          </a:xfrm>
          <a:prstGeom prst="rect">
            <a:avLst/>
          </a:prstGeom>
          <a:effectLst>
            <a:outerShdw blurRad="165100" dir="16200000" rotWithShape="0">
              <a:schemeClr val="bg1">
                <a:alpha val="90000"/>
              </a:schemeClr>
            </a:outerShdw>
          </a:effectLst>
        </p:spPr>
      </p:pic>
      <p:grpSp>
        <p:nvGrpSpPr>
          <p:cNvPr id="166" name="组合 3"/>
          <p:cNvGrpSpPr/>
          <p:nvPr/>
        </p:nvGrpSpPr>
        <p:grpSpPr>
          <a:xfrm>
            <a:off x="-7670" y="5077440"/>
            <a:ext cx="12191999" cy="2326243"/>
            <a:chOff x="1" y="4546271"/>
            <a:chExt cx="12191999" cy="2326243"/>
          </a:xfrm>
        </p:grpSpPr>
        <p:sp>
          <p:nvSpPr>
            <p:cNvPr id="16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sp>
          <p:nvSpPr>
            <p:cNvPr id="16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173" name="Picture 172">
            <a:hlinkClick r:id="" action="ppaction://hlinkshowjump?jump=endshow"/>
          </p:cNvPr>
          <p:cNvPicPr>
            <a:picLocks noChangeAspect="1"/>
          </p:cNvPicPr>
          <p:nvPr/>
        </p:nvPicPr>
        <p:blipFill rotWithShape="1">
          <a:blip r:embed="rId4" cstate="print">
            <a:extLst>
              <a:ext uri="{28A0092B-C50C-407E-A947-70E740481C1C}">
                <a14:useLocalDpi xmlns:a14="http://schemas.microsoft.com/office/drawing/2010/main" val="0"/>
              </a:ext>
            </a:extLst>
          </a:blip>
          <a:srcRect l="56521" t="24219" r="8696" b="33045"/>
          <a:stretch>
            <a:fillRect/>
          </a:stretch>
        </p:blipFill>
        <p:spPr>
          <a:xfrm>
            <a:off x="109929" y="6248400"/>
            <a:ext cx="490922" cy="470467"/>
          </a:xfrm>
          <a:prstGeom prst="ellipse">
            <a:avLst/>
          </a:prstGeom>
        </p:spPr>
      </p:pic>
      <p:pic>
        <p:nvPicPr>
          <p:cNvPr id="196" name="blue">
            <a:hlinkClick r:id="rId5" action="ppaction://hlinksldjump"/>
          </p:cNvPr>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65786" y="530757"/>
            <a:ext cx="1804366" cy="1804366"/>
          </a:xfrm>
          <a:prstGeom prst="rect">
            <a:avLst/>
          </a:prstGeom>
        </p:spPr>
      </p:pic>
      <p:pic>
        <p:nvPicPr>
          <p:cNvPr id="198" name="gre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6209" y="490551"/>
            <a:ext cx="1841314" cy="1794699"/>
          </a:xfrm>
          <a:prstGeom prst="rect">
            <a:avLst/>
          </a:prstGeom>
        </p:spPr>
      </p:pic>
      <p:pic>
        <p:nvPicPr>
          <p:cNvPr id="214" name="blue">
            <a:hlinkClick r:id="rId9"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7386" y="1189862"/>
            <a:ext cx="1704774" cy="1704774"/>
          </a:xfrm>
          <a:prstGeom prst="rect">
            <a:avLst/>
          </a:prstGeom>
        </p:spPr>
      </p:pic>
      <p:grpSp>
        <p:nvGrpSpPr>
          <p:cNvPr id="5" name="Group 4"/>
          <p:cNvGrpSpPr/>
          <p:nvPr/>
        </p:nvGrpSpPr>
        <p:grpSpPr>
          <a:xfrm>
            <a:off x="-107708" y="1863277"/>
            <a:ext cx="5178189" cy="5111214"/>
            <a:chOff x="444742" y="786952"/>
            <a:chExt cx="5178189" cy="5111214"/>
          </a:xfrm>
        </p:grpSpPr>
        <p:sp>
          <p:nvSpPr>
            <p:cNvPr id="56" name="任意多边形 68"/>
            <p:cNvSpPr/>
            <p:nvPr/>
          </p:nvSpPr>
          <p:spPr>
            <a:xfrm flipH="1">
              <a:off x="1754038" y="4691528"/>
              <a:ext cx="1933796" cy="12066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pic>
          <p:nvPicPr>
            <p:cNvPr id="53"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60987" y="2492960"/>
              <a:ext cx="3161944" cy="3161944"/>
            </a:xfrm>
            <a:prstGeom prst="rect">
              <a:avLst/>
            </a:prstGeom>
          </p:spPr>
        </p:pic>
        <p:pic>
          <p:nvPicPr>
            <p:cNvPr id="54"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742" y="786952"/>
              <a:ext cx="1711228" cy="3097244"/>
            </a:xfrm>
            <a:prstGeom prst="rect">
              <a:avLst/>
            </a:prstGeom>
          </p:spPr>
        </p:pic>
      </p:grpSp>
      <p:grpSp>
        <p:nvGrpSpPr>
          <p:cNvPr id="172" name="Tho"/>
          <p:cNvGrpSpPr/>
          <p:nvPr/>
        </p:nvGrpSpPr>
        <p:grpSpPr>
          <a:xfrm>
            <a:off x="10074305" y="1077447"/>
            <a:ext cx="1950088" cy="2399832"/>
            <a:chOff x="10246248" y="848721"/>
            <a:chExt cx="1950088" cy="2399832"/>
          </a:xfrm>
        </p:grpSpPr>
        <p:grpSp>
          <p:nvGrpSpPr>
            <p:cNvPr id="169" name="组合 66"/>
            <p:cNvGrpSpPr/>
            <p:nvPr/>
          </p:nvGrpSpPr>
          <p:grpSpPr>
            <a:xfrm flipH="1">
              <a:off x="10246248" y="2025464"/>
              <a:ext cx="1950088" cy="1223089"/>
              <a:chOff x="594424" y="1153191"/>
              <a:chExt cx="2605976" cy="1634460"/>
            </a:xfrm>
          </p:grpSpPr>
          <p:sp>
            <p:nvSpPr>
              <p:cNvPr id="170"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sp>
            <p:nvSpPr>
              <p:cNvPr id="171"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165" name="Picture 164">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3135" t="59884" r="73649" b="12019"/>
            <a:stretch>
              <a:fillRect/>
            </a:stretch>
          </p:blipFill>
          <p:spPr>
            <a:xfrm flipH="1">
              <a:off x="10453567" y="848721"/>
              <a:ext cx="1484912" cy="1942875"/>
            </a:xfrm>
            <a:prstGeom prst="rect">
              <a:avLst/>
            </a:prstGeom>
          </p:spPr>
        </p:pic>
      </p:grpSp>
      <p:grpSp>
        <p:nvGrpSpPr>
          <p:cNvPr id="4" name="Group 3"/>
          <p:cNvGrpSpPr/>
          <p:nvPr/>
        </p:nvGrpSpPr>
        <p:grpSpPr>
          <a:xfrm>
            <a:off x="8833030" y="2360196"/>
            <a:ext cx="2134440" cy="3165366"/>
            <a:chOff x="8833030" y="2360196"/>
            <a:chExt cx="2134440" cy="3165366"/>
          </a:xfrm>
        </p:grpSpPr>
        <p:pic>
          <p:nvPicPr>
            <p:cNvPr id="51" name="图片 44"/>
            <p:cNvPicPr>
              <a:picLocks noChangeAspect="1"/>
            </p:cNvPicPr>
            <p:nvPr/>
          </p:nvPicPr>
          <p:blipFill rotWithShape="1">
            <a:blip r:embed="rId14"/>
            <a:srcRect l="41815" t="48240" r="36403" b="4836"/>
            <a:stretch>
              <a:fillRect/>
            </a:stretch>
          </p:blipFill>
          <p:spPr>
            <a:xfrm>
              <a:off x="8833030" y="2360196"/>
              <a:ext cx="2095457" cy="3048000"/>
            </a:xfrm>
            <a:prstGeom prst="rect">
              <a:avLst/>
            </a:prstGeom>
          </p:spPr>
        </p:pic>
        <p:sp>
          <p:nvSpPr>
            <p:cNvPr id="55" name="任意多边形 68"/>
            <p:cNvSpPr/>
            <p:nvPr/>
          </p:nvSpPr>
          <p:spPr>
            <a:xfrm flipH="1">
              <a:off x="9033674" y="4571285"/>
              <a:ext cx="1933796" cy="954277"/>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SimSun" panose="02010600030101010101" pitchFamily="2" charset="-122"/>
                <a:cs typeface="+mn-cs"/>
              </a:endParaRPr>
            </a:p>
          </p:txBody>
        </p:sp>
      </p:grpSp>
      <p:pic>
        <p:nvPicPr>
          <p:cNvPr id="3" name="Picture 2"/>
          <p:cNvPicPr>
            <a:picLocks noChangeAspect="1"/>
          </p:cNvPicPr>
          <p:nvPr/>
        </p:nvPicPr>
        <p:blipFill>
          <a:blip r:embed="rId15"/>
          <a:stretch>
            <a:fillRect/>
          </a:stretch>
        </p:blipFill>
        <p:spPr>
          <a:xfrm>
            <a:off x="1603658" y="1861051"/>
            <a:ext cx="8108383" cy="3078747"/>
          </a:xfrm>
          <a:prstGeom prst="rect">
            <a:avLst/>
          </a:prstGeom>
        </p:spPr>
      </p:pic>
      <p:pic>
        <p:nvPicPr>
          <p:cNvPr id="6" name="vang">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13975" y="304416"/>
            <a:ext cx="1805377" cy="186636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96"/>
                                        </p:tgtEl>
                                        <p:attrNameLst>
                                          <p:attrName>r</p:attrName>
                                        </p:attrNameLst>
                                      </p:cBhvr>
                                    </p:animRot>
                                    <p:animRot by="-240000">
                                      <p:cBhvr>
                                        <p:cTn id="7" dur="200" fill="hold">
                                          <p:stCondLst>
                                            <p:cond delay="200"/>
                                          </p:stCondLst>
                                        </p:cTn>
                                        <p:tgtEl>
                                          <p:spTgt spid="196"/>
                                        </p:tgtEl>
                                        <p:attrNameLst>
                                          <p:attrName>r</p:attrName>
                                        </p:attrNameLst>
                                      </p:cBhvr>
                                    </p:animRot>
                                    <p:animRot by="240000">
                                      <p:cBhvr>
                                        <p:cTn id="8" dur="200" fill="hold">
                                          <p:stCondLst>
                                            <p:cond delay="400"/>
                                          </p:stCondLst>
                                        </p:cTn>
                                        <p:tgtEl>
                                          <p:spTgt spid="196"/>
                                        </p:tgtEl>
                                        <p:attrNameLst>
                                          <p:attrName>r</p:attrName>
                                        </p:attrNameLst>
                                      </p:cBhvr>
                                    </p:animRot>
                                    <p:animRot by="-240000">
                                      <p:cBhvr>
                                        <p:cTn id="9" dur="200" fill="hold">
                                          <p:stCondLst>
                                            <p:cond delay="600"/>
                                          </p:stCondLst>
                                        </p:cTn>
                                        <p:tgtEl>
                                          <p:spTgt spid="196"/>
                                        </p:tgtEl>
                                        <p:attrNameLst>
                                          <p:attrName>r</p:attrName>
                                        </p:attrNameLst>
                                      </p:cBhvr>
                                    </p:animRot>
                                    <p:animRot by="120000">
                                      <p:cBhvr>
                                        <p:cTn id="10" dur="200" fill="hold">
                                          <p:stCondLst>
                                            <p:cond delay="800"/>
                                          </p:stCondLst>
                                        </p:cTn>
                                        <p:tgtEl>
                                          <p:spTgt spid="19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98"/>
                                        </p:tgtEl>
                                        <p:attrNameLst>
                                          <p:attrName>r</p:attrName>
                                        </p:attrNameLst>
                                      </p:cBhvr>
                                    </p:animRot>
                                    <p:animRot by="-240000">
                                      <p:cBhvr>
                                        <p:cTn id="13" dur="200" fill="hold">
                                          <p:stCondLst>
                                            <p:cond delay="200"/>
                                          </p:stCondLst>
                                        </p:cTn>
                                        <p:tgtEl>
                                          <p:spTgt spid="198"/>
                                        </p:tgtEl>
                                        <p:attrNameLst>
                                          <p:attrName>r</p:attrName>
                                        </p:attrNameLst>
                                      </p:cBhvr>
                                    </p:animRot>
                                    <p:animRot by="240000">
                                      <p:cBhvr>
                                        <p:cTn id="14" dur="200" fill="hold">
                                          <p:stCondLst>
                                            <p:cond delay="400"/>
                                          </p:stCondLst>
                                        </p:cTn>
                                        <p:tgtEl>
                                          <p:spTgt spid="198"/>
                                        </p:tgtEl>
                                        <p:attrNameLst>
                                          <p:attrName>r</p:attrName>
                                        </p:attrNameLst>
                                      </p:cBhvr>
                                    </p:animRot>
                                    <p:animRot by="-240000">
                                      <p:cBhvr>
                                        <p:cTn id="15" dur="200" fill="hold">
                                          <p:stCondLst>
                                            <p:cond delay="600"/>
                                          </p:stCondLst>
                                        </p:cTn>
                                        <p:tgtEl>
                                          <p:spTgt spid="198"/>
                                        </p:tgtEl>
                                        <p:attrNameLst>
                                          <p:attrName>r</p:attrName>
                                        </p:attrNameLst>
                                      </p:cBhvr>
                                    </p:animRot>
                                    <p:animRot by="120000">
                                      <p:cBhvr>
                                        <p:cTn id="16" dur="200" fill="hold">
                                          <p:stCondLst>
                                            <p:cond delay="800"/>
                                          </p:stCondLst>
                                        </p:cTn>
                                        <p:tgtEl>
                                          <p:spTgt spid="198"/>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14"/>
                                        </p:tgtEl>
                                        <p:attrNameLst>
                                          <p:attrName>r</p:attrName>
                                        </p:attrNameLst>
                                      </p:cBhvr>
                                    </p:animRot>
                                    <p:animRot by="-240000">
                                      <p:cBhvr>
                                        <p:cTn id="19" dur="200" fill="hold">
                                          <p:stCondLst>
                                            <p:cond delay="200"/>
                                          </p:stCondLst>
                                        </p:cTn>
                                        <p:tgtEl>
                                          <p:spTgt spid="214"/>
                                        </p:tgtEl>
                                        <p:attrNameLst>
                                          <p:attrName>r</p:attrName>
                                        </p:attrNameLst>
                                      </p:cBhvr>
                                    </p:animRot>
                                    <p:animRot by="240000">
                                      <p:cBhvr>
                                        <p:cTn id="20" dur="200" fill="hold">
                                          <p:stCondLst>
                                            <p:cond delay="400"/>
                                          </p:stCondLst>
                                        </p:cTn>
                                        <p:tgtEl>
                                          <p:spTgt spid="214"/>
                                        </p:tgtEl>
                                        <p:attrNameLst>
                                          <p:attrName>r</p:attrName>
                                        </p:attrNameLst>
                                      </p:cBhvr>
                                    </p:animRot>
                                    <p:animRot by="-240000">
                                      <p:cBhvr>
                                        <p:cTn id="21" dur="200" fill="hold">
                                          <p:stCondLst>
                                            <p:cond delay="600"/>
                                          </p:stCondLst>
                                        </p:cTn>
                                        <p:tgtEl>
                                          <p:spTgt spid="214"/>
                                        </p:tgtEl>
                                        <p:attrNameLst>
                                          <p:attrName>r</p:attrName>
                                        </p:attrNameLst>
                                      </p:cBhvr>
                                    </p:animRot>
                                    <p:animRot by="120000">
                                      <p:cBhvr>
                                        <p:cTn id="22" dur="200" fill="hold">
                                          <p:stCondLst>
                                            <p:cond delay="800"/>
                                          </p:stCondLst>
                                        </p:cTn>
                                        <p:tgtEl>
                                          <p:spTgt spid="2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6"/>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96"/>
                                        </p:tgtEl>
                                      </p:cBhvr>
                                    </p:animEffect>
                                    <p:anim calcmode="lin" valueType="num">
                                      <p:cBhvr>
                                        <p:cTn id="42" dur="1000"/>
                                        <p:tgtEl>
                                          <p:spTgt spid="196"/>
                                        </p:tgtEl>
                                        <p:attrNameLst>
                                          <p:attrName>ppt_x</p:attrName>
                                        </p:attrNameLst>
                                      </p:cBhvr>
                                      <p:tavLst>
                                        <p:tav tm="0">
                                          <p:val>
                                            <p:strVal val="ppt_x"/>
                                          </p:val>
                                        </p:tav>
                                        <p:tav tm="100000">
                                          <p:val>
                                            <p:strVal val="ppt_x"/>
                                          </p:val>
                                        </p:tav>
                                      </p:tavLst>
                                    </p:anim>
                                    <p:anim calcmode="lin" valueType="num">
                                      <p:cBhvr>
                                        <p:cTn id="43" dur="1000"/>
                                        <p:tgtEl>
                                          <p:spTgt spid="196"/>
                                        </p:tgtEl>
                                        <p:attrNameLst>
                                          <p:attrName>ppt_y</p:attrName>
                                        </p:attrNameLst>
                                      </p:cBhvr>
                                      <p:tavLst>
                                        <p:tav tm="0">
                                          <p:val>
                                            <p:strVal val="ppt_y"/>
                                          </p:val>
                                        </p:tav>
                                        <p:tav tm="100000">
                                          <p:val>
                                            <p:strVal val="ppt_y-.1"/>
                                          </p:val>
                                        </p:tav>
                                      </p:tavLst>
                                    </p:anim>
                                    <p:set>
                                      <p:cBhvr>
                                        <p:cTn id="44" dur="1" fill="hold">
                                          <p:stCondLst>
                                            <p:cond delay="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5" restart="whenNotActive" fill="hold" evtFilter="cancelBubble" nodeType="interactiveSeq">
                <p:stCondLst>
                  <p:cond evt="onClick" delay="0">
                    <p:tgtEl>
                      <p:spTgt spid="198"/>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98"/>
                                        </p:tgtEl>
                                      </p:cBhvr>
                                    </p:animEffect>
                                    <p:anim calcmode="lin" valueType="num">
                                      <p:cBhvr>
                                        <p:cTn id="50" dur="1000"/>
                                        <p:tgtEl>
                                          <p:spTgt spid="198"/>
                                        </p:tgtEl>
                                        <p:attrNameLst>
                                          <p:attrName>ppt_x</p:attrName>
                                        </p:attrNameLst>
                                      </p:cBhvr>
                                      <p:tavLst>
                                        <p:tav tm="0">
                                          <p:val>
                                            <p:strVal val="ppt_x"/>
                                          </p:val>
                                        </p:tav>
                                        <p:tav tm="100000">
                                          <p:val>
                                            <p:strVal val="ppt_x"/>
                                          </p:val>
                                        </p:tav>
                                      </p:tavLst>
                                    </p:anim>
                                    <p:anim calcmode="lin" valueType="num">
                                      <p:cBhvr>
                                        <p:cTn id="51" dur="1000"/>
                                        <p:tgtEl>
                                          <p:spTgt spid="198"/>
                                        </p:tgtEl>
                                        <p:attrNameLst>
                                          <p:attrName>ppt_y</p:attrName>
                                        </p:attrNameLst>
                                      </p:cBhvr>
                                      <p:tavLst>
                                        <p:tav tm="0">
                                          <p:val>
                                            <p:strVal val="ppt_y"/>
                                          </p:val>
                                        </p:tav>
                                        <p:tav tm="100000">
                                          <p:val>
                                            <p:strVal val="ppt_y-.1"/>
                                          </p:val>
                                        </p:tav>
                                      </p:tavLst>
                                    </p:anim>
                                    <p:set>
                                      <p:cBhvr>
                                        <p:cTn id="52"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53" restart="whenNotActive" fill="hold" evtFilter="cancelBubble" nodeType="interactiveSeq">
                <p:stCondLst>
                  <p:cond evt="onClick" delay="0">
                    <p:tgtEl>
                      <p:spTgt spid="214"/>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214"/>
                                        </p:tgtEl>
                                      </p:cBhvr>
                                    </p:animEffect>
                                    <p:anim calcmode="lin" valueType="num">
                                      <p:cBhvr>
                                        <p:cTn id="58" dur="1000"/>
                                        <p:tgtEl>
                                          <p:spTgt spid="214"/>
                                        </p:tgtEl>
                                        <p:attrNameLst>
                                          <p:attrName>ppt_x</p:attrName>
                                        </p:attrNameLst>
                                      </p:cBhvr>
                                      <p:tavLst>
                                        <p:tav tm="0">
                                          <p:val>
                                            <p:strVal val="ppt_x"/>
                                          </p:val>
                                        </p:tav>
                                        <p:tav tm="100000">
                                          <p:val>
                                            <p:strVal val="ppt_x"/>
                                          </p:val>
                                        </p:tav>
                                      </p:tavLst>
                                    </p:anim>
                                    <p:anim calcmode="lin" valueType="num">
                                      <p:cBhvr>
                                        <p:cTn id="59" dur="1000"/>
                                        <p:tgtEl>
                                          <p:spTgt spid="214"/>
                                        </p:tgtEl>
                                        <p:attrNameLst>
                                          <p:attrName>ppt_y</p:attrName>
                                        </p:attrNameLst>
                                      </p:cBhvr>
                                      <p:tavLst>
                                        <p:tav tm="0">
                                          <p:val>
                                            <p:strVal val="ppt_y"/>
                                          </p:val>
                                        </p:tav>
                                        <p:tav tm="100000">
                                          <p:val>
                                            <p:strVal val="ppt_y-.1"/>
                                          </p:val>
                                        </p:tav>
                                      </p:tavLst>
                                    </p:anim>
                                    <p:set>
                                      <p:cBhvr>
                                        <p:cTn id="60" dur="1" fill="hold">
                                          <p:stCondLst>
                                            <p:cond delay="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nodeType="click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2">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145 096</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5"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p:cNvSpPr txBox="1"/>
          <p:nvPr/>
        </p:nvSpPr>
        <p:spPr>
          <a:xfrm>
            <a:off x="4304872" y="4017195"/>
            <a:ext cx="336992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0" name="TextBox 39"/>
          <p:cNvSpPr txBox="1"/>
          <p:nvPr/>
        </p:nvSpPr>
        <p:spPr>
          <a:xfrm>
            <a:off x="708916" y="3904181"/>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 name="TextBox 40"/>
          <p:cNvSpPr txBox="1"/>
          <p:nvPr/>
        </p:nvSpPr>
        <p:spPr>
          <a:xfrm>
            <a:off x="8465906" y="3908462"/>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8"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9"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9"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
          <p:cNvPicPr>
            <a:picLocks noChangeAspect="1"/>
          </p:cNvPicPr>
          <p:nvPr/>
        </p:nvPicPr>
        <p:blipFill rotWithShape="1">
          <a:blip r:embed="rId2">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9" name="组合 3"/>
          <p:cNvGrpSpPr/>
          <p:nvPr/>
        </p:nvGrpSpPr>
        <p:grpSpPr>
          <a:xfrm>
            <a:off x="0" y="4531757"/>
            <a:ext cx="12191999" cy="2326243"/>
            <a:chOff x="1" y="4546271"/>
            <a:chExt cx="12191999" cy="2326243"/>
          </a:xfrm>
        </p:grpSpPr>
        <p:sp>
          <p:nvSpPr>
            <p:cNvPr id="13"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19" name="next">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20" name="Cloud 19"/>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254 670</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5"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4373993"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3" name="Rectangle 22"/>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4" name="Rectangle 23"/>
          <p:cNvSpPr/>
          <p:nvPr/>
        </p:nvSpPr>
        <p:spPr>
          <a:xfrm>
            <a:off x="610926"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5" name="du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6333" y="5247992"/>
            <a:ext cx="854803" cy="854803"/>
          </a:xfrm>
          <a:prstGeom prst="ellipse">
            <a:avLst/>
          </a:prstGeom>
        </p:spPr>
      </p:pic>
      <p:pic>
        <p:nvPicPr>
          <p:cNvPr id="26" name="sai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27" name="sai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9981" y="5251823"/>
            <a:ext cx="837291" cy="847141"/>
          </a:xfrm>
          <a:prstGeom prst="ellipse">
            <a:avLst/>
          </a:prstGeom>
        </p:spPr>
      </p:pic>
      <p:sp>
        <p:nvSpPr>
          <p:cNvPr id="28" name="TextBox 27"/>
          <p:cNvSpPr txBox="1"/>
          <p:nvPr/>
        </p:nvSpPr>
        <p:spPr>
          <a:xfrm>
            <a:off x="706882" y="3997396"/>
            <a:ext cx="312216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p:cNvSpPr txBox="1"/>
          <p:nvPr/>
        </p:nvSpPr>
        <p:spPr>
          <a:xfrm>
            <a:off x="4408363" y="3967537"/>
            <a:ext cx="31849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p:cNvSpPr txBox="1"/>
          <p:nvPr/>
        </p:nvSpPr>
        <p:spPr>
          <a:xfrm>
            <a:off x="8209479" y="3886094"/>
            <a:ext cx="31728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8"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9"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9"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2">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Sáu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5"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p:cNvSpPr txBox="1"/>
          <p:nvPr/>
        </p:nvSpPr>
        <p:spPr>
          <a:xfrm>
            <a:off x="4304872" y="4017195"/>
            <a:ext cx="33699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653 807</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0" name="TextBox 39"/>
          <p:cNvSpPr txBox="1"/>
          <p:nvPr/>
        </p:nvSpPr>
        <p:spPr>
          <a:xfrm>
            <a:off x="708916" y="3980381"/>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653 817</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 name="TextBox 40"/>
          <p:cNvSpPr txBox="1"/>
          <p:nvPr/>
        </p:nvSpPr>
        <p:spPr>
          <a:xfrm>
            <a:off x="8465906" y="3917987"/>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653 870</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8"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9"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9"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p:cNvPicPr>
            <a:picLocks noChangeAspect="1"/>
          </p:cNvPicPr>
          <p:nvPr/>
        </p:nvPicPr>
        <p:blipFill rotWithShape="1">
          <a:blip r:embed="rId2">
            <a:extLst>
              <a:ext uri="{28A0092B-C50C-407E-A947-70E740481C1C}">
                <a14:useLocalDpi xmlns:a14="http://schemas.microsoft.com/office/drawing/2010/main" val="0"/>
              </a:ext>
            </a:extLst>
          </a:blip>
          <a:srcRect l="284" t="59567" r="183"/>
          <a:stretch>
            <a:fillRect/>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p:cNvGrpSpPr/>
          <p:nvPr/>
        </p:nvGrpSpPr>
        <p:grpSpPr>
          <a:xfrm>
            <a:off x="0" y="4531757"/>
            <a:ext cx="12191999" cy="2326243"/>
            <a:chOff x="1" y="4546271"/>
            <a:chExt cx="12191999" cy="2326243"/>
          </a:xfrm>
        </p:grpSpPr>
        <p:sp>
          <p:nvSpPr>
            <p:cNvPr id="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pic>
        <p:nvPicPr>
          <p:cNvPr id="9" name="next">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hai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chín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p:cNvPr>
          <p:cNvPicPr>
            <a:picLocks noChangeAspect="1"/>
          </p:cNvPicPr>
          <p:nvPr/>
        </p:nvPicPr>
        <p:blipFill rotWithShape="1">
          <a:blip r:embed="rId5" cstate="print">
            <a:extLst>
              <a:ext uri="{28A0092B-C50C-407E-A947-70E740481C1C}">
                <a14:useLocalDpi xmlns:a14="http://schemas.microsoft.com/office/drawing/2010/main" val="0"/>
              </a:ext>
            </a:extLst>
          </a:blip>
          <a:srcRect l="56521" t="24219" r="8696" b="33045"/>
          <a:stretch>
            <a:fillRect/>
          </a:stretch>
        </p:blipFill>
        <p:spPr>
          <a:xfrm>
            <a:off x="109929" y="6261985"/>
            <a:ext cx="476746" cy="456882"/>
          </a:xfrm>
          <a:prstGeom prst="ellipse">
            <a:avLst/>
          </a:prstGeom>
        </p:spPr>
      </p:pic>
      <p:sp>
        <p:nvSpPr>
          <p:cNvPr id="22" name="Rectangle 21"/>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p:cNvSpPr/>
          <p:nvPr/>
        </p:nvSpPr>
        <p:spPr>
          <a:xfrm>
            <a:off x="4664395" y="3669789"/>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p:cNvSpPr/>
          <p:nvPr/>
        </p:nvSpPr>
        <p:spPr>
          <a:xfrm>
            <a:off x="8665866" y="3680062"/>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1273" y="5258266"/>
            <a:ext cx="854803" cy="854803"/>
          </a:xfrm>
          <a:prstGeom prst="ellipse">
            <a:avLst/>
          </a:prstGeom>
        </p:spPr>
      </p:pic>
      <p:pic>
        <p:nvPicPr>
          <p:cNvPr id="37" name="sai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3451" y="5251824"/>
            <a:ext cx="837291" cy="847141"/>
          </a:xfrm>
          <a:prstGeom prst="ellipse">
            <a:avLst/>
          </a:prstGeom>
        </p:spPr>
      </p:pic>
      <p:pic>
        <p:nvPicPr>
          <p:cNvPr id="38" name="sai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p:cNvSpPr txBox="1"/>
          <p:nvPr/>
        </p:nvSpPr>
        <p:spPr>
          <a:xfrm>
            <a:off x="8743308" y="4119936"/>
            <a:ext cx="33699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703 298</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0" name="TextBox 39"/>
          <p:cNvSpPr txBox="1"/>
          <p:nvPr/>
        </p:nvSpPr>
        <p:spPr>
          <a:xfrm>
            <a:off x="708916" y="4099390"/>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730 298</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 name="TextBox 40"/>
          <p:cNvSpPr txBox="1"/>
          <p:nvPr/>
        </p:nvSpPr>
        <p:spPr>
          <a:xfrm>
            <a:off x="4900773" y="4109665"/>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703 289</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8"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9"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9"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2"/>
          <a:stretch>
            <a:fillRect/>
          </a:stretch>
        </p:blipFill>
        <p:spPr>
          <a:xfrm>
            <a:off x="1849348" y="42545"/>
            <a:ext cx="8537825" cy="6772910"/>
          </a:xfrm>
          <a:prstGeom prst="rect">
            <a:avLst/>
          </a:prstGeom>
        </p:spPr>
      </p:pic>
      <p:pic>
        <p:nvPicPr>
          <p:cNvPr id="4" name="图片 3" descr="undefined (17)"/>
          <p:cNvPicPr>
            <a:picLocks noChangeAspect="1"/>
          </p:cNvPicPr>
          <p:nvPr/>
        </p:nvPicPr>
        <p:blipFill>
          <a:blip r:embed="rId3"/>
          <a:srcRect r="53034" b="34472"/>
          <a:stretch>
            <a:fillRect/>
          </a:stretch>
        </p:blipFill>
        <p:spPr>
          <a:xfrm>
            <a:off x="90556" y="2622728"/>
            <a:ext cx="2974975" cy="4151630"/>
          </a:xfrm>
          <a:prstGeom prst="rect">
            <a:avLst/>
          </a:prstGeom>
        </p:spPr>
      </p:pic>
      <p:pic>
        <p:nvPicPr>
          <p:cNvPr id="5" name="图片 4" descr="undefined (17)"/>
          <p:cNvPicPr>
            <a:picLocks noChangeAspect="1"/>
          </p:cNvPicPr>
          <p:nvPr/>
        </p:nvPicPr>
        <p:blipFill>
          <a:blip r:embed="rId3"/>
          <a:srcRect r="53034" b="34472"/>
          <a:stretch>
            <a:fillRect/>
          </a:stretch>
        </p:blipFill>
        <p:spPr>
          <a:xfrm flipH="1">
            <a:off x="9451168" y="2706370"/>
            <a:ext cx="2974975" cy="4151630"/>
          </a:xfrm>
          <a:prstGeom prst="rect">
            <a:avLst/>
          </a:prstGeom>
        </p:spPr>
      </p:pic>
      <p:sp>
        <p:nvSpPr>
          <p:cNvPr id="3" name="矩形: 圆角 13"/>
          <p:cNvSpPr/>
          <p:nvPr/>
        </p:nvSpPr>
        <p:spPr>
          <a:xfrm>
            <a:off x="2174233" y="1790044"/>
            <a:ext cx="8036560" cy="675640"/>
          </a:xfrm>
          <a:prstGeom prst="roundRect">
            <a:avLst>
              <a:gd name="adj" fmla="val 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Thứ</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ngày</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tháng</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năm</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a:t>
            </a:r>
            <a:endPar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endParaRPr>
          </a:p>
        </p:txBody>
      </p:sp>
      <p:grpSp>
        <p:nvGrpSpPr>
          <p:cNvPr id="8" name="Group 7"/>
          <p:cNvGrpSpPr/>
          <p:nvPr/>
        </p:nvGrpSpPr>
        <p:grpSpPr>
          <a:xfrm>
            <a:off x="4927593" y="2486004"/>
            <a:ext cx="1942465" cy="1042670"/>
            <a:chOff x="7012" y="1646"/>
            <a:chExt cx="3411" cy="1551"/>
          </a:xfrm>
        </p:grpSpPr>
        <p:pic>
          <p:nvPicPr>
            <p:cNvPr id="9" name="Picture 8"/>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0" name="Text Box 10"/>
            <p:cNvSpPr txBox="1"/>
            <p:nvPr/>
          </p:nvSpPr>
          <p:spPr>
            <a:xfrm>
              <a:off x="7704" y="2106"/>
              <a:ext cx="2719" cy="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rPr>
                <a:t>TOÁN</a:t>
              </a:r>
              <a:endPar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endParaRPr>
            </a:p>
          </p:txBody>
        </p:sp>
      </p:grpSp>
      <p:pic>
        <p:nvPicPr>
          <p:cNvPr id="7" name="Picture 6"/>
          <p:cNvPicPr>
            <a:picLocks noChangeAspect="1"/>
          </p:cNvPicPr>
          <p:nvPr/>
        </p:nvPicPr>
        <p:blipFill>
          <a:blip r:embed="rId5"/>
          <a:stretch>
            <a:fillRect/>
          </a:stretch>
        </p:blipFill>
        <p:spPr>
          <a:xfrm>
            <a:off x="2690308" y="3572176"/>
            <a:ext cx="7230483"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2"/>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2"/>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3"/>
          <a:stretch>
            <a:fillRect/>
          </a:stretch>
        </p:blipFill>
        <p:spPr>
          <a:xfrm>
            <a:off x="2365252" y="310514"/>
            <a:ext cx="7744519" cy="6092326"/>
          </a:xfrm>
          <a:prstGeom prst="rect">
            <a:avLst/>
          </a:prstGeom>
        </p:spPr>
      </p:pic>
      <p:pic>
        <p:nvPicPr>
          <p:cNvPr id="2" name="Picture 1"/>
          <p:cNvPicPr>
            <a:picLocks noChangeAspect="1"/>
          </p:cNvPicPr>
          <p:nvPr/>
        </p:nvPicPr>
        <p:blipFill>
          <a:blip r:embed="rId4"/>
          <a:stretch>
            <a:fillRect/>
          </a:stretch>
        </p:blipFill>
        <p:spPr>
          <a:xfrm>
            <a:off x="4027468" y="2245834"/>
            <a:ext cx="3993226" cy="302387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3031</Words>
  <PresentationFormat>Widescreen</PresentationFormat>
  <Paragraphs>194</Paragraphs>
  <Slides>28</Slides>
  <Notes>18</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28</vt:i4>
      </vt:variant>
    </vt:vector>
  </HeadingPairs>
  <TitlesOfParts>
    <vt:vector size="52" baseType="lpstr">
      <vt:lpstr>Arial</vt:lpstr>
      <vt:lpstr>SimSun</vt:lpstr>
      <vt:lpstr>Wingdings</vt:lpstr>
      <vt:lpstr>Corbel</vt:lpstr>
      <vt:lpstr>Times New Roman</vt:lpstr>
      <vt:lpstr>Corbel</vt:lpstr>
      <vt:lpstr>Tahoma</vt:lpstr>
      <vt:lpstr>Calibri</vt:lpstr>
      <vt:lpstr>Calibri</vt:lpstr>
      <vt:lpstr>Cambria</vt:lpstr>
      <vt:lpstr>Microsoft YaHei</vt:lpstr>
      <vt:lpstr>迷你简细行楷</vt:lpstr>
      <vt:lpstr>Coiny</vt:lpstr>
      <vt:lpstr>Calibri Light</vt:lpstr>
      <vt:lpstr>Arial Unicode MS</vt:lpstr>
      <vt:lpstr>Yu Gothic UI Semibold</vt:lpstr>
      <vt:lpstr>iCiel Cadena</vt:lpstr>
      <vt:lpstr>Source Sans Pro</vt:lpstr>
      <vt:lpstr>等线</vt:lpstr>
      <vt:lpstr>Source Han Sans CN Medium</vt:lpstr>
      <vt:lpstr>Cambria Math</vt:lpstr>
      <vt:lpstr>Office 主题</vt:lpstr>
      <vt:lpstr>Basis</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2023-08-18T00:26:00Z</dcterms:created>
  <dcterms:modified xsi:type="dcterms:W3CDTF">2023-09-04T14:53:11Z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72D09488BCB54182951E8EA221625733</vt:lpwstr>
  </property>
  <property fmtid="{D5CDD505-2E9C-101B-9397-08002B2CF9AE}" pid="3" name="KSOProductBuildVer">
    <vt:lpwstr>1033-11.2.0.11440</vt:lpwstr>
  </property>
</Properties>
</file>