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01" r:id="rId3"/>
    <p:sldId id="306" r:id="rId4"/>
    <p:sldId id="307" r:id="rId5"/>
    <p:sldId id="288" r:id="rId6"/>
    <p:sldId id="298" r:id="rId7"/>
    <p:sldId id="308" r:id="rId8"/>
    <p:sldId id="26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E1FF"/>
    <a:srgbClr val="4BD0FF"/>
    <a:srgbClr val="FFF869"/>
    <a:srgbClr val="FFFBAF"/>
    <a:srgbClr val="F9ED07"/>
    <a:srgbClr val="FCD8F2"/>
    <a:srgbClr val="FBC5EC"/>
    <a:srgbClr val="FAB8E7"/>
    <a:srgbClr val="F8A2DF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động</a:t>
            </a:r>
            <a:r>
              <a:rPr lang="en-US" baseline="0" smtClean="0"/>
              <a:t> tổ chức hoạt động cho hs, hướng dẫn HS trên bảng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8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87211" y="2523353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66/SGK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716686" y="74962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52400" y="1309873"/>
            <a:ext cx="2069378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 + 5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362200" y="1309873"/>
            <a:ext cx="2110943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</a:t>
            </a:r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659084" y="1309873"/>
            <a:ext cx="2110943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48 - 3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905171" y="1309873"/>
            <a:ext cx="2110943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95 - 41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150" y="230559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000" y="318855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700" y="27519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14482" y="40058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34220" y="3950553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1350" y="3950553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51150" y="230505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33486" y="318492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8700" y="275145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700482" y="400528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291192" y="395028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27350" y="395028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15199" y="3940026"/>
            <a:ext cx="58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81600" y="230559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48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348514" y="320127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04491" y="27011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4930073" y="40058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234199" y="3950553"/>
            <a:ext cx="58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944908" y="3940026"/>
            <a:ext cx="58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11309" y="230559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11309" y="320127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34200" y="27011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259782" y="40058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563908" y="3950553"/>
            <a:ext cx="58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3" grpId="0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9038" y="0"/>
            <a:ext cx="8351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1333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715720"/>
            <a:ext cx="8823121" cy="3684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5305" y="1567084"/>
            <a:ext cx="651164" cy="523220"/>
          </a:xfrm>
          <a:prstGeom prst="rect">
            <a:avLst/>
          </a:prstGeom>
          <a:solidFill>
            <a:srgbClr val="FCD8F2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1568815"/>
            <a:ext cx="651164" cy="523220"/>
          </a:xfrm>
          <a:prstGeom prst="rect">
            <a:avLst/>
          </a:prstGeom>
          <a:solidFill>
            <a:srgbClr val="FCD8F2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5305" y="2724150"/>
            <a:ext cx="651164" cy="523220"/>
          </a:xfrm>
          <a:prstGeom prst="rect">
            <a:avLst/>
          </a:prstGeom>
          <a:solidFill>
            <a:srgbClr val="FCD8F2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2724150"/>
            <a:ext cx="651164" cy="523220"/>
          </a:xfrm>
          <a:prstGeom prst="rect">
            <a:avLst/>
          </a:prstGeom>
          <a:solidFill>
            <a:srgbClr val="FCD8F2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2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" y="57150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62940" y="-19050"/>
            <a:ext cx="7212329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Số?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3"/>
          <a:stretch/>
        </p:blipFill>
        <p:spPr>
          <a:xfrm>
            <a:off x="432673" y="1122218"/>
            <a:ext cx="8530792" cy="2973532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870364" y="2259811"/>
            <a:ext cx="367565" cy="553998"/>
          </a:xfrm>
          <a:prstGeom prst="rect">
            <a:avLst/>
          </a:prstGeom>
          <a:solidFill>
            <a:srgbClr val="FFF869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4</a:t>
            </a:r>
            <a:endParaRPr lang="en-US" sz="3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60389" y="2321594"/>
            <a:ext cx="367565" cy="553998"/>
          </a:xfrm>
          <a:prstGeom prst="rect">
            <a:avLst/>
          </a:prstGeom>
          <a:solidFill>
            <a:srgbClr val="FFF869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85321" y="2291849"/>
            <a:ext cx="367565" cy="553998"/>
          </a:xfrm>
          <a:prstGeom prst="rect">
            <a:avLst/>
          </a:prstGeom>
          <a:solidFill>
            <a:srgbClr val="8BE1FF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1</a:t>
            </a:r>
            <a:endParaRPr lang="en-US" sz="3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09608" y="1529195"/>
            <a:ext cx="367565" cy="553998"/>
          </a:xfrm>
          <a:prstGeom prst="rect">
            <a:avLst/>
          </a:prstGeom>
          <a:solidFill>
            <a:srgbClr val="8BE1FF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10400" y="2291849"/>
            <a:ext cx="367565" cy="553998"/>
          </a:xfrm>
          <a:prstGeom prst="rect">
            <a:avLst/>
          </a:prstGeom>
          <a:solidFill>
            <a:srgbClr val="8BE1FF"/>
          </a:solidFill>
        </p:spPr>
        <p:txBody>
          <a:bodyPr wrap="square" rtlCol="0">
            <a:spAutoFit/>
          </a:bodyPr>
          <a:lstStyle/>
          <a:p>
            <a:r>
              <a:rPr lang="en-US" sz="3000" b="1" smtClean="0">
                <a:latin typeface="Arial" pitchFamily="34" charset="0"/>
                <a:cs typeface="Arial" pitchFamily="34" charset="0"/>
              </a:rPr>
              <a:t>2</a:t>
            </a:r>
            <a:endParaRPr lang="en-US" sz="3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753" y="130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548097"/>
            <a:ext cx="8137668" cy="206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Trên cây thị có 74 quả. Gió lay làm rụng 21 quả. Hỏi trên cây thị còn bao nhiêu quả?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48200" y="1200150"/>
            <a:ext cx="4212054" cy="3570119"/>
            <a:chOff x="4648200" y="1200150"/>
            <a:chExt cx="4212054" cy="357011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94" t="32143" r="27157" b="26786"/>
            <a:stretch/>
          </p:blipFill>
          <p:spPr bwMode="auto">
            <a:xfrm>
              <a:off x="5018314" y="1428750"/>
              <a:ext cx="3841940" cy="334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648200" y="1200150"/>
              <a:ext cx="6858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919993"/>
              </p:ext>
            </p:extLst>
          </p:nvPr>
        </p:nvGraphicFramePr>
        <p:xfrm>
          <a:off x="248835" y="2168785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45817" y="2345579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74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58635" y="2355556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16035" y="2394158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84907" y="2377233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372587" y="3105150"/>
            <a:ext cx="4656613" cy="1615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Em hãy nêu câu trả lời.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753" y="130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5" t="29166" r="36639" b="22817"/>
          <a:stretch/>
        </p:blipFill>
        <p:spPr bwMode="auto">
          <a:xfrm>
            <a:off x="2438401" y="1809750"/>
            <a:ext cx="3347470" cy="317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716046" y="-29608"/>
            <a:ext cx="8442468" cy="206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smtClean="0">
                <a:latin typeface="Arial" pitchFamily="34" charset="0"/>
                <a:cs typeface="Arial" pitchFamily="34" charset="0"/>
              </a:rPr>
              <a:t>Dế mèn phiêu lưu kí.</a:t>
            </a:r>
          </a:p>
          <a:p>
            <a:pPr marL="514350" indent="-514350" algn="just">
              <a:buAutoNum type="alphaLcParenR"/>
            </a:pPr>
            <a:r>
              <a:rPr lang="en-US" sz="2100" smtClean="0">
                <a:latin typeface="Arial" pitchFamily="34" charset="0"/>
                <a:cs typeface="Arial" pitchFamily="34" charset="0"/>
              </a:rPr>
              <a:t>Xem tranh rồi tính:</a:t>
            </a:r>
          </a:p>
          <a:p>
            <a:pPr algn="just"/>
            <a:r>
              <a:rPr lang="en-US" sz="2100" smtClean="0">
                <a:latin typeface="Arial" pitchFamily="34" charset="0"/>
                <a:cs typeface="Arial" pitchFamily="34" charset="0"/>
              </a:rPr>
              <a:t>- Từ nhà dến mèn đến nhà bác xén tóc dài bao nhiêu bước chân?</a:t>
            </a:r>
          </a:p>
          <a:p>
            <a:pPr algn="just"/>
            <a:r>
              <a:rPr lang="en-US" sz="2100" smtClean="0">
                <a:latin typeface="Arial" pitchFamily="34" charset="0"/>
                <a:cs typeface="Arial" pitchFamily="34" charset="0"/>
              </a:rPr>
              <a:t>- Từ nhà dế mèn đến nhà châu chấu voi dài bao nhiêu bước chân?</a:t>
            </a:r>
          </a:p>
          <a:p>
            <a:pPr algn="just"/>
            <a:r>
              <a:rPr lang="en-US" sz="2100" smtClean="0">
                <a:latin typeface="Arial" pitchFamily="34" charset="0"/>
                <a:cs typeface="Arial" pitchFamily="34" charset="0"/>
              </a:rPr>
              <a:t>b) Nhà ai gần nhà dế mèn nhất?</a:t>
            </a:r>
            <a:endParaRPr lang="en-US" sz="21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tập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68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213</Words>
  <PresentationFormat>On-screen Show (16:9)</PresentationFormat>
  <Paragraphs>74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2021-03-22T09:36:13Z</dcterms:modified>
</cp:coreProperties>
</file>