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4: Ở LẠI VỚI CHIẾN KHU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67969" y="3870960"/>
            <a:ext cx="759895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9671</TotalTime>
  <Words>22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1045</cp:revision>
  <dcterms:created xsi:type="dcterms:W3CDTF">2008-09-09T22:52:10Z</dcterms:created>
  <dcterms:modified xsi:type="dcterms:W3CDTF">2022-08-02T13:31:09Z</dcterms:modified>
</cp:coreProperties>
</file>