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Lst>
  <p:sldIdLst>
    <p:sldId id="281" r:id="rId4"/>
    <p:sldId id="290" r:id="rId5"/>
    <p:sldId id="280" r:id="rId6"/>
    <p:sldId id="282" r:id="rId7"/>
    <p:sldId id="287" r:id="rId8"/>
    <p:sldId id="271" r:id="rId9"/>
    <p:sldId id="283" r:id="rId10"/>
    <p:sldId id="291" r:id="rId11"/>
    <p:sldId id="292" r:id="rId12"/>
    <p:sldId id="293" r:id="rId13"/>
    <p:sldId id="294" r:id="rId14"/>
    <p:sldId id="295" r:id="rId15"/>
    <p:sldId id="296" r:id="rId16"/>
    <p:sldId id="297" r:id="rId17"/>
    <p:sldId id="284" r:id="rId18"/>
    <p:sldId id="298" r:id="rId19"/>
    <p:sldId id="27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175" autoAdjust="0"/>
  </p:normalViewPr>
  <p:slideViewPr>
    <p:cSldViewPr snapToGrid="0">
      <p:cViewPr varScale="1">
        <p:scale>
          <a:sx n="49" d="100"/>
          <a:sy n="49" d="100"/>
        </p:scale>
        <p:origin x="152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id="{96555DD8-19F3-BCF3-74AC-2C3884CB065B}"/>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103149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9D84B-F767-E486-E7AE-FD7941AACF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A21987-B384-3A84-6F1E-98DB63481DF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13D52-8159-B52A-4DA7-10EFC1A67B0A}"/>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2/20/2024</a:t>
            </a:fld>
            <a:endParaRPr lang="en-US"/>
          </a:p>
        </p:txBody>
      </p:sp>
      <p:sp>
        <p:nvSpPr>
          <p:cNvPr id="5" name="Footer Placeholder 4">
            <a:extLst>
              <a:ext uri="{FF2B5EF4-FFF2-40B4-BE49-F238E27FC236}">
                <a16:creationId xmlns:a16="http://schemas.microsoft.com/office/drawing/2014/main" id="{57F3DFF3-B1C0-7793-7B81-C99738E7DC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BBACB80-361E-1FEE-8E59-5B83EA641CC6}"/>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3141857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BA10BF-6EDF-7CF8-A9A1-AB49EF30B9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3EA21E-2301-B1BA-0779-FB3457B226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FD9BE-037B-B33C-044D-38BAAF24FB25}"/>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2/20/2024</a:t>
            </a:fld>
            <a:endParaRPr lang="en-US"/>
          </a:p>
        </p:txBody>
      </p:sp>
      <p:sp>
        <p:nvSpPr>
          <p:cNvPr id="5" name="Footer Placeholder 4">
            <a:extLst>
              <a:ext uri="{FF2B5EF4-FFF2-40B4-BE49-F238E27FC236}">
                <a16:creationId xmlns:a16="http://schemas.microsoft.com/office/drawing/2014/main" id="{1E7ACEB9-B27D-D5F5-E0BB-FDD93EC494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933657-B37C-A75D-D553-07FFE6A5690D}"/>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2450858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2/20/2024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3704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2/20/2024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6" name="Picture 21">
            <a:extLst>
              <a:ext uri="{FF2B5EF4-FFF2-40B4-BE49-F238E27FC236}">
                <a16:creationId xmlns:a16="http://schemas.microsoft.com/office/drawing/2014/main" id="{366D4985-464F-F463-6AD5-368D282A445E}"/>
              </a:ext>
            </a:extLst>
          </p:cNvPr>
          <p:cNvPicPr>
            <a:picLocks noChangeAspect="1"/>
          </p:cNvPicPr>
          <p:nvPr userDrawn="1"/>
        </p:nvPicPr>
        <p:blipFill>
          <a:blip r:embed="rId2"/>
          <a:srcRect/>
          <a:stretch>
            <a:fillRect/>
          </a:stretch>
        </p:blipFill>
        <p:spPr>
          <a:xfrm>
            <a:off x="0" y="0"/>
            <a:ext cx="12192000" cy="6853711"/>
          </a:xfrm>
          <a:prstGeom prst="rect">
            <a:avLst/>
          </a:prstGeom>
        </p:spPr>
      </p:pic>
    </p:spTree>
    <p:extLst>
      <p:ext uri="{BB962C8B-B14F-4D97-AF65-F5344CB8AC3E}">
        <p14:creationId xmlns:p14="http://schemas.microsoft.com/office/powerpoint/2010/main" val="13067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2/20/2024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7234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2/20/2024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63356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2/20/2024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4434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id="{96555DD8-19F3-BCF3-74AC-2C3884CB065B}"/>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351900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3F63DBDF-90CF-ADC0-B3CB-DF991ED7A4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2074"/>
            <a:ext cx="12192000" cy="6910073"/>
          </a:xfrm>
          <a:prstGeom prst="rect">
            <a:avLst/>
          </a:prstGeom>
        </p:spPr>
      </p:pic>
    </p:spTree>
    <p:extLst>
      <p:ext uri="{BB962C8B-B14F-4D97-AF65-F5344CB8AC3E}">
        <p14:creationId xmlns:p14="http://schemas.microsoft.com/office/powerpoint/2010/main" val="28170969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E0447-A206-D7A3-8661-620892CD5E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B6FDF0-C022-A536-FBE7-B25293BBA1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B50468-FCD3-0297-65AE-863B24823040}"/>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2/20/2024</a:t>
            </a:fld>
            <a:endParaRPr lang="en-US"/>
          </a:p>
        </p:txBody>
      </p:sp>
      <p:sp>
        <p:nvSpPr>
          <p:cNvPr id="5" name="Footer Placeholder 4">
            <a:extLst>
              <a:ext uri="{FF2B5EF4-FFF2-40B4-BE49-F238E27FC236}">
                <a16:creationId xmlns:a16="http://schemas.microsoft.com/office/drawing/2014/main" id="{2AA89446-0D77-E3C2-6B9C-752E974D0A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FFB8CF7-3849-C955-5084-CADCDA846CD6}"/>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1025291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3F63DBDF-90CF-ADC0-B3CB-DF991ED7A4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2074"/>
            <a:ext cx="12192000" cy="6910073"/>
          </a:xfrm>
          <a:prstGeom prst="rect">
            <a:avLst/>
          </a:prstGeom>
        </p:spPr>
      </p:pic>
    </p:spTree>
    <p:extLst>
      <p:ext uri="{BB962C8B-B14F-4D97-AF65-F5344CB8AC3E}">
        <p14:creationId xmlns:p14="http://schemas.microsoft.com/office/powerpoint/2010/main" val="15962175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5860D-CDDB-8EC4-03AD-8949C218AD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47902E-95EB-548C-F005-C5610B73831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619082-FB51-E1AA-FD35-B3574E33A09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15D305-1B94-DB03-00FE-8FB151FD04F2}"/>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2/20/2024</a:t>
            </a:fld>
            <a:endParaRPr lang="en-US"/>
          </a:p>
        </p:txBody>
      </p:sp>
      <p:sp>
        <p:nvSpPr>
          <p:cNvPr id="6" name="Footer Placeholder 5">
            <a:extLst>
              <a:ext uri="{FF2B5EF4-FFF2-40B4-BE49-F238E27FC236}">
                <a16:creationId xmlns:a16="http://schemas.microsoft.com/office/drawing/2014/main" id="{F9DCA8D6-E154-A156-601B-7966B150A8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A79A11E-160C-0228-CA2A-C5F969A7E91B}"/>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16672363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FDE49-DA64-C48B-3E16-E392318CD2A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64FCE35-471B-5F2D-C63A-2218A5B3865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291275-93E2-20FD-3C86-4FDE256690E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7863FB-642D-CF17-6B23-463DF98F1B6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B9DB43-5665-4E09-EF30-EC364D4EBC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D158F9-DF8B-79CE-86C6-DCAF866F5BC9}"/>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2/20/2024</a:t>
            </a:fld>
            <a:endParaRPr lang="en-US"/>
          </a:p>
        </p:txBody>
      </p:sp>
      <p:sp>
        <p:nvSpPr>
          <p:cNvPr id="8" name="Footer Placeholder 7">
            <a:extLst>
              <a:ext uri="{FF2B5EF4-FFF2-40B4-BE49-F238E27FC236}">
                <a16:creationId xmlns:a16="http://schemas.microsoft.com/office/drawing/2014/main" id="{6CAA164C-D4A8-92A6-91E3-6C3EC93CFE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F959E15-47E4-9E3F-D6C2-B1E56094F86E}"/>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36379976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CFF5E-DA6D-2AB6-C567-D4D25B3F64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E3F03B5-E1C8-13CD-578F-4982ECAE7CEF}"/>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2/20/2024</a:t>
            </a:fld>
            <a:endParaRPr lang="en-US"/>
          </a:p>
        </p:txBody>
      </p:sp>
      <p:sp>
        <p:nvSpPr>
          <p:cNvPr id="4" name="Footer Placeholder 3">
            <a:extLst>
              <a:ext uri="{FF2B5EF4-FFF2-40B4-BE49-F238E27FC236}">
                <a16:creationId xmlns:a16="http://schemas.microsoft.com/office/drawing/2014/main" id="{E0EB3906-C832-09EB-1D19-A3BBAB91F7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7D996FE-5B8E-6400-EF8B-5AF777C39DF3}"/>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33562150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58FDC8-8F40-7D78-E0C5-7D618E15279D}"/>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2/20/2024</a:t>
            </a:fld>
            <a:endParaRPr lang="en-US"/>
          </a:p>
        </p:txBody>
      </p:sp>
      <p:sp>
        <p:nvSpPr>
          <p:cNvPr id="3" name="Footer Placeholder 2">
            <a:extLst>
              <a:ext uri="{FF2B5EF4-FFF2-40B4-BE49-F238E27FC236}">
                <a16:creationId xmlns:a16="http://schemas.microsoft.com/office/drawing/2014/main" id="{317523AB-A0BA-87AB-15CD-4AA2123282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9D328D-7AE8-3E5E-D219-C74C5BF3C9D9}"/>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2930609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929B3-DC7F-B969-FD6D-A790FEB52F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482531-D6AC-CF74-D12A-D9B865D9BB5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FCCE68-255A-493E-86BE-20FF7127943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640CC8-58A0-BB7A-16CC-7A66024E3910}"/>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2/20/2024</a:t>
            </a:fld>
            <a:endParaRPr lang="en-US"/>
          </a:p>
        </p:txBody>
      </p:sp>
      <p:sp>
        <p:nvSpPr>
          <p:cNvPr id="6" name="Footer Placeholder 5">
            <a:extLst>
              <a:ext uri="{FF2B5EF4-FFF2-40B4-BE49-F238E27FC236}">
                <a16:creationId xmlns:a16="http://schemas.microsoft.com/office/drawing/2014/main" id="{BBC6F747-74C1-D09E-821C-FAC3DDB4C6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4556B9-60CE-7A38-65E6-0F286A0505C7}"/>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37668347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5A14D-559F-8008-53CC-A5E8DFD100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FEAFE1-BB57-9EBD-24F9-37A5FBD5D09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3EEACF-4BAB-20D8-4E7F-55683621F5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656392-E056-A535-E4A5-62ED387A8012}"/>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2/20/2024</a:t>
            </a:fld>
            <a:endParaRPr lang="en-US"/>
          </a:p>
        </p:txBody>
      </p:sp>
      <p:sp>
        <p:nvSpPr>
          <p:cNvPr id="6" name="Footer Placeholder 5">
            <a:extLst>
              <a:ext uri="{FF2B5EF4-FFF2-40B4-BE49-F238E27FC236}">
                <a16:creationId xmlns:a16="http://schemas.microsoft.com/office/drawing/2014/main" id="{AB76421F-3761-4DDB-7446-CD1365A5E1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2520421-7ED7-3D97-214A-3CE6BAFA78FB}"/>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33111898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9D84B-F767-E486-E7AE-FD7941AACF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A21987-B384-3A84-6F1E-98DB63481DF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13D52-8159-B52A-4DA7-10EFC1A67B0A}"/>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2/20/2024</a:t>
            </a:fld>
            <a:endParaRPr lang="en-US"/>
          </a:p>
        </p:txBody>
      </p:sp>
      <p:sp>
        <p:nvSpPr>
          <p:cNvPr id="5" name="Footer Placeholder 4">
            <a:extLst>
              <a:ext uri="{FF2B5EF4-FFF2-40B4-BE49-F238E27FC236}">
                <a16:creationId xmlns:a16="http://schemas.microsoft.com/office/drawing/2014/main" id="{57F3DFF3-B1C0-7793-7B81-C99738E7DC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BBACB80-361E-1FEE-8E59-5B83EA641CC6}"/>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21351045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BA10BF-6EDF-7CF8-A9A1-AB49EF30B9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3EA21E-2301-B1BA-0779-FB3457B226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FD9BE-037B-B33C-044D-38BAAF24FB25}"/>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2/20/2024</a:t>
            </a:fld>
            <a:endParaRPr lang="en-US"/>
          </a:p>
        </p:txBody>
      </p:sp>
      <p:sp>
        <p:nvSpPr>
          <p:cNvPr id="5" name="Footer Placeholder 4">
            <a:extLst>
              <a:ext uri="{FF2B5EF4-FFF2-40B4-BE49-F238E27FC236}">
                <a16:creationId xmlns:a16="http://schemas.microsoft.com/office/drawing/2014/main" id="{1E7ACEB9-B27D-D5F5-E0BB-FDD93EC494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933657-B37C-A75D-D553-07FFE6A5690D}"/>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1413139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E0447-A206-D7A3-8661-620892CD5E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B6FDF0-C022-A536-FBE7-B25293BBA1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B50468-FCD3-0297-65AE-863B24823040}"/>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2/20/2024</a:t>
            </a:fld>
            <a:endParaRPr lang="en-US"/>
          </a:p>
        </p:txBody>
      </p:sp>
      <p:sp>
        <p:nvSpPr>
          <p:cNvPr id="5" name="Footer Placeholder 4">
            <a:extLst>
              <a:ext uri="{FF2B5EF4-FFF2-40B4-BE49-F238E27FC236}">
                <a16:creationId xmlns:a16="http://schemas.microsoft.com/office/drawing/2014/main" id="{2AA89446-0D77-E3C2-6B9C-752E974D0A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FFB8CF7-3849-C955-5084-CADCDA846CD6}"/>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1739390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5860D-CDDB-8EC4-03AD-8949C218AD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47902E-95EB-548C-F005-C5610B73831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619082-FB51-E1AA-FD35-B3574E33A09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15D305-1B94-DB03-00FE-8FB151FD04F2}"/>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2/20/2024</a:t>
            </a:fld>
            <a:endParaRPr lang="en-US"/>
          </a:p>
        </p:txBody>
      </p:sp>
      <p:sp>
        <p:nvSpPr>
          <p:cNvPr id="6" name="Footer Placeholder 5">
            <a:extLst>
              <a:ext uri="{FF2B5EF4-FFF2-40B4-BE49-F238E27FC236}">
                <a16:creationId xmlns:a16="http://schemas.microsoft.com/office/drawing/2014/main" id="{F9DCA8D6-E154-A156-601B-7966B150A8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A79A11E-160C-0228-CA2A-C5F969A7E91B}"/>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637034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FDE49-DA64-C48B-3E16-E392318CD2A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64FCE35-471B-5F2D-C63A-2218A5B3865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291275-93E2-20FD-3C86-4FDE256690E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7863FB-642D-CF17-6B23-463DF98F1B6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B9DB43-5665-4E09-EF30-EC364D4EBC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D158F9-DF8B-79CE-86C6-DCAF866F5BC9}"/>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2/20/2024</a:t>
            </a:fld>
            <a:endParaRPr lang="en-US"/>
          </a:p>
        </p:txBody>
      </p:sp>
      <p:sp>
        <p:nvSpPr>
          <p:cNvPr id="8" name="Footer Placeholder 7">
            <a:extLst>
              <a:ext uri="{FF2B5EF4-FFF2-40B4-BE49-F238E27FC236}">
                <a16:creationId xmlns:a16="http://schemas.microsoft.com/office/drawing/2014/main" id="{6CAA164C-D4A8-92A6-91E3-6C3EC93CFE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F959E15-47E4-9E3F-D6C2-B1E56094F86E}"/>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1876600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CFF5E-DA6D-2AB6-C567-D4D25B3F64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E3F03B5-E1C8-13CD-578F-4982ECAE7CEF}"/>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2/20/2024</a:t>
            </a:fld>
            <a:endParaRPr lang="en-US"/>
          </a:p>
        </p:txBody>
      </p:sp>
      <p:sp>
        <p:nvSpPr>
          <p:cNvPr id="4" name="Footer Placeholder 3">
            <a:extLst>
              <a:ext uri="{FF2B5EF4-FFF2-40B4-BE49-F238E27FC236}">
                <a16:creationId xmlns:a16="http://schemas.microsoft.com/office/drawing/2014/main" id="{E0EB3906-C832-09EB-1D19-A3BBAB91F7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7D996FE-5B8E-6400-EF8B-5AF777C39DF3}"/>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130210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58FDC8-8F40-7D78-E0C5-7D618E15279D}"/>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2/20/2024</a:t>
            </a:fld>
            <a:endParaRPr lang="en-US"/>
          </a:p>
        </p:txBody>
      </p:sp>
      <p:sp>
        <p:nvSpPr>
          <p:cNvPr id="3" name="Footer Placeholder 2">
            <a:extLst>
              <a:ext uri="{FF2B5EF4-FFF2-40B4-BE49-F238E27FC236}">
                <a16:creationId xmlns:a16="http://schemas.microsoft.com/office/drawing/2014/main" id="{317523AB-A0BA-87AB-15CD-4AA2123282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9D328D-7AE8-3E5E-D219-C74C5BF3C9D9}"/>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3594738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929B3-DC7F-B969-FD6D-A790FEB52F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482531-D6AC-CF74-D12A-D9B865D9BB5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FCCE68-255A-493E-86BE-20FF7127943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640CC8-58A0-BB7A-16CC-7A66024E3910}"/>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2/20/2024</a:t>
            </a:fld>
            <a:endParaRPr lang="en-US"/>
          </a:p>
        </p:txBody>
      </p:sp>
      <p:sp>
        <p:nvSpPr>
          <p:cNvPr id="6" name="Footer Placeholder 5">
            <a:extLst>
              <a:ext uri="{FF2B5EF4-FFF2-40B4-BE49-F238E27FC236}">
                <a16:creationId xmlns:a16="http://schemas.microsoft.com/office/drawing/2014/main" id="{BBC6F747-74C1-D09E-821C-FAC3DDB4C6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4556B9-60CE-7A38-65E6-0F286A0505C7}"/>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642287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5A14D-559F-8008-53CC-A5E8DFD100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FEAFE1-BB57-9EBD-24F9-37A5FBD5D09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3EEACF-4BAB-20D8-4E7F-55683621F5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656392-E056-A535-E4A5-62ED387A8012}"/>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2/20/2024</a:t>
            </a:fld>
            <a:endParaRPr lang="en-US"/>
          </a:p>
        </p:txBody>
      </p:sp>
      <p:sp>
        <p:nvSpPr>
          <p:cNvPr id="6" name="Footer Placeholder 5">
            <a:extLst>
              <a:ext uri="{FF2B5EF4-FFF2-40B4-BE49-F238E27FC236}">
                <a16:creationId xmlns:a16="http://schemas.microsoft.com/office/drawing/2014/main" id="{AB76421F-3761-4DDB-7446-CD1365A5E1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2520421-7ED7-3D97-214A-3CE6BAFA78FB}"/>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609474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58574585-74CB-015E-697E-48C4628049D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5184642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F2AB4DF3-E7A4-0F33-EF41-64A9C0013E0B}"/>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2/20/2024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81118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CB0BEAA-4E19-ED19-8744-FD06241F5A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3730204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1.sv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svg"/></Relationships>
</file>

<file path=ppt/slides/_rels/slide13.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1.sv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5.png"/><Relationship Id="rId2" Type="http://schemas.openxmlformats.org/officeDocument/2006/relationships/image" Target="../media/image13.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3.png"/><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9.png"/><Relationship Id="rId2" Type="http://schemas.openxmlformats.org/officeDocument/2006/relationships/image" Target="../media/image13.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1.sv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a:extLst>
              <a:ext uri="{FF2B5EF4-FFF2-40B4-BE49-F238E27FC236}">
                <a16:creationId xmlns:a16="http://schemas.microsoft.com/office/drawing/2014/main" id="{E0A5EC54-D4D0-0CFD-6D91-D1E651FA050D}"/>
              </a:ext>
            </a:extLst>
          </p:cNvPr>
          <p:cNvPicPr>
            <a:picLocks noChangeAspect="1"/>
          </p:cNvPicPr>
          <p:nvPr/>
        </p:nvPicPr>
        <p:blipFill>
          <a:blip r:embed="rId2"/>
          <a:srcRect/>
          <a:stretch>
            <a:fillRect/>
          </a:stretch>
        </p:blipFill>
        <p:spPr>
          <a:xfrm flipH="1">
            <a:off x="261768" y="3186235"/>
            <a:ext cx="2498330" cy="3671765"/>
          </a:xfrm>
          <a:prstGeom prst="rect">
            <a:avLst/>
          </a:prstGeom>
        </p:spPr>
      </p:pic>
      <p:pic>
        <p:nvPicPr>
          <p:cNvPr id="2" name="Picture 19">
            <a:extLst>
              <a:ext uri="{FF2B5EF4-FFF2-40B4-BE49-F238E27FC236}">
                <a16:creationId xmlns:a16="http://schemas.microsoft.com/office/drawing/2014/main" id="{F9D79964-FC70-53B2-AE7B-428165DD57D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543" y="-1439670"/>
            <a:ext cx="8431219" cy="5219510"/>
          </a:xfrm>
          <a:prstGeom prst="rect">
            <a:avLst/>
          </a:prstGeom>
        </p:spPr>
      </p:pic>
      <p:pic>
        <p:nvPicPr>
          <p:cNvPr id="12" name="Picture 5">
            <a:extLst>
              <a:ext uri="{FF2B5EF4-FFF2-40B4-BE49-F238E27FC236}">
                <a16:creationId xmlns:a16="http://schemas.microsoft.com/office/drawing/2014/main" id="{DC8A0AE7-AFEC-19B5-F2DE-9D25D9A14DC7}"/>
              </a:ext>
            </a:extLst>
          </p:cNvPr>
          <p:cNvPicPr>
            <a:picLocks noChangeAspect="1"/>
          </p:cNvPicPr>
          <p:nvPr/>
        </p:nvPicPr>
        <p:blipFill>
          <a:blip r:embed="rId5"/>
          <a:srcRect/>
          <a:stretch>
            <a:fillRect/>
          </a:stretch>
        </p:blipFill>
        <p:spPr>
          <a:xfrm>
            <a:off x="7927848" y="3571633"/>
            <a:ext cx="3860628" cy="3112631"/>
          </a:xfrm>
          <a:prstGeom prst="rect">
            <a:avLst/>
          </a:prstGeom>
        </p:spPr>
      </p:pic>
      <p:pic>
        <p:nvPicPr>
          <p:cNvPr id="3" name="Picture 2">
            <a:extLst>
              <a:ext uri="{FF2B5EF4-FFF2-40B4-BE49-F238E27FC236}">
                <a16:creationId xmlns:a16="http://schemas.microsoft.com/office/drawing/2014/main" id="{426FCBD6-3981-44D9-BF48-C21F1DF840FB}"/>
              </a:ext>
            </a:extLst>
          </p:cNvPr>
          <p:cNvPicPr>
            <a:picLocks noChangeAspect="1"/>
          </p:cNvPicPr>
          <p:nvPr/>
        </p:nvPicPr>
        <p:blipFill>
          <a:blip r:embed="rId6"/>
          <a:stretch>
            <a:fillRect/>
          </a:stretch>
        </p:blipFill>
        <p:spPr>
          <a:xfrm>
            <a:off x="116253" y="844072"/>
            <a:ext cx="7413379" cy="2584928"/>
          </a:xfrm>
          <a:prstGeom prst="rect">
            <a:avLst/>
          </a:prstGeom>
        </p:spPr>
      </p:pic>
    </p:spTree>
    <p:extLst>
      <p:ext uri="{BB962C8B-B14F-4D97-AF65-F5344CB8AC3E}">
        <p14:creationId xmlns:p14="http://schemas.microsoft.com/office/powerpoint/2010/main" val="134533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a:extLst>
              <a:ext uri="{FF2B5EF4-FFF2-40B4-BE49-F238E27FC236}">
                <a16:creationId xmlns:a16="http://schemas.microsoft.com/office/drawing/2014/main" id="{DC3A25B2-90D5-0B77-1085-4FBC801945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3235"/>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id="{CE8D3672-B62D-96E9-90D4-BC691E37098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8" name="Picture 4">
            <a:extLst>
              <a:ext uri="{FF2B5EF4-FFF2-40B4-BE49-F238E27FC236}">
                <a16:creationId xmlns:a16="http://schemas.microsoft.com/office/drawing/2014/main" id="{B6863D3B-37C9-0C65-A2F7-97D60CE0B2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4399" y="729083"/>
            <a:ext cx="8042787" cy="5395067"/>
          </a:xfrm>
          <a:prstGeom prst="rect">
            <a:avLst/>
          </a:prstGeom>
        </p:spPr>
      </p:pic>
      <p:sp>
        <p:nvSpPr>
          <p:cNvPr id="2" name="TextBox 1">
            <a:extLst>
              <a:ext uri="{FF2B5EF4-FFF2-40B4-BE49-F238E27FC236}">
                <a16:creationId xmlns:a16="http://schemas.microsoft.com/office/drawing/2014/main" id="{85B34E4F-84BA-41E9-8745-520EFE8DEC62}"/>
              </a:ext>
            </a:extLst>
          </p:cNvPr>
          <p:cNvSpPr txBox="1"/>
          <p:nvPr/>
        </p:nvSpPr>
        <p:spPr>
          <a:xfrm>
            <a:off x="1043323" y="2095152"/>
            <a:ext cx="7746716" cy="1107996"/>
          </a:xfrm>
          <a:prstGeom prst="rect">
            <a:avLst/>
          </a:prstGeom>
          <a:noFill/>
        </p:spPr>
        <p:txBody>
          <a:bodyPr wrap="square" lIns="0" tIns="0" rIns="0" bIns="0" rtlCol="0">
            <a:spAutoFit/>
          </a:bodyPr>
          <a:lstStyle/>
          <a:p>
            <a:pPr lvl="0" algn="just">
              <a:defRPr/>
            </a:pP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Giới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thiệu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miền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quê</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em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yêu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mến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theo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nội</a:t>
            </a:r>
            <a:r>
              <a:rPr lang="en-US" sz="3600" b="1" dirty="0">
                <a:solidFill>
                  <a:srgbClr val="002060"/>
                </a:solidFill>
                <a:latin typeface="Calibri" panose="020F0502020204030204" pitchFamily="34" charset="0"/>
                <a:cs typeface="Calibri" panose="020F0502020204030204" pitchFamily="34" charset="0"/>
              </a:rPr>
              <a:t> dung </a:t>
            </a:r>
            <a:r>
              <a:rPr lang="en-US" sz="3600" b="1" dirty="0" err="1">
                <a:solidFill>
                  <a:srgbClr val="002060"/>
                </a:solidFill>
                <a:latin typeface="Calibri" panose="020F0502020204030204" pitchFamily="34" charset="0"/>
                <a:cs typeface="Calibri" panose="020F0502020204030204" pitchFamily="34" charset="0"/>
              </a:rPr>
              <a:t>đã</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chuẩn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bị</a:t>
            </a:r>
            <a:r>
              <a:rPr lang="en-US" sz="3600" b="1" dirty="0">
                <a:solidFill>
                  <a:srgbClr val="002060"/>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69B2E458-5F29-41C8-56B2-555A1CF8A2B5}"/>
              </a:ext>
            </a:extLst>
          </p:cNvPr>
          <p:cNvSpPr txBox="1"/>
          <p:nvPr/>
        </p:nvSpPr>
        <p:spPr>
          <a:xfrm>
            <a:off x="1013826" y="3687978"/>
            <a:ext cx="7746716" cy="1661993"/>
          </a:xfrm>
          <a:prstGeom prst="rect">
            <a:avLst/>
          </a:prstGeom>
          <a:noFill/>
        </p:spPr>
        <p:txBody>
          <a:bodyPr wrap="square" lIns="0" tIns="0" rIns="0" bIns="0" rtlCol="0">
            <a:spAutoFit/>
          </a:bodyPr>
          <a:lstStyle/>
          <a:p>
            <a:pPr lvl="0" algn="just">
              <a:defRPr/>
            </a:pPr>
            <a:r>
              <a:rPr lang="vi-VN" sz="3600" b="1" dirty="0">
                <a:solidFill>
                  <a:srgbClr val="002060"/>
                </a:solidFill>
                <a:latin typeface="Calibri" panose="020F0502020204030204" pitchFamily="34" charset="0"/>
                <a:cs typeface="Calibri" panose="020F0502020204030204" pitchFamily="34" charset="0"/>
              </a:rPr>
              <a:t>- Trong vai người nghe, lắng nghe bạn giới thiệu, có thể ghi lại những nội dung em thấy thú vị.</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57299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4C04789-A399-E73D-AF93-48BA584EE060}"/>
              </a:ext>
            </a:extLst>
          </p:cNvPr>
          <p:cNvSpPr/>
          <p:nvPr/>
        </p:nvSpPr>
        <p:spPr>
          <a:xfrm>
            <a:off x="445008" y="278361"/>
            <a:ext cx="11301984" cy="5927482"/>
          </a:xfrm>
          <a:custGeom>
            <a:avLst/>
            <a:gdLst>
              <a:gd name="connsiteX0" fmla="*/ 0 w 11301984"/>
              <a:gd name="connsiteY0" fmla="*/ 987933 h 5927482"/>
              <a:gd name="connsiteX1" fmla="*/ 987933 w 11301984"/>
              <a:gd name="connsiteY1" fmla="*/ 0 h 5927482"/>
              <a:gd name="connsiteX2" fmla="*/ 1374301 w 11301984"/>
              <a:gd name="connsiteY2" fmla="*/ 0 h 5927482"/>
              <a:gd name="connsiteX3" fmla="*/ 1947191 w 11301984"/>
              <a:gd name="connsiteY3" fmla="*/ 0 h 5927482"/>
              <a:gd name="connsiteX4" fmla="*/ 2613342 w 11301984"/>
              <a:gd name="connsiteY4" fmla="*/ 0 h 5927482"/>
              <a:gd name="connsiteX5" fmla="*/ 3186232 w 11301984"/>
              <a:gd name="connsiteY5" fmla="*/ 0 h 5927482"/>
              <a:gd name="connsiteX6" fmla="*/ 3759122 w 11301984"/>
              <a:gd name="connsiteY6" fmla="*/ 0 h 5927482"/>
              <a:gd name="connsiteX7" fmla="*/ 4518535 w 11301984"/>
              <a:gd name="connsiteY7" fmla="*/ 0 h 5927482"/>
              <a:gd name="connsiteX8" fmla="*/ 5091425 w 11301984"/>
              <a:gd name="connsiteY8" fmla="*/ 0 h 5927482"/>
              <a:gd name="connsiteX9" fmla="*/ 5757576 w 11301984"/>
              <a:gd name="connsiteY9" fmla="*/ 0 h 5927482"/>
              <a:gd name="connsiteX10" fmla="*/ 6237205 w 11301984"/>
              <a:gd name="connsiteY10" fmla="*/ 0 h 5927482"/>
              <a:gd name="connsiteX11" fmla="*/ 6996618 w 11301984"/>
              <a:gd name="connsiteY11" fmla="*/ 0 h 5927482"/>
              <a:gd name="connsiteX12" fmla="*/ 7849291 w 11301984"/>
              <a:gd name="connsiteY12" fmla="*/ 0 h 5927482"/>
              <a:gd name="connsiteX13" fmla="*/ 8701965 w 11301984"/>
              <a:gd name="connsiteY13" fmla="*/ 0 h 5927482"/>
              <a:gd name="connsiteX14" fmla="*/ 9274855 w 11301984"/>
              <a:gd name="connsiteY14" fmla="*/ 0 h 5927482"/>
              <a:gd name="connsiteX15" fmla="*/ 10314051 w 11301984"/>
              <a:gd name="connsiteY15" fmla="*/ 0 h 5927482"/>
              <a:gd name="connsiteX16" fmla="*/ 11301984 w 11301984"/>
              <a:gd name="connsiteY16" fmla="*/ 987933 h 5927482"/>
              <a:gd name="connsiteX17" fmla="*/ 11301984 w 11301984"/>
              <a:gd name="connsiteY17" fmla="*/ 1725568 h 5927482"/>
              <a:gd name="connsiteX18" fmla="*/ 11301984 w 11301984"/>
              <a:gd name="connsiteY18" fmla="*/ 2344654 h 5927482"/>
              <a:gd name="connsiteX19" fmla="*/ 11301984 w 11301984"/>
              <a:gd name="connsiteY19" fmla="*/ 3042773 h 5927482"/>
              <a:gd name="connsiteX20" fmla="*/ 11301984 w 11301984"/>
              <a:gd name="connsiteY20" fmla="*/ 3661860 h 5927482"/>
              <a:gd name="connsiteX21" fmla="*/ 11301984 w 11301984"/>
              <a:gd name="connsiteY21" fmla="*/ 4280946 h 5927482"/>
              <a:gd name="connsiteX22" fmla="*/ 11301984 w 11301984"/>
              <a:gd name="connsiteY22" fmla="*/ 4939549 h 5927482"/>
              <a:gd name="connsiteX23" fmla="*/ 10314051 w 11301984"/>
              <a:gd name="connsiteY23" fmla="*/ 5927482 h 5927482"/>
              <a:gd name="connsiteX24" fmla="*/ 9554639 w 11301984"/>
              <a:gd name="connsiteY24" fmla="*/ 5927482 h 5927482"/>
              <a:gd name="connsiteX25" fmla="*/ 8888487 w 11301984"/>
              <a:gd name="connsiteY25" fmla="*/ 5927482 h 5927482"/>
              <a:gd name="connsiteX26" fmla="*/ 8408858 w 11301984"/>
              <a:gd name="connsiteY26" fmla="*/ 5927482 h 5927482"/>
              <a:gd name="connsiteX27" fmla="*/ 7556185 w 11301984"/>
              <a:gd name="connsiteY27" fmla="*/ 5927482 h 5927482"/>
              <a:gd name="connsiteX28" fmla="*/ 6983295 w 11301984"/>
              <a:gd name="connsiteY28" fmla="*/ 5927482 h 5927482"/>
              <a:gd name="connsiteX29" fmla="*/ 6130621 w 11301984"/>
              <a:gd name="connsiteY29" fmla="*/ 5927482 h 5927482"/>
              <a:gd name="connsiteX30" fmla="*/ 5744253 w 11301984"/>
              <a:gd name="connsiteY30" fmla="*/ 5927482 h 5927482"/>
              <a:gd name="connsiteX31" fmla="*/ 5171363 w 11301984"/>
              <a:gd name="connsiteY31" fmla="*/ 5927482 h 5927482"/>
              <a:gd name="connsiteX32" fmla="*/ 4598473 w 11301984"/>
              <a:gd name="connsiteY32" fmla="*/ 5927482 h 5927482"/>
              <a:gd name="connsiteX33" fmla="*/ 3745799 w 11301984"/>
              <a:gd name="connsiteY33" fmla="*/ 5927482 h 5927482"/>
              <a:gd name="connsiteX34" fmla="*/ 3359432 w 11301984"/>
              <a:gd name="connsiteY34" fmla="*/ 5927482 h 5927482"/>
              <a:gd name="connsiteX35" fmla="*/ 2879803 w 11301984"/>
              <a:gd name="connsiteY35" fmla="*/ 5927482 h 5927482"/>
              <a:gd name="connsiteX36" fmla="*/ 2213651 w 11301984"/>
              <a:gd name="connsiteY36" fmla="*/ 5927482 h 5927482"/>
              <a:gd name="connsiteX37" fmla="*/ 1734022 w 11301984"/>
              <a:gd name="connsiteY37" fmla="*/ 5927482 h 5927482"/>
              <a:gd name="connsiteX38" fmla="*/ 987933 w 11301984"/>
              <a:gd name="connsiteY38" fmla="*/ 5927482 h 5927482"/>
              <a:gd name="connsiteX39" fmla="*/ 0 w 11301984"/>
              <a:gd name="connsiteY39" fmla="*/ 4939549 h 5927482"/>
              <a:gd name="connsiteX40" fmla="*/ 0 w 11301984"/>
              <a:gd name="connsiteY40" fmla="*/ 4320462 h 5927482"/>
              <a:gd name="connsiteX41" fmla="*/ 0 w 11301984"/>
              <a:gd name="connsiteY41" fmla="*/ 3622344 h 5927482"/>
              <a:gd name="connsiteX42" fmla="*/ 0 w 11301984"/>
              <a:gd name="connsiteY42" fmla="*/ 2963741 h 5927482"/>
              <a:gd name="connsiteX43" fmla="*/ 0 w 11301984"/>
              <a:gd name="connsiteY43" fmla="*/ 2305138 h 5927482"/>
              <a:gd name="connsiteX44" fmla="*/ 0 w 11301984"/>
              <a:gd name="connsiteY44" fmla="*/ 1686052 h 5927482"/>
              <a:gd name="connsiteX45" fmla="*/ 0 w 11301984"/>
              <a:gd name="connsiteY45" fmla="*/ 987933 h 592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01984" h="5927482" fill="none" extrusionOk="0">
                <a:moveTo>
                  <a:pt x="0" y="987933"/>
                </a:moveTo>
                <a:cubicBezTo>
                  <a:pt x="-21838" y="391337"/>
                  <a:pt x="487095" y="70494"/>
                  <a:pt x="987933" y="0"/>
                </a:cubicBezTo>
                <a:cubicBezTo>
                  <a:pt x="1102976" y="14753"/>
                  <a:pt x="1191684" y="-12530"/>
                  <a:pt x="1374301" y="0"/>
                </a:cubicBezTo>
                <a:cubicBezTo>
                  <a:pt x="1556918" y="12530"/>
                  <a:pt x="1784379" y="21204"/>
                  <a:pt x="1947191" y="0"/>
                </a:cubicBezTo>
                <a:cubicBezTo>
                  <a:pt x="2110003" y="-21204"/>
                  <a:pt x="2312926" y="-27480"/>
                  <a:pt x="2613342" y="0"/>
                </a:cubicBezTo>
                <a:cubicBezTo>
                  <a:pt x="2913758" y="27480"/>
                  <a:pt x="2932736" y="18376"/>
                  <a:pt x="3186232" y="0"/>
                </a:cubicBezTo>
                <a:cubicBezTo>
                  <a:pt x="3439728" y="-18376"/>
                  <a:pt x="3474798" y="-28247"/>
                  <a:pt x="3759122" y="0"/>
                </a:cubicBezTo>
                <a:cubicBezTo>
                  <a:pt x="4043446" y="28247"/>
                  <a:pt x="4266714" y="29050"/>
                  <a:pt x="4518535" y="0"/>
                </a:cubicBezTo>
                <a:cubicBezTo>
                  <a:pt x="4770356" y="-29050"/>
                  <a:pt x="4955169" y="22985"/>
                  <a:pt x="5091425" y="0"/>
                </a:cubicBezTo>
                <a:cubicBezTo>
                  <a:pt x="5227681" y="-22985"/>
                  <a:pt x="5611441" y="16613"/>
                  <a:pt x="5757576" y="0"/>
                </a:cubicBezTo>
                <a:cubicBezTo>
                  <a:pt x="5903711" y="-16613"/>
                  <a:pt x="6110856" y="-14165"/>
                  <a:pt x="6237205" y="0"/>
                </a:cubicBezTo>
                <a:cubicBezTo>
                  <a:pt x="6363554" y="14165"/>
                  <a:pt x="6632012" y="-3958"/>
                  <a:pt x="6996618" y="0"/>
                </a:cubicBezTo>
                <a:cubicBezTo>
                  <a:pt x="7361224" y="3958"/>
                  <a:pt x="7543456" y="-37047"/>
                  <a:pt x="7849291" y="0"/>
                </a:cubicBezTo>
                <a:cubicBezTo>
                  <a:pt x="8155126" y="37047"/>
                  <a:pt x="8304603" y="-3301"/>
                  <a:pt x="8701965" y="0"/>
                </a:cubicBezTo>
                <a:cubicBezTo>
                  <a:pt x="9099327" y="3301"/>
                  <a:pt x="9027806" y="21341"/>
                  <a:pt x="9274855" y="0"/>
                </a:cubicBezTo>
                <a:cubicBezTo>
                  <a:pt x="9521904" y="-21341"/>
                  <a:pt x="9904402" y="44244"/>
                  <a:pt x="10314051" y="0"/>
                </a:cubicBezTo>
                <a:cubicBezTo>
                  <a:pt x="10768369" y="-81005"/>
                  <a:pt x="11197776" y="484941"/>
                  <a:pt x="11301984" y="987933"/>
                </a:cubicBezTo>
                <a:cubicBezTo>
                  <a:pt x="11322141" y="1229970"/>
                  <a:pt x="11272437" y="1440067"/>
                  <a:pt x="11301984" y="1725568"/>
                </a:cubicBezTo>
                <a:cubicBezTo>
                  <a:pt x="11331531" y="2011069"/>
                  <a:pt x="11293717" y="2164036"/>
                  <a:pt x="11301984" y="2344654"/>
                </a:cubicBezTo>
                <a:cubicBezTo>
                  <a:pt x="11310251" y="2525272"/>
                  <a:pt x="11308367" y="2846419"/>
                  <a:pt x="11301984" y="3042773"/>
                </a:cubicBezTo>
                <a:cubicBezTo>
                  <a:pt x="11295601" y="3239127"/>
                  <a:pt x="11274040" y="3442392"/>
                  <a:pt x="11301984" y="3661860"/>
                </a:cubicBezTo>
                <a:cubicBezTo>
                  <a:pt x="11329928" y="3881328"/>
                  <a:pt x="11312808" y="4133285"/>
                  <a:pt x="11301984" y="4280946"/>
                </a:cubicBezTo>
                <a:cubicBezTo>
                  <a:pt x="11291160" y="4428607"/>
                  <a:pt x="11280732" y="4768625"/>
                  <a:pt x="11301984" y="4939549"/>
                </a:cubicBezTo>
                <a:cubicBezTo>
                  <a:pt x="11296074" y="5498454"/>
                  <a:pt x="10877328" y="5882517"/>
                  <a:pt x="10314051" y="5927482"/>
                </a:cubicBezTo>
                <a:cubicBezTo>
                  <a:pt x="10150144" y="5943844"/>
                  <a:pt x="9776813" y="5901340"/>
                  <a:pt x="9554639" y="5927482"/>
                </a:cubicBezTo>
                <a:cubicBezTo>
                  <a:pt x="9332465" y="5953624"/>
                  <a:pt x="9136518" y="5902731"/>
                  <a:pt x="8888487" y="5927482"/>
                </a:cubicBezTo>
                <a:cubicBezTo>
                  <a:pt x="8640456" y="5952233"/>
                  <a:pt x="8506099" y="5912475"/>
                  <a:pt x="8408858" y="5927482"/>
                </a:cubicBezTo>
                <a:cubicBezTo>
                  <a:pt x="8311617" y="5942489"/>
                  <a:pt x="7888311" y="5899175"/>
                  <a:pt x="7556185" y="5927482"/>
                </a:cubicBezTo>
                <a:cubicBezTo>
                  <a:pt x="7224059" y="5955789"/>
                  <a:pt x="7162110" y="5933253"/>
                  <a:pt x="6983295" y="5927482"/>
                </a:cubicBezTo>
                <a:cubicBezTo>
                  <a:pt x="6804480" y="5921712"/>
                  <a:pt x="6527762" y="5885740"/>
                  <a:pt x="6130621" y="5927482"/>
                </a:cubicBezTo>
                <a:cubicBezTo>
                  <a:pt x="5733480" y="5969224"/>
                  <a:pt x="5896186" y="5908905"/>
                  <a:pt x="5744253" y="5927482"/>
                </a:cubicBezTo>
                <a:cubicBezTo>
                  <a:pt x="5592320" y="5946059"/>
                  <a:pt x="5428680" y="5919457"/>
                  <a:pt x="5171363" y="5927482"/>
                </a:cubicBezTo>
                <a:cubicBezTo>
                  <a:pt x="4914046" y="5935508"/>
                  <a:pt x="4852928" y="5902856"/>
                  <a:pt x="4598473" y="5927482"/>
                </a:cubicBezTo>
                <a:cubicBezTo>
                  <a:pt x="4344018" y="5952109"/>
                  <a:pt x="3989325" y="5920673"/>
                  <a:pt x="3745799" y="5927482"/>
                </a:cubicBezTo>
                <a:cubicBezTo>
                  <a:pt x="3502273" y="5934291"/>
                  <a:pt x="3540603" y="5916063"/>
                  <a:pt x="3359432" y="5927482"/>
                </a:cubicBezTo>
                <a:cubicBezTo>
                  <a:pt x="3178261" y="5938901"/>
                  <a:pt x="3094668" y="5935239"/>
                  <a:pt x="2879803" y="5927482"/>
                </a:cubicBezTo>
                <a:cubicBezTo>
                  <a:pt x="2664938" y="5919725"/>
                  <a:pt x="2425879" y="5937017"/>
                  <a:pt x="2213651" y="5927482"/>
                </a:cubicBezTo>
                <a:cubicBezTo>
                  <a:pt x="2001423" y="5917947"/>
                  <a:pt x="1971942" y="5908313"/>
                  <a:pt x="1734022" y="5927482"/>
                </a:cubicBezTo>
                <a:cubicBezTo>
                  <a:pt x="1496102" y="5946651"/>
                  <a:pt x="1211204" y="5890753"/>
                  <a:pt x="987933" y="5927482"/>
                </a:cubicBezTo>
                <a:cubicBezTo>
                  <a:pt x="402883" y="5926019"/>
                  <a:pt x="-54974" y="5372702"/>
                  <a:pt x="0" y="4939549"/>
                </a:cubicBezTo>
                <a:cubicBezTo>
                  <a:pt x="15397" y="4734051"/>
                  <a:pt x="3436" y="4541506"/>
                  <a:pt x="0" y="4320462"/>
                </a:cubicBezTo>
                <a:cubicBezTo>
                  <a:pt x="-3436" y="4099418"/>
                  <a:pt x="-29950" y="3788828"/>
                  <a:pt x="0" y="3622344"/>
                </a:cubicBezTo>
                <a:cubicBezTo>
                  <a:pt x="29950" y="3455860"/>
                  <a:pt x="10641" y="3100778"/>
                  <a:pt x="0" y="2963741"/>
                </a:cubicBezTo>
                <a:cubicBezTo>
                  <a:pt x="-10641" y="2826704"/>
                  <a:pt x="28870" y="2500255"/>
                  <a:pt x="0" y="2305138"/>
                </a:cubicBezTo>
                <a:cubicBezTo>
                  <a:pt x="-28870" y="2110021"/>
                  <a:pt x="-24885" y="1934035"/>
                  <a:pt x="0" y="1686052"/>
                </a:cubicBezTo>
                <a:cubicBezTo>
                  <a:pt x="24885" y="1438069"/>
                  <a:pt x="1731" y="1326942"/>
                  <a:pt x="0" y="987933"/>
                </a:cubicBezTo>
                <a:close/>
              </a:path>
              <a:path w="11301984" h="5927482" stroke="0" extrusionOk="0">
                <a:moveTo>
                  <a:pt x="0" y="987933"/>
                </a:moveTo>
                <a:cubicBezTo>
                  <a:pt x="54091" y="457057"/>
                  <a:pt x="473828" y="65660"/>
                  <a:pt x="987933" y="0"/>
                </a:cubicBezTo>
                <a:cubicBezTo>
                  <a:pt x="1172127" y="-15361"/>
                  <a:pt x="1644602" y="16660"/>
                  <a:pt x="1840607" y="0"/>
                </a:cubicBezTo>
                <a:cubicBezTo>
                  <a:pt x="2036612" y="-16660"/>
                  <a:pt x="2099069" y="-12075"/>
                  <a:pt x="2226974" y="0"/>
                </a:cubicBezTo>
                <a:cubicBezTo>
                  <a:pt x="2354879" y="12075"/>
                  <a:pt x="2832828" y="-31525"/>
                  <a:pt x="2986387" y="0"/>
                </a:cubicBezTo>
                <a:cubicBezTo>
                  <a:pt x="3139946" y="31525"/>
                  <a:pt x="3238221" y="8428"/>
                  <a:pt x="3466016" y="0"/>
                </a:cubicBezTo>
                <a:cubicBezTo>
                  <a:pt x="3693811" y="-8428"/>
                  <a:pt x="4062766" y="-35796"/>
                  <a:pt x="4318689" y="0"/>
                </a:cubicBezTo>
                <a:cubicBezTo>
                  <a:pt x="4574612" y="35796"/>
                  <a:pt x="4994681" y="-14150"/>
                  <a:pt x="5171363" y="0"/>
                </a:cubicBezTo>
                <a:cubicBezTo>
                  <a:pt x="5348045" y="14150"/>
                  <a:pt x="5470356" y="-17204"/>
                  <a:pt x="5650992" y="0"/>
                </a:cubicBezTo>
                <a:cubicBezTo>
                  <a:pt x="5831628" y="17204"/>
                  <a:pt x="6016672" y="6066"/>
                  <a:pt x="6317143" y="0"/>
                </a:cubicBezTo>
                <a:cubicBezTo>
                  <a:pt x="6617614" y="-6066"/>
                  <a:pt x="6925195" y="-3414"/>
                  <a:pt x="7169817" y="0"/>
                </a:cubicBezTo>
                <a:cubicBezTo>
                  <a:pt x="7414439" y="3414"/>
                  <a:pt x="7446314" y="11532"/>
                  <a:pt x="7649446" y="0"/>
                </a:cubicBezTo>
                <a:cubicBezTo>
                  <a:pt x="7852578" y="-11532"/>
                  <a:pt x="8067462" y="2938"/>
                  <a:pt x="8222336" y="0"/>
                </a:cubicBezTo>
                <a:cubicBezTo>
                  <a:pt x="8377210" y="-2938"/>
                  <a:pt x="8708003" y="-929"/>
                  <a:pt x="9075010" y="0"/>
                </a:cubicBezTo>
                <a:cubicBezTo>
                  <a:pt x="9442017" y="929"/>
                  <a:pt x="9405254" y="28360"/>
                  <a:pt x="9647900" y="0"/>
                </a:cubicBezTo>
                <a:cubicBezTo>
                  <a:pt x="9890546" y="-28360"/>
                  <a:pt x="9993651" y="-22081"/>
                  <a:pt x="10314051" y="0"/>
                </a:cubicBezTo>
                <a:cubicBezTo>
                  <a:pt x="10871682" y="-60958"/>
                  <a:pt x="11224435" y="355379"/>
                  <a:pt x="11301984" y="987933"/>
                </a:cubicBezTo>
                <a:cubicBezTo>
                  <a:pt x="11323157" y="1157535"/>
                  <a:pt x="11286218" y="1490317"/>
                  <a:pt x="11301984" y="1725568"/>
                </a:cubicBezTo>
                <a:cubicBezTo>
                  <a:pt x="11317750" y="1960820"/>
                  <a:pt x="11334551" y="2113206"/>
                  <a:pt x="11301984" y="2384171"/>
                </a:cubicBezTo>
                <a:cubicBezTo>
                  <a:pt x="11269417" y="2655136"/>
                  <a:pt x="11286857" y="2876390"/>
                  <a:pt x="11301984" y="3003257"/>
                </a:cubicBezTo>
                <a:cubicBezTo>
                  <a:pt x="11317111" y="3130124"/>
                  <a:pt x="11319402" y="3388036"/>
                  <a:pt x="11301984" y="3543311"/>
                </a:cubicBezTo>
                <a:cubicBezTo>
                  <a:pt x="11284566" y="3698586"/>
                  <a:pt x="11290225" y="4009760"/>
                  <a:pt x="11301984" y="4162398"/>
                </a:cubicBezTo>
                <a:cubicBezTo>
                  <a:pt x="11313743" y="4315036"/>
                  <a:pt x="11310692" y="4726146"/>
                  <a:pt x="11301984" y="4939549"/>
                </a:cubicBezTo>
                <a:cubicBezTo>
                  <a:pt x="11268902" y="5488506"/>
                  <a:pt x="10957556" y="5948612"/>
                  <a:pt x="10314051" y="5927482"/>
                </a:cubicBezTo>
                <a:cubicBezTo>
                  <a:pt x="10019996" y="5913963"/>
                  <a:pt x="9832459" y="5910627"/>
                  <a:pt x="9461377" y="5927482"/>
                </a:cubicBezTo>
                <a:cubicBezTo>
                  <a:pt x="9090295" y="5944337"/>
                  <a:pt x="8963682" y="5930918"/>
                  <a:pt x="8608704" y="5927482"/>
                </a:cubicBezTo>
                <a:cubicBezTo>
                  <a:pt x="8253726" y="5924046"/>
                  <a:pt x="8075254" y="5911025"/>
                  <a:pt x="7849291" y="5927482"/>
                </a:cubicBezTo>
                <a:cubicBezTo>
                  <a:pt x="7623328" y="5943939"/>
                  <a:pt x="7268628" y="5918768"/>
                  <a:pt x="7089879" y="5927482"/>
                </a:cubicBezTo>
                <a:cubicBezTo>
                  <a:pt x="6911130" y="5936196"/>
                  <a:pt x="6472865" y="5964278"/>
                  <a:pt x="6237205" y="5927482"/>
                </a:cubicBezTo>
                <a:cubicBezTo>
                  <a:pt x="6001545" y="5890686"/>
                  <a:pt x="5778909" y="5915910"/>
                  <a:pt x="5571054" y="5927482"/>
                </a:cubicBezTo>
                <a:cubicBezTo>
                  <a:pt x="5363199" y="5939054"/>
                  <a:pt x="5294871" y="5908999"/>
                  <a:pt x="5184686" y="5927482"/>
                </a:cubicBezTo>
                <a:cubicBezTo>
                  <a:pt x="5074501" y="5945965"/>
                  <a:pt x="4738582" y="5940068"/>
                  <a:pt x="4518535" y="5927482"/>
                </a:cubicBezTo>
                <a:cubicBezTo>
                  <a:pt x="4298488" y="5914896"/>
                  <a:pt x="3851449" y="5961325"/>
                  <a:pt x="3665861" y="5927482"/>
                </a:cubicBezTo>
                <a:cubicBezTo>
                  <a:pt x="3480273" y="5893639"/>
                  <a:pt x="3323734" y="5894298"/>
                  <a:pt x="2999710" y="5927482"/>
                </a:cubicBezTo>
                <a:cubicBezTo>
                  <a:pt x="2675686" y="5960666"/>
                  <a:pt x="2726619" y="5912488"/>
                  <a:pt x="2613342" y="5927482"/>
                </a:cubicBezTo>
                <a:cubicBezTo>
                  <a:pt x="2500065" y="5942476"/>
                  <a:pt x="2351400" y="5942044"/>
                  <a:pt x="2226974" y="5927482"/>
                </a:cubicBezTo>
                <a:cubicBezTo>
                  <a:pt x="2102548" y="5912920"/>
                  <a:pt x="1750053" y="5923411"/>
                  <a:pt x="1560823" y="5927482"/>
                </a:cubicBezTo>
                <a:cubicBezTo>
                  <a:pt x="1371593" y="5931553"/>
                  <a:pt x="1241807" y="5946875"/>
                  <a:pt x="987933" y="5927482"/>
                </a:cubicBezTo>
                <a:cubicBezTo>
                  <a:pt x="349820" y="5856274"/>
                  <a:pt x="-19365" y="5399290"/>
                  <a:pt x="0" y="4939549"/>
                </a:cubicBezTo>
                <a:cubicBezTo>
                  <a:pt x="-22569" y="4714348"/>
                  <a:pt x="-29108" y="4472735"/>
                  <a:pt x="0" y="4320462"/>
                </a:cubicBezTo>
                <a:cubicBezTo>
                  <a:pt x="29108" y="4168189"/>
                  <a:pt x="-12021" y="3923408"/>
                  <a:pt x="0" y="3780408"/>
                </a:cubicBezTo>
                <a:cubicBezTo>
                  <a:pt x="12021" y="3637408"/>
                  <a:pt x="26175" y="3205005"/>
                  <a:pt x="0" y="3042773"/>
                </a:cubicBezTo>
                <a:cubicBezTo>
                  <a:pt x="-26175" y="2880541"/>
                  <a:pt x="-20233" y="2618964"/>
                  <a:pt x="0" y="2463203"/>
                </a:cubicBezTo>
                <a:cubicBezTo>
                  <a:pt x="20233" y="2307442"/>
                  <a:pt x="27423" y="2093497"/>
                  <a:pt x="0" y="1883633"/>
                </a:cubicBezTo>
                <a:cubicBezTo>
                  <a:pt x="-27423" y="1673769"/>
                  <a:pt x="43673" y="1315120"/>
                  <a:pt x="0" y="987933"/>
                </a:cubicBezTo>
                <a:close/>
              </a:path>
            </a:pathLst>
          </a:custGeom>
          <a:solidFill>
            <a:schemeClr val="bg1">
              <a:alpha val="96000"/>
            </a:schemeClr>
          </a:solidFill>
          <a:ln w="57150">
            <a:solidFill>
              <a:srgbClr val="00B050"/>
            </a:solidFill>
            <a:prstDash val="sysDash"/>
            <a:extLst>
              <a:ext uri="{C807C97D-BFC1-408E-A445-0C87EB9F89A2}">
                <ask:lineSketchStyleProps xmlns:ask="http://schemas.microsoft.com/office/drawing/2018/sketchyshape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3">
            <a:extLst>
              <a:ext uri="{FF2B5EF4-FFF2-40B4-BE49-F238E27FC236}">
                <a16:creationId xmlns:a16="http://schemas.microsoft.com/office/drawing/2014/main" id="{4D2E5814-2479-D8BC-C8A9-3FABCB256A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72387" y="5895974"/>
            <a:ext cx="6068678" cy="1127721"/>
          </a:xfrm>
          <a:prstGeom prst="rect">
            <a:avLst/>
          </a:prstGeom>
        </p:spPr>
      </p:pic>
      <p:pic>
        <p:nvPicPr>
          <p:cNvPr id="4" name="Picture 3">
            <a:extLst>
              <a:ext uri="{FF2B5EF4-FFF2-40B4-BE49-F238E27FC236}">
                <a16:creationId xmlns:a16="http://schemas.microsoft.com/office/drawing/2014/main" id="{36D71528-931B-23C3-4B28-3768FF2641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25425" y="6257924"/>
            <a:ext cx="4745040" cy="765771"/>
          </a:xfrm>
          <a:prstGeom prst="rect">
            <a:avLst/>
          </a:prstGeom>
        </p:spPr>
      </p:pic>
      <p:sp>
        <p:nvSpPr>
          <p:cNvPr id="6" name="TextBox 5">
            <a:extLst>
              <a:ext uri="{FF2B5EF4-FFF2-40B4-BE49-F238E27FC236}">
                <a16:creationId xmlns:a16="http://schemas.microsoft.com/office/drawing/2014/main" id="{3266CA6A-3370-4D91-9AAA-E65DDBEC9E6F}"/>
              </a:ext>
            </a:extLst>
          </p:cNvPr>
          <p:cNvSpPr txBox="1"/>
          <p:nvPr/>
        </p:nvSpPr>
        <p:spPr>
          <a:xfrm>
            <a:off x="804810" y="523566"/>
            <a:ext cx="10582382" cy="5693866"/>
          </a:xfrm>
          <a:prstGeom prst="rect">
            <a:avLst/>
          </a:prstGeom>
          <a:noFill/>
        </p:spPr>
        <p:txBody>
          <a:bodyPr wrap="square" rtlCol="0">
            <a:spAutoFit/>
          </a:bodyPr>
          <a:lstStyle/>
          <a:p>
            <a:pPr algn="ctr"/>
            <a:r>
              <a:rPr lang="vi-VN" sz="2800" b="1" dirty="0">
                <a:solidFill>
                  <a:srgbClr val="FF0000"/>
                </a:solidFill>
                <a:latin typeface="Calibri" panose="020F0502020204030204" pitchFamily="34" charset="0"/>
                <a:cs typeface="Calibri" panose="020F0502020204030204" pitchFamily="34" charset="0"/>
              </a:rPr>
              <a:t>Bài tham khảo:</a:t>
            </a:r>
          </a:p>
          <a:p>
            <a:pPr algn="just"/>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Mỗi dịp nghỉ hè, em thường về thăm quê. Quê em ở ngoại thành Hà Nội. Nơi đây là một vùng quê xinh đẹp và yên bình. </a:t>
            </a:r>
          </a:p>
          <a:p>
            <a:pPr algn="just"/>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Thời tiết ngày hè rất nóng bức. Ông mặt trời thức dậy từ sớm để đánh thức mọi vật. Phía xa, cánh đồng lúa rộng mênh mông. Những bông lúa chín nặng trĩu, vàng ươm. Các bác nông dân đang làm việc hăng say. Đầu làng, lũy tre in với mái đình cổ kính và nghiêm trang. Trên triền đê, đàn trâu đang thung thăng gặm cỏ. Những buổi chiều mát mẻ, em thường cùng các anh chị ra đây để thả diều. Những con diều bay cao trong gió như ước mơ của tuổi thơ đang bay cao bay xa. Thỉnh thoảng, trong làng lại vang lên tiếng gà gáy. Dòng sông hiền hòa chảy qua làng, bồi đắp phù sa màu mỡ cho ruộng đồng. Em mong sao làng quê em vẫn mãi bình yên, êm ả như vậy!</a:t>
            </a:r>
          </a:p>
          <a:p>
            <a:pPr algn="just"/>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Kết thúc kì nghỉ hè, em phải trở về với cái ồn ào, tấp nập của phố phường Hà Nội nhưng những bình yên quê hương đem lại vẫn luôn thổn thức trong tâm trí em. Mỗi dịp rảnh rỗi, em lại trở về quê hương.</a:t>
            </a:r>
          </a:p>
        </p:txBody>
      </p:sp>
    </p:spTree>
    <p:extLst>
      <p:ext uri="{BB962C8B-B14F-4D97-AF65-F5344CB8AC3E}">
        <p14:creationId xmlns:p14="http://schemas.microsoft.com/office/powerpoint/2010/main" val="34390560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a:extLst>
              <a:ext uri="{FF2B5EF4-FFF2-40B4-BE49-F238E27FC236}">
                <a16:creationId xmlns:a16="http://schemas.microsoft.com/office/drawing/2014/main" id="{E0A5EC54-D4D0-0CFD-6D91-D1E651FA050D}"/>
              </a:ext>
            </a:extLst>
          </p:cNvPr>
          <p:cNvPicPr>
            <a:picLocks noChangeAspect="1"/>
          </p:cNvPicPr>
          <p:nvPr/>
        </p:nvPicPr>
        <p:blipFill>
          <a:blip r:embed="rId2"/>
          <a:srcRect/>
          <a:stretch>
            <a:fillRect/>
          </a:stretch>
        </p:blipFill>
        <p:spPr>
          <a:xfrm flipH="1">
            <a:off x="261768" y="3186235"/>
            <a:ext cx="2498330" cy="3671765"/>
          </a:xfrm>
          <a:prstGeom prst="rect">
            <a:avLst/>
          </a:prstGeom>
        </p:spPr>
      </p:pic>
      <p:pic>
        <p:nvPicPr>
          <p:cNvPr id="2" name="Picture 19">
            <a:extLst>
              <a:ext uri="{FF2B5EF4-FFF2-40B4-BE49-F238E27FC236}">
                <a16:creationId xmlns:a16="http://schemas.microsoft.com/office/drawing/2014/main" id="{F9D79964-FC70-53B2-AE7B-428165DD57D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9728" y="-1507046"/>
            <a:ext cx="8431219" cy="5219510"/>
          </a:xfrm>
          <a:prstGeom prst="rect">
            <a:avLst/>
          </a:prstGeom>
        </p:spPr>
      </p:pic>
      <p:pic>
        <p:nvPicPr>
          <p:cNvPr id="12" name="Picture 5">
            <a:extLst>
              <a:ext uri="{FF2B5EF4-FFF2-40B4-BE49-F238E27FC236}">
                <a16:creationId xmlns:a16="http://schemas.microsoft.com/office/drawing/2014/main" id="{DC8A0AE7-AFEC-19B5-F2DE-9D25D9A14DC7}"/>
              </a:ext>
            </a:extLst>
          </p:cNvPr>
          <p:cNvPicPr>
            <a:picLocks noChangeAspect="1"/>
          </p:cNvPicPr>
          <p:nvPr/>
        </p:nvPicPr>
        <p:blipFill>
          <a:blip r:embed="rId5"/>
          <a:srcRect/>
          <a:stretch>
            <a:fillRect/>
          </a:stretch>
        </p:blipFill>
        <p:spPr>
          <a:xfrm>
            <a:off x="7927848" y="3571633"/>
            <a:ext cx="3860628" cy="3112631"/>
          </a:xfrm>
          <a:prstGeom prst="rect">
            <a:avLst/>
          </a:prstGeom>
        </p:spPr>
      </p:pic>
      <p:sp>
        <p:nvSpPr>
          <p:cNvPr id="4" name="TextBox 3">
            <a:extLst>
              <a:ext uri="{FF2B5EF4-FFF2-40B4-BE49-F238E27FC236}">
                <a16:creationId xmlns:a16="http://schemas.microsoft.com/office/drawing/2014/main" id="{FABA1CFC-7A33-44FF-E8A4-05A5D32784BE}"/>
              </a:ext>
            </a:extLst>
          </p:cNvPr>
          <p:cNvSpPr txBox="1"/>
          <p:nvPr/>
        </p:nvSpPr>
        <p:spPr>
          <a:xfrm>
            <a:off x="1047750" y="1304925"/>
            <a:ext cx="658177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7200" b="1" i="0" u="none" strike="noStrike" kern="1200" cap="none" spc="0" normalizeH="0" baseline="0" noProof="0" dirty="0" err="1">
                <a:ln>
                  <a:noFill/>
                </a:ln>
                <a:solidFill>
                  <a:prstClr val="black"/>
                </a:solidFill>
                <a:effectLst/>
                <a:uLnTx/>
                <a:uFillTx/>
                <a:latin typeface="Calibri" panose="020F0502020204030204"/>
                <a:ea typeface="+mn-ea"/>
                <a:cs typeface="+mn-cs"/>
              </a:rPr>
              <a:t>Trao</a:t>
            </a:r>
            <a:r>
              <a:rPr kumimoji="0" lang="en-US" sz="7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200" b="1" i="0" u="none" strike="noStrike" kern="1200" cap="none" spc="0" normalizeH="0" baseline="0" noProof="0" dirty="0" err="1">
                <a:ln>
                  <a:noFill/>
                </a:ln>
                <a:solidFill>
                  <a:prstClr val="black"/>
                </a:solidFill>
                <a:effectLst/>
                <a:uLnTx/>
                <a:uFillTx/>
                <a:latin typeface="Calibri" panose="020F0502020204030204"/>
                <a:ea typeface="+mn-ea"/>
                <a:cs typeface="+mn-cs"/>
              </a:rPr>
              <a:t>đổi</a:t>
            </a:r>
            <a:r>
              <a:rPr kumimoji="0" lang="en-US" sz="72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7200" b="1" i="0" u="none" strike="noStrike" kern="1200" cap="none" spc="0" normalizeH="0" noProof="0" dirty="0" err="1">
                <a:ln>
                  <a:noFill/>
                </a:ln>
                <a:solidFill>
                  <a:prstClr val="black"/>
                </a:solidFill>
                <a:effectLst/>
                <a:uLnTx/>
                <a:uFillTx/>
                <a:latin typeface="Calibri" panose="020F0502020204030204"/>
                <a:ea typeface="+mn-ea"/>
                <a:cs typeface="+mn-cs"/>
              </a:rPr>
              <a:t>góp</a:t>
            </a:r>
            <a:r>
              <a:rPr kumimoji="0" lang="en-US" sz="7200" b="1" i="0" u="none" strike="noStrike" kern="1200" cap="none" spc="0" normalizeH="0" noProof="0" dirty="0">
                <a:ln>
                  <a:noFill/>
                </a:ln>
                <a:solidFill>
                  <a:prstClr val="black"/>
                </a:solidFill>
                <a:effectLst/>
                <a:uLnTx/>
                <a:uFillTx/>
                <a:latin typeface="Calibri" panose="020F0502020204030204"/>
                <a:ea typeface="+mn-ea"/>
                <a:cs typeface="+mn-cs"/>
              </a:rPr>
              <a:t> ý</a:t>
            </a:r>
            <a:endParaRPr kumimoji="0" lang="en-US" sz="7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2027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a:extLst>
              <a:ext uri="{FF2B5EF4-FFF2-40B4-BE49-F238E27FC236}">
                <a16:creationId xmlns:a16="http://schemas.microsoft.com/office/drawing/2014/main" id="{DC3A25B2-90D5-0B77-1085-4FBC801945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3235"/>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id="{CE8D3672-B62D-96E9-90D4-BC691E37098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8" name="Picture 4">
            <a:extLst>
              <a:ext uri="{FF2B5EF4-FFF2-40B4-BE49-F238E27FC236}">
                <a16:creationId xmlns:a16="http://schemas.microsoft.com/office/drawing/2014/main" id="{B6863D3B-37C9-0C65-A2F7-97D60CE0B2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4399" y="729083"/>
            <a:ext cx="8042787" cy="5395067"/>
          </a:xfrm>
          <a:prstGeom prst="rect">
            <a:avLst/>
          </a:prstGeom>
        </p:spPr>
      </p:pic>
      <p:sp>
        <p:nvSpPr>
          <p:cNvPr id="2" name="TextBox 1">
            <a:extLst>
              <a:ext uri="{FF2B5EF4-FFF2-40B4-BE49-F238E27FC236}">
                <a16:creationId xmlns:a16="http://schemas.microsoft.com/office/drawing/2014/main" id="{85B34E4F-84BA-41E9-8745-520EFE8DEC62}"/>
              </a:ext>
            </a:extLst>
          </p:cNvPr>
          <p:cNvSpPr txBox="1"/>
          <p:nvPr/>
        </p:nvSpPr>
        <p:spPr>
          <a:xfrm>
            <a:off x="1043323" y="2095152"/>
            <a:ext cx="7746716" cy="1107996"/>
          </a:xfrm>
          <a:prstGeom prst="rect">
            <a:avLst/>
          </a:prstGeom>
          <a:noFill/>
        </p:spPr>
        <p:txBody>
          <a:bodyPr wrap="square" lIns="0" tIns="0" rIns="0" bIns="0" rtlCol="0">
            <a:spAutoFit/>
          </a:bodyPr>
          <a:lstStyle/>
          <a:p>
            <a:pPr lvl="0" algn="just">
              <a:defRPr/>
            </a:pPr>
            <a:r>
              <a:rPr lang="vi-VN" sz="3600" b="1" dirty="0">
                <a:solidFill>
                  <a:srgbClr val="002060"/>
                </a:solidFill>
                <a:latin typeface="Calibri" panose="020F0502020204030204" pitchFamily="34" charset="0"/>
                <a:cs typeface="Calibri" panose="020F0502020204030204" pitchFamily="34" charset="0"/>
              </a:rPr>
              <a:t>- Có thể hỏi bạn những điều em muốn biết rõ hơn về miền quê bạn giới thiệu.</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69B2E458-5F29-41C8-56B2-555A1CF8A2B5}"/>
              </a:ext>
            </a:extLst>
          </p:cNvPr>
          <p:cNvSpPr txBox="1"/>
          <p:nvPr/>
        </p:nvSpPr>
        <p:spPr>
          <a:xfrm>
            <a:off x="1013826" y="3776468"/>
            <a:ext cx="7746716" cy="1107996"/>
          </a:xfrm>
          <a:prstGeom prst="rect">
            <a:avLst/>
          </a:prstGeom>
          <a:noFill/>
        </p:spPr>
        <p:txBody>
          <a:bodyPr wrap="square" lIns="0" tIns="0" rIns="0" bIns="0" rtlCol="0">
            <a:spAutoFit/>
          </a:bodyPr>
          <a:lstStyle/>
          <a:p>
            <a:pPr lvl="0" algn="just">
              <a:defRPr/>
            </a:pPr>
            <a:r>
              <a:rPr lang="vi-VN" sz="3600" b="1" dirty="0">
                <a:solidFill>
                  <a:srgbClr val="002060"/>
                </a:solidFill>
                <a:latin typeface="Calibri" panose="020F0502020204030204" pitchFamily="34" charset="0"/>
                <a:cs typeface="Calibri" panose="020F0502020204030204" pitchFamily="34" charset="0"/>
              </a:rPr>
              <a:t>- Góp ý cho bạn về nội dung giới thiệu, cách nói, giọng nói, cử chỉ, điệu bộ,...</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458629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A blue sky with clouds&#10;&#10;Description automatically generated with low confidence">
            <a:extLst>
              <a:ext uri="{FF2B5EF4-FFF2-40B4-BE49-F238E27FC236}">
                <a16:creationId xmlns:a16="http://schemas.microsoft.com/office/drawing/2014/main" id="{2914A723-3006-4C81-4F51-4AEC29DF75B4}"/>
              </a:ext>
            </a:extLst>
          </p:cNvPr>
          <p:cNvPicPr>
            <a:picLocks noChangeAspect="1"/>
          </p:cNvPicPr>
          <p:nvPr/>
        </p:nvPicPr>
        <p:blipFill rotWithShape="1">
          <a:blip r:embed="rId2"/>
          <a:srcRect t="14041" b="11470"/>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2B34E79A-FCD5-B7B3-3AC0-60484BE6304A}"/>
              </a:ext>
            </a:extLst>
          </p:cNvPr>
          <p:cNvPicPr>
            <a:picLocks noChangeAspect="1"/>
          </p:cNvPicPr>
          <p:nvPr/>
        </p:nvPicPr>
        <p:blipFill>
          <a:blip r:embed="rId3"/>
          <a:srcRect/>
          <a:stretch>
            <a:fillRect/>
          </a:stretch>
        </p:blipFill>
        <p:spPr>
          <a:xfrm>
            <a:off x="1636777" y="0"/>
            <a:ext cx="10553700" cy="7924070"/>
          </a:xfrm>
          <a:prstGeom prst="rect">
            <a:avLst/>
          </a:prstGeom>
        </p:spPr>
      </p:pic>
      <p:pic>
        <p:nvPicPr>
          <p:cNvPr id="10" name="Picture 24">
            <a:extLst>
              <a:ext uri="{FF2B5EF4-FFF2-40B4-BE49-F238E27FC236}">
                <a16:creationId xmlns:a16="http://schemas.microsoft.com/office/drawing/2014/main" id="{B80B4CD3-F3E3-E254-4EDB-FC9E87A72B8F}"/>
              </a:ext>
            </a:extLst>
          </p:cNvPr>
          <p:cNvPicPr>
            <a:picLocks noChangeAspect="1"/>
          </p:cNvPicPr>
          <p:nvPr/>
        </p:nvPicPr>
        <p:blipFill>
          <a:blip r:embed="rId4"/>
          <a:srcRect/>
          <a:stretch>
            <a:fillRect/>
          </a:stretch>
        </p:blipFill>
        <p:spPr>
          <a:xfrm>
            <a:off x="0" y="0"/>
            <a:ext cx="8796528" cy="5506471"/>
          </a:xfrm>
          <a:prstGeom prst="rect">
            <a:avLst/>
          </a:prstGeom>
        </p:spPr>
      </p:pic>
      <p:pic>
        <p:nvPicPr>
          <p:cNvPr id="14" name="Picture 13" descr="A picture containing clipart, vector graphics&#10;&#10;Description automatically generated">
            <a:extLst>
              <a:ext uri="{FF2B5EF4-FFF2-40B4-BE49-F238E27FC236}">
                <a16:creationId xmlns:a16="http://schemas.microsoft.com/office/drawing/2014/main" id="{DAE6DB36-D2D9-44A2-6ABB-FF7FAF08B56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84" b="93250" l="9994" r="89942">
                        <a14:foregroundMark x1="32245" y1="22312" x2="44793" y2="32013"/>
                        <a14:foregroundMark x1="32633" y1="18917" x2="34088" y2="19361"/>
                        <a14:foregroundMark x1="33118" y1="17987" x2="33959" y2="18917"/>
                        <a14:foregroundMark x1="33247" y1="17825" x2="32730" y2="21544"/>
                        <a14:foregroundMark x1="33959" y1="91673" x2="35188" y2="86783"/>
                        <a14:foregroundMark x1="62516" y1="91997" x2="62031" y2="90137"/>
                        <a14:foregroundMark x1="59217" y1="92441" x2="59832" y2="91835"/>
                        <a14:foregroundMark x1="51682" y1="65683" x2="55401" y2="72595"/>
                        <a14:foregroundMark x1="55401" y1="72595" x2="55401" y2="72595"/>
                        <a14:foregroundMark x1="33118" y1="93250" x2="32374" y2="91997"/>
                        <a14:foregroundMark x1="20666" y1="79992" x2="22898" y2="86015"/>
                      </a14:backgroundRemoval>
                    </a14:imgEffect>
                  </a14:imgLayer>
                </a14:imgProps>
              </a:ext>
              <a:ext uri="{28A0092B-C50C-407E-A947-70E740481C1C}">
                <a14:useLocalDpi xmlns:a14="http://schemas.microsoft.com/office/drawing/2010/main" val="0"/>
              </a:ext>
            </a:extLst>
          </a:blip>
          <a:stretch>
            <a:fillRect/>
          </a:stretch>
        </p:blipFill>
        <p:spPr>
          <a:xfrm>
            <a:off x="6096000" y="1207618"/>
            <a:ext cx="7428738" cy="5942990"/>
          </a:xfrm>
          <a:prstGeom prst="rect">
            <a:avLst/>
          </a:prstGeom>
        </p:spPr>
      </p:pic>
      <p:pic>
        <p:nvPicPr>
          <p:cNvPr id="2" name="Picture 1">
            <a:extLst>
              <a:ext uri="{FF2B5EF4-FFF2-40B4-BE49-F238E27FC236}">
                <a16:creationId xmlns:a16="http://schemas.microsoft.com/office/drawing/2014/main" id="{BA1270D2-8C64-C648-6B79-942CE9C5B51F}"/>
              </a:ext>
            </a:extLst>
          </p:cNvPr>
          <p:cNvPicPr>
            <a:picLocks noChangeAspect="1"/>
          </p:cNvPicPr>
          <p:nvPr/>
        </p:nvPicPr>
        <p:blipFill>
          <a:blip r:embed="rId7"/>
          <a:stretch>
            <a:fillRect/>
          </a:stretch>
        </p:blipFill>
        <p:spPr>
          <a:xfrm>
            <a:off x="944565" y="2147595"/>
            <a:ext cx="7254869" cy="2353260"/>
          </a:xfrm>
          <a:prstGeom prst="rect">
            <a:avLst/>
          </a:prstGeom>
        </p:spPr>
      </p:pic>
    </p:spTree>
    <p:extLst>
      <p:ext uri="{BB962C8B-B14F-4D97-AF65-F5344CB8AC3E}">
        <p14:creationId xmlns:p14="http://schemas.microsoft.com/office/powerpoint/2010/main" val="35988591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4C04789-A399-E73D-AF93-48BA584EE060}"/>
              </a:ext>
            </a:extLst>
          </p:cNvPr>
          <p:cNvSpPr/>
          <p:nvPr/>
        </p:nvSpPr>
        <p:spPr>
          <a:xfrm>
            <a:off x="445008" y="465259"/>
            <a:ext cx="11301984" cy="5927482"/>
          </a:xfrm>
          <a:custGeom>
            <a:avLst/>
            <a:gdLst>
              <a:gd name="connsiteX0" fmla="*/ 0 w 11301984"/>
              <a:gd name="connsiteY0" fmla="*/ 987933 h 5927482"/>
              <a:gd name="connsiteX1" fmla="*/ 987933 w 11301984"/>
              <a:gd name="connsiteY1" fmla="*/ 0 h 5927482"/>
              <a:gd name="connsiteX2" fmla="*/ 1374301 w 11301984"/>
              <a:gd name="connsiteY2" fmla="*/ 0 h 5927482"/>
              <a:gd name="connsiteX3" fmla="*/ 1947191 w 11301984"/>
              <a:gd name="connsiteY3" fmla="*/ 0 h 5927482"/>
              <a:gd name="connsiteX4" fmla="*/ 2613342 w 11301984"/>
              <a:gd name="connsiteY4" fmla="*/ 0 h 5927482"/>
              <a:gd name="connsiteX5" fmla="*/ 3186232 w 11301984"/>
              <a:gd name="connsiteY5" fmla="*/ 0 h 5927482"/>
              <a:gd name="connsiteX6" fmla="*/ 3759122 w 11301984"/>
              <a:gd name="connsiteY6" fmla="*/ 0 h 5927482"/>
              <a:gd name="connsiteX7" fmla="*/ 4518535 w 11301984"/>
              <a:gd name="connsiteY7" fmla="*/ 0 h 5927482"/>
              <a:gd name="connsiteX8" fmla="*/ 5091425 w 11301984"/>
              <a:gd name="connsiteY8" fmla="*/ 0 h 5927482"/>
              <a:gd name="connsiteX9" fmla="*/ 5757576 w 11301984"/>
              <a:gd name="connsiteY9" fmla="*/ 0 h 5927482"/>
              <a:gd name="connsiteX10" fmla="*/ 6237205 w 11301984"/>
              <a:gd name="connsiteY10" fmla="*/ 0 h 5927482"/>
              <a:gd name="connsiteX11" fmla="*/ 6996618 w 11301984"/>
              <a:gd name="connsiteY11" fmla="*/ 0 h 5927482"/>
              <a:gd name="connsiteX12" fmla="*/ 7849291 w 11301984"/>
              <a:gd name="connsiteY12" fmla="*/ 0 h 5927482"/>
              <a:gd name="connsiteX13" fmla="*/ 8701965 w 11301984"/>
              <a:gd name="connsiteY13" fmla="*/ 0 h 5927482"/>
              <a:gd name="connsiteX14" fmla="*/ 9274855 w 11301984"/>
              <a:gd name="connsiteY14" fmla="*/ 0 h 5927482"/>
              <a:gd name="connsiteX15" fmla="*/ 10314051 w 11301984"/>
              <a:gd name="connsiteY15" fmla="*/ 0 h 5927482"/>
              <a:gd name="connsiteX16" fmla="*/ 11301984 w 11301984"/>
              <a:gd name="connsiteY16" fmla="*/ 987933 h 5927482"/>
              <a:gd name="connsiteX17" fmla="*/ 11301984 w 11301984"/>
              <a:gd name="connsiteY17" fmla="*/ 1725568 h 5927482"/>
              <a:gd name="connsiteX18" fmla="*/ 11301984 w 11301984"/>
              <a:gd name="connsiteY18" fmla="*/ 2344654 h 5927482"/>
              <a:gd name="connsiteX19" fmla="*/ 11301984 w 11301984"/>
              <a:gd name="connsiteY19" fmla="*/ 3042773 h 5927482"/>
              <a:gd name="connsiteX20" fmla="*/ 11301984 w 11301984"/>
              <a:gd name="connsiteY20" fmla="*/ 3661860 h 5927482"/>
              <a:gd name="connsiteX21" fmla="*/ 11301984 w 11301984"/>
              <a:gd name="connsiteY21" fmla="*/ 4280946 h 5927482"/>
              <a:gd name="connsiteX22" fmla="*/ 11301984 w 11301984"/>
              <a:gd name="connsiteY22" fmla="*/ 4939549 h 5927482"/>
              <a:gd name="connsiteX23" fmla="*/ 10314051 w 11301984"/>
              <a:gd name="connsiteY23" fmla="*/ 5927482 h 5927482"/>
              <a:gd name="connsiteX24" fmla="*/ 9554639 w 11301984"/>
              <a:gd name="connsiteY24" fmla="*/ 5927482 h 5927482"/>
              <a:gd name="connsiteX25" fmla="*/ 8888487 w 11301984"/>
              <a:gd name="connsiteY25" fmla="*/ 5927482 h 5927482"/>
              <a:gd name="connsiteX26" fmla="*/ 8408858 w 11301984"/>
              <a:gd name="connsiteY26" fmla="*/ 5927482 h 5927482"/>
              <a:gd name="connsiteX27" fmla="*/ 7556185 w 11301984"/>
              <a:gd name="connsiteY27" fmla="*/ 5927482 h 5927482"/>
              <a:gd name="connsiteX28" fmla="*/ 6983295 w 11301984"/>
              <a:gd name="connsiteY28" fmla="*/ 5927482 h 5927482"/>
              <a:gd name="connsiteX29" fmla="*/ 6130621 w 11301984"/>
              <a:gd name="connsiteY29" fmla="*/ 5927482 h 5927482"/>
              <a:gd name="connsiteX30" fmla="*/ 5744253 w 11301984"/>
              <a:gd name="connsiteY30" fmla="*/ 5927482 h 5927482"/>
              <a:gd name="connsiteX31" fmla="*/ 5171363 w 11301984"/>
              <a:gd name="connsiteY31" fmla="*/ 5927482 h 5927482"/>
              <a:gd name="connsiteX32" fmla="*/ 4598473 w 11301984"/>
              <a:gd name="connsiteY32" fmla="*/ 5927482 h 5927482"/>
              <a:gd name="connsiteX33" fmla="*/ 3745799 w 11301984"/>
              <a:gd name="connsiteY33" fmla="*/ 5927482 h 5927482"/>
              <a:gd name="connsiteX34" fmla="*/ 3359432 w 11301984"/>
              <a:gd name="connsiteY34" fmla="*/ 5927482 h 5927482"/>
              <a:gd name="connsiteX35" fmla="*/ 2879803 w 11301984"/>
              <a:gd name="connsiteY35" fmla="*/ 5927482 h 5927482"/>
              <a:gd name="connsiteX36" fmla="*/ 2213651 w 11301984"/>
              <a:gd name="connsiteY36" fmla="*/ 5927482 h 5927482"/>
              <a:gd name="connsiteX37" fmla="*/ 1734022 w 11301984"/>
              <a:gd name="connsiteY37" fmla="*/ 5927482 h 5927482"/>
              <a:gd name="connsiteX38" fmla="*/ 987933 w 11301984"/>
              <a:gd name="connsiteY38" fmla="*/ 5927482 h 5927482"/>
              <a:gd name="connsiteX39" fmla="*/ 0 w 11301984"/>
              <a:gd name="connsiteY39" fmla="*/ 4939549 h 5927482"/>
              <a:gd name="connsiteX40" fmla="*/ 0 w 11301984"/>
              <a:gd name="connsiteY40" fmla="*/ 4320462 h 5927482"/>
              <a:gd name="connsiteX41" fmla="*/ 0 w 11301984"/>
              <a:gd name="connsiteY41" fmla="*/ 3622344 h 5927482"/>
              <a:gd name="connsiteX42" fmla="*/ 0 w 11301984"/>
              <a:gd name="connsiteY42" fmla="*/ 2963741 h 5927482"/>
              <a:gd name="connsiteX43" fmla="*/ 0 w 11301984"/>
              <a:gd name="connsiteY43" fmla="*/ 2305138 h 5927482"/>
              <a:gd name="connsiteX44" fmla="*/ 0 w 11301984"/>
              <a:gd name="connsiteY44" fmla="*/ 1686052 h 5927482"/>
              <a:gd name="connsiteX45" fmla="*/ 0 w 11301984"/>
              <a:gd name="connsiteY45" fmla="*/ 987933 h 592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01984" h="5927482" fill="none" extrusionOk="0">
                <a:moveTo>
                  <a:pt x="0" y="987933"/>
                </a:moveTo>
                <a:cubicBezTo>
                  <a:pt x="-21838" y="391337"/>
                  <a:pt x="487095" y="70494"/>
                  <a:pt x="987933" y="0"/>
                </a:cubicBezTo>
                <a:cubicBezTo>
                  <a:pt x="1102976" y="14753"/>
                  <a:pt x="1191684" y="-12530"/>
                  <a:pt x="1374301" y="0"/>
                </a:cubicBezTo>
                <a:cubicBezTo>
                  <a:pt x="1556918" y="12530"/>
                  <a:pt x="1784379" y="21204"/>
                  <a:pt x="1947191" y="0"/>
                </a:cubicBezTo>
                <a:cubicBezTo>
                  <a:pt x="2110003" y="-21204"/>
                  <a:pt x="2312926" y="-27480"/>
                  <a:pt x="2613342" y="0"/>
                </a:cubicBezTo>
                <a:cubicBezTo>
                  <a:pt x="2913758" y="27480"/>
                  <a:pt x="2932736" y="18376"/>
                  <a:pt x="3186232" y="0"/>
                </a:cubicBezTo>
                <a:cubicBezTo>
                  <a:pt x="3439728" y="-18376"/>
                  <a:pt x="3474798" y="-28247"/>
                  <a:pt x="3759122" y="0"/>
                </a:cubicBezTo>
                <a:cubicBezTo>
                  <a:pt x="4043446" y="28247"/>
                  <a:pt x="4266714" y="29050"/>
                  <a:pt x="4518535" y="0"/>
                </a:cubicBezTo>
                <a:cubicBezTo>
                  <a:pt x="4770356" y="-29050"/>
                  <a:pt x="4955169" y="22985"/>
                  <a:pt x="5091425" y="0"/>
                </a:cubicBezTo>
                <a:cubicBezTo>
                  <a:pt x="5227681" y="-22985"/>
                  <a:pt x="5611441" y="16613"/>
                  <a:pt x="5757576" y="0"/>
                </a:cubicBezTo>
                <a:cubicBezTo>
                  <a:pt x="5903711" y="-16613"/>
                  <a:pt x="6110856" y="-14165"/>
                  <a:pt x="6237205" y="0"/>
                </a:cubicBezTo>
                <a:cubicBezTo>
                  <a:pt x="6363554" y="14165"/>
                  <a:pt x="6632012" y="-3958"/>
                  <a:pt x="6996618" y="0"/>
                </a:cubicBezTo>
                <a:cubicBezTo>
                  <a:pt x="7361224" y="3958"/>
                  <a:pt x="7543456" y="-37047"/>
                  <a:pt x="7849291" y="0"/>
                </a:cubicBezTo>
                <a:cubicBezTo>
                  <a:pt x="8155126" y="37047"/>
                  <a:pt x="8304603" y="-3301"/>
                  <a:pt x="8701965" y="0"/>
                </a:cubicBezTo>
                <a:cubicBezTo>
                  <a:pt x="9099327" y="3301"/>
                  <a:pt x="9027806" y="21341"/>
                  <a:pt x="9274855" y="0"/>
                </a:cubicBezTo>
                <a:cubicBezTo>
                  <a:pt x="9521904" y="-21341"/>
                  <a:pt x="9904402" y="44244"/>
                  <a:pt x="10314051" y="0"/>
                </a:cubicBezTo>
                <a:cubicBezTo>
                  <a:pt x="10768369" y="-81005"/>
                  <a:pt x="11197776" y="484941"/>
                  <a:pt x="11301984" y="987933"/>
                </a:cubicBezTo>
                <a:cubicBezTo>
                  <a:pt x="11322141" y="1229970"/>
                  <a:pt x="11272437" y="1440067"/>
                  <a:pt x="11301984" y="1725568"/>
                </a:cubicBezTo>
                <a:cubicBezTo>
                  <a:pt x="11331531" y="2011069"/>
                  <a:pt x="11293717" y="2164036"/>
                  <a:pt x="11301984" y="2344654"/>
                </a:cubicBezTo>
                <a:cubicBezTo>
                  <a:pt x="11310251" y="2525272"/>
                  <a:pt x="11308367" y="2846419"/>
                  <a:pt x="11301984" y="3042773"/>
                </a:cubicBezTo>
                <a:cubicBezTo>
                  <a:pt x="11295601" y="3239127"/>
                  <a:pt x="11274040" y="3442392"/>
                  <a:pt x="11301984" y="3661860"/>
                </a:cubicBezTo>
                <a:cubicBezTo>
                  <a:pt x="11329928" y="3881328"/>
                  <a:pt x="11312808" y="4133285"/>
                  <a:pt x="11301984" y="4280946"/>
                </a:cubicBezTo>
                <a:cubicBezTo>
                  <a:pt x="11291160" y="4428607"/>
                  <a:pt x="11280732" y="4768625"/>
                  <a:pt x="11301984" y="4939549"/>
                </a:cubicBezTo>
                <a:cubicBezTo>
                  <a:pt x="11296074" y="5498454"/>
                  <a:pt x="10877328" y="5882517"/>
                  <a:pt x="10314051" y="5927482"/>
                </a:cubicBezTo>
                <a:cubicBezTo>
                  <a:pt x="10150144" y="5943844"/>
                  <a:pt x="9776813" y="5901340"/>
                  <a:pt x="9554639" y="5927482"/>
                </a:cubicBezTo>
                <a:cubicBezTo>
                  <a:pt x="9332465" y="5953624"/>
                  <a:pt x="9136518" y="5902731"/>
                  <a:pt x="8888487" y="5927482"/>
                </a:cubicBezTo>
                <a:cubicBezTo>
                  <a:pt x="8640456" y="5952233"/>
                  <a:pt x="8506099" y="5912475"/>
                  <a:pt x="8408858" y="5927482"/>
                </a:cubicBezTo>
                <a:cubicBezTo>
                  <a:pt x="8311617" y="5942489"/>
                  <a:pt x="7888311" y="5899175"/>
                  <a:pt x="7556185" y="5927482"/>
                </a:cubicBezTo>
                <a:cubicBezTo>
                  <a:pt x="7224059" y="5955789"/>
                  <a:pt x="7162110" y="5933253"/>
                  <a:pt x="6983295" y="5927482"/>
                </a:cubicBezTo>
                <a:cubicBezTo>
                  <a:pt x="6804480" y="5921712"/>
                  <a:pt x="6527762" y="5885740"/>
                  <a:pt x="6130621" y="5927482"/>
                </a:cubicBezTo>
                <a:cubicBezTo>
                  <a:pt x="5733480" y="5969224"/>
                  <a:pt x="5896186" y="5908905"/>
                  <a:pt x="5744253" y="5927482"/>
                </a:cubicBezTo>
                <a:cubicBezTo>
                  <a:pt x="5592320" y="5946059"/>
                  <a:pt x="5428680" y="5919457"/>
                  <a:pt x="5171363" y="5927482"/>
                </a:cubicBezTo>
                <a:cubicBezTo>
                  <a:pt x="4914046" y="5935508"/>
                  <a:pt x="4852928" y="5902856"/>
                  <a:pt x="4598473" y="5927482"/>
                </a:cubicBezTo>
                <a:cubicBezTo>
                  <a:pt x="4344018" y="5952109"/>
                  <a:pt x="3989325" y="5920673"/>
                  <a:pt x="3745799" y="5927482"/>
                </a:cubicBezTo>
                <a:cubicBezTo>
                  <a:pt x="3502273" y="5934291"/>
                  <a:pt x="3540603" y="5916063"/>
                  <a:pt x="3359432" y="5927482"/>
                </a:cubicBezTo>
                <a:cubicBezTo>
                  <a:pt x="3178261" y="5938901"/>
                  <a:pt x="3094668" y="5935239"/>
                  <a:pt x="2879803" y="5927482"/>
                </a:cubicBezTo>
                <a:cubicBezTo>
                  <a:pt x="2664938" y="5919725"/>
                  <a:pt x="2425879" y="5937017"/>
                  <a:pt x="2213651" y="5927482"/>
                </a:cubicBezTo>
                <a:cubicBezTo>
                  <a:pt x="2001423" y="5917947"/>
                  <a:pt x="1971942" y="5908313"/>
                  <a:pt x="1734022" y="5927482"/>
                </a:cubicBezTo>
                <a:cubicBezTo>
                  <a:pt x="1496102" y="5946651"/>
                  <a:pt x="1211204" y="5890753"/>
                  <a:pt x="987933" y="5927482"/>
                </a:cubicBezTo>
                <a:cubicBezTo>
                  <a:pt x="402883" y="5926019"/>
                  <a:pt x="-54974" y="5372702"/>
                  <a:pt x="0" y="4939549"/>
                </a:cubicBezTo>
                <a:cubicBezTo>
                  <a:pt x="15397" y="4734051"/>
                  <a:pt x="3436" y="4541506"/>
                  <a:pt x="0" y="4320462"/>
                </a:cubicBezTo>
                <a:cubicBezTo>
                  <a:pt x="-3436" y="4099418"/>
                  <a:pt x="-29950" y="3788828"/>
                  <a:pt x="0" y="3622344"/>
                </a:cubicBezTo>
                <a:cubicBezTo>
                  <a:pt x="29950" y="3455860"/>
                  <a:pt x="10641" y="3100778"/>
                  <a:pt x="0" y="2963741"/>
                </a:cubicBezTo>
                <a:cubicBezTo>
                  <a:pt x="-10641" y="2826704"/>
                  <a:pt x="28870" y="2500255"/>
                  <a:pt x="0" y="2305138"/>
                </a:cubicBezTo>
                <a:cubicBezTo>
                  <a:pt x="-28870" y="2110021"/>
                  <a:pt x="-24885" y="1934035"/>
                  <a:pt x="0" y="1686052"/>
                </a:cubicBezTo>
                <a:cubicBezTo>
                  <a:pt x="24885" y="1438069"/>
                  <a:pt x="1731" y="1326942"/>
                  <a:pt x="0" y="987933"/>
                </a:cubicBezTo>
                <a:close/>
              </a:path>
              <a:path w="11301984" h="5927482" stroke="0" extrusionOk="0">
                <a:moveTo>
                  <a:pt x="0" y="987933"/>
                </a:moveTo>
                <a:cubicBezTo>
                  <a:pt x="54091" y="457057"/>
                  <a:pt x="473828" y="65660"/>
                  <a:pt x="987933" y="0"/>
                </a:cubicBezTo>
                <a:cubicBezTo>
                  <a:pt x="1172127" y="-15361"/>
                  <a:pt x="1644602" y="16660"/>
                  <a:pt x="1840607" y="0"/>
                </a:cubicBezTo>
                <a:cubicBezTo>
                  <a:pt x="2036612" y="-16660"/>
                  <a:pt x="2099069" y="-12075"/>
                  <a:pt x="2226974" y="0"/>
                </a:cubicBezTo>
                <a:cubicBezTo>
                  <a:pt x="2354879" y="12075"/>
                  <a:pt x="2832828" y="-31525"/>
                  <a:pt x="2986387" y="0"/>
                </a:cubicBezTo>
                <a:cubicBezTo>
                  <a:pt x="3139946" y="31525"/>
                  <a:pt x="3238221" y="8428"/>
                  <a:pt x="3466016" y="0"/>
                </a:cubicBezTo>
                <a:cubicBezTo>
                  <a:pt x="3693811" y="-8428"/>
                  <a:pt x="4062766" y="-35796"/>
                  <a:pt x="4318689" y="0"/>
                </a:cubicBezTo>
                <a:cubicBezTo>
                  <a:pt x="4574612" y="35796"/>
                  <a:pt x="4994681" y="-14150"/>
                  <a:pt x="5171363" y="0"/>
                </a:cubicBezTo>
                <a:cubicBezTo>
                  <a:pt x="5348045" y="14150"/>
                  <a:pt x="5470356" y="-17204"/>
                  <a:pt x="5650992" y="0"/>
                </a:cubicBezTo>
                <a:cubicBezTo>
                  <a:pt x="5831628" y="17204"/>
                  <a:pt x="6016672" y="6066"/>
                  <a:pt x="6317143" y="0"/>
                </a:cubicBezTo>
                <a:cubicBezTo>
                  <a:pt x="6617614" y="-6066"/>
                  <a:pt x="6925195" y="-3414"/>
                  <a:pt x="7169817" y="0"/>
                </a:cubicBezTo>
                <a:cubicBezTo>
                  <a:pt x="7414439" y="3414"/>
                  <a:pt x="7446314" y="11532"/>
                  <a:pt x="7649446" y="0"/>
                </a:cubicBezTo>
                <a:cubicBezTo>
                  <a:pt x="7852578" y="-11532"/>
                  <a:pt x="8067462" y="2938"/>
                  <a:pt x="8222336" y="0"/>
                </a:cubicBezTo>
                <a:cubicBezTo>
                  <a:pt x="8377210" y="-2938"/>
                  <a:pt x="8708003" y="-929"/>
                  <a:pt x="9075010" y="0"/>
                </a:cubicBezTo>
                <a:cubicBezTo>
                  <a:pt x="9442017" y="929"/>
                  <a:pt x="9405254" y="28360"/>
                  <a:pt x="9647900" y="0"/>
                </a:cubicBezTo>
                <a:cubicBezTo>
                  <a:pt x="9890546" y="-28360"/>
                  <a:pt x="9993651" y="-22081"/>
                  <a:pt x="10314051" y="0"/>
                </a:cubicBezTo>
                <a:cubicBezTo>
                  <a:pt x="10871682" y="-60958"/>
                  <a:pt x="11224435" y="355379"/>
                  <a:pt x="11301984" y="987933"/>
                </a:cubicBezTo>
                <a:cubicBezTo>
                  <a:pt x="11323157" y="1157535"/>
                  <a:pt x="11286218" y="1490317"/>
                  <a:pt x="11301984" y="1725568"/>
                </a:cubicBezTo>
                <a:cubicBezTo>
                  <a:pt x="11317750" y="1960820"/>
                  <a:pt x="11334551" y="2113206"/>
                  <a:pt x="11301984" y="2384171"/>
                </a:cubicBezTo>
                <a:cubicBezTo>
                  <a:pt x="11269417" y="2655136"/>
                  <a:pt x="11286857" y="2876390"/>
                  <a:pt x="11301984" y="3003257"/>
                </a:cubicBezTo>
                <a:cubicBezTo>
                  <a:pt x="11317111" y="3130124"/>
                  <a:pt x="11319402" y="3388036"/>
                  <a:pt x="11301984" y="3543311"/>
                </a:cubicBezTo>
                <a:cubicBezTo>
                  <a:pt x="11284566" y="3698586"/>
                  <a:pt x="11290225" y="4009760"/>
                  <a:pt x="11301984" y="4162398"/>
                </a:cubicBezTo>
                <a:cubicBezTo>
                  <a:pt x="11313743" y="4315036"/>
                  <a:pt x="11310692" y="4726146"/>
                  <a:pt x="11301984" y="4939549"/>
                </a:cubicBezTo>
                <a:cubicBezTo>
                  <a:pt x="11268902" y="5488506"/>
                  <a:pt x="10957556" y="5948612"/>
                  <a:pt x="10314051" y="5927482"/>
                </a:cubicBezTo>
                <a:cubicBezTo>
                  <a:pt x="10019996" y="5913963"/>
                  <a:pt x="9832459" y="5910627"/>
                  <a:pt x="9461377" y="5927482"/>
                </a:cubicBezTo>
                <a:cubicBezTo>
                  <a:pt x="9090295" y="5944337"/>
                  <a:pt x="8963682" y="5930918"/>
                  <a:pt x="8608704" y="5927482"/>
                </a:cubicBezTo>
                <a:cubicBezTo>
                  <a:pt x="8253726" y="5924046"/>
                  <a:pt x="8075254" y="5911025"/>
                  <a:pt x="7849291" y="5927482"/>
                </a:cubicBezTo>
                <a:cubicBezTo>
                  <a:pt x="7623328" y="5943939"/>
                  <a:pt x="7268628" y="5918768"/>
                  <a:pt x="7089879" y="5927482"/>
                </a:cubicBezTo>
                <a:cubicBezTo>
                  <a:pt x="6911130" y="5936196"/>
                  <a:pt x="6472865" y="5964278"/>
                  <a:pt x="6237205" y="5927482"/>
                </a:cubicBezTo>
                <a:cubicBezTo>
                  <a:pt x="6001545" y="5890686"/>
                  <a:pt x="5778909" y="5915910"/>
                  <a:pt x="5571054" y="5927482"/>
                </a:cubicBezTo>
                <a:cubicBezTo>
                  <a:pt x="5363199" y="5939054"/>
                  <a:pt x="5294871" y="5908999"/>
                  <a:pt x="5184686" y="5927482"/>
                </a:cubicBezTo>
                <a:cubicBezTo>
                  <a:pt x="5074501" y="5945965"/>
                  <a:pt x="4738582" y="5940068"/>
                  <a:pt x="4518535" y="5927482"/>
                </a:cubicBezTo>
                <a:cubicBezTo>
                  <a:pt x="4298488" y="5914896"/>
                  <a:pt x="3851449" y="5961325"/>
                  <a:pt x="3665861" y="5927482"/>
                </a:cubicBezTo>
                <a:cubicBezTo>
                  <a:pt x="3480273" y="5893639"/>
                  <a:pt x="3323734" y="5894298"/>
                  <a:pt x="2999710" y="5927482"/>
                </a:cubicBezTo>
                <a:cubicBezTo>
                  <a:pt x="2675686" y="5960666"/>
                  <a:pt x="2726619" y="5912488"/>
                  <a:pt x="2613342" y="5927482"/>
                </a:cubicBezTo>
                <a:cubicBezTo>
                  <a:pt x="2500065" y="5942476"/>
                  <a:pt x="2351400" y="5942044"/>
                  <a:pt x="2226974" y="5927482"/>
                </a:cubicBezTo>
                <a:cubicBezTo>
                  <a:pt x="2102548" y="5912920"/>
                  <a:pt x="1750053" y="5923411"/>
                  <a:pt x="1560823" y="5927482"/>
                </a:cubicBezTo>
                <a:cubicBezTo>
                  <a:pt x="1371593" y="5931553"/>
                  <a:pt x="1241807" y="5946875"/>
                  <a:pt x="987933" y="5927482"/>
                </a:cubicBezTo>
                <a:cubicBezTo>
                  <a:pt x="349820" y="5856274"/>
                  <a:pt x="-19365" y="5399290"/>
                  <a:pt x="0" y="4939549"/>
                </a:cubicBezTo>
                <a:cubicBezTo>
                  <a:pt x="-22569" y="4714348"/>
                  <a:pt x="-29108" y="4472735"/>
                  <a:pt x="0" y="4320462"/>
                </a:cubicBezTo>
                <a:cubicBezTo>
                  <a:pt x="29108" y="4168189"/>
                  <a:pt x="-12021" y="3923408"/>
                  <a:pt x="0" y="3780408"/>
                </a:cubicBezTo>
                <a:cubicBezTo>
                  <a:pt x="12021" y="3637408"/>
                  <a:pt x="26175" y="3205005"/>
                  <a:pt x="0" y="3042773"/>
                </a:cubicBezTo>
                <a:cubicBezTo>
                  <a:pt x="-26175" y="2880541"/>
                  <a:pt x="-20233" y="2618964"/>
                  <a:pt x="0" y="2463203"/>
                </a:cubicBezTo>
                <a:cubicBezTo>
                  <a:pt x="20233" y="2307442"/>
                  <a:pt x="27423" y="2093497"/>
                  <a:pt x="0" y="1883633"/>
                </a:cubicBezTo>
                <a:cubicBezTo>
                  <a:pt x="-27423" y="1673769"/>
                  <a:pt x="43673" y="1315120"/>
                  <a:pt x="0" y="987933"/>
                </a:cubicBezTo>
                <a:close/>
              </a:path>
            </a:pathLst>
          </a:custGeom>
          <a:solidFill>
            <a:schemeClr val="bg1">
              <a:alpha val="96000"/>
            </a:schemeClr>
          </a:solidFill>
          <a:ln w="57150">
            <a:solidFill>
              <a:srgbClr val="00B050"/>
            </a:solidFill>
            <a:prstDash val="sysDash"/>
            <a:extLst>
              <a:ext uri="{C807C97D-BFC1-408E-A445-0C87EB9F89A2}">
                <ask:lineSketchStyleProps xmlns:ask="http://schemas.microsoft.com/office/drawing/2018/sketchyshape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3">
            <a:extLst>
              <a:ext uri="{FF2B5EF4-FFF2-40B4-BE49-F238E27FC236}">
                <a16:creationId xmlns:a16="http://schemas.microsoft.com/office/drawing/2014/main" id="{4D2E5814-2479-D8BC-C8A9-3FABCB256A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72387" y="5192058"/>
            <a:ext cx="6068678" cy="1831638"/>
          </a:xfrm>
          <a:prstGeom prst="rect">
            <a:avLst/>
          </a:prstGeom>
        </p:spPr>
      </p:pic>
      <p:pic>
        <p:nvPicPr>
          <p:cNvPr id="4" name="Picture 3">
            <a:extLst>
              <a:ext uri="{FF2B5EF4-FFF2-40B4-BE49-F238E27FC236}">
                <a16:creationId xmlns:a16="http://schemas.microsoft.com/office/drawing/2014/main" id="{36D71528-931B-23C3-4B28-3768FF2641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25425" y="5591556"/>
            <a:ext cx="4745040" cy="1432140"/>
          </a:xfrm>
          <a:prstGeom prst="rect">
            <a:avLst/>
          </a:prstGeom>
        </p:spPr>
      </p:pic>
      <p:sp>
        <p:nvSpPr>
          <p:cNvPr id="5" name="TextBox 4">
            <a:extLst>
              <a:ext uri="{FF2B5EF4-FFF2-40B4-BE49-F238E27FC236}">
                <a16:creationId xmlns:a16="http://schemas.microsoft.com/office/drawing/2014/main" id="{4CC08F50-6AC9-45CF-B773-06FB88435520}"/>
              </a:ext>
            </a:extLst>
          </p:cNvPr>
          <p:cNvSpPr txBox="1"/>
          <p:nvPr/>
        </p:nvSpPr>
        <p:spPr>
          <a:xfrm>
            <a:off x="1315093" y="646463"/>
            <a:ext cx="10007028" cy="1323439"/>
          </a:xfrm>
          <a:prstGeom prst="rect">
            <a:avLst/>
          </a:prstGeom>
          <a:noFill/>
        </p:spPr>
        <p:txBody>
          <a:bodyPr wrap="square" rtlCol="0">
            <a:spAutoFit/>
          </a:bodyPr>
          <a:lstStyle/>
          <a:p>
            <a:pPr lvl="0" algn="ctr"/>
            <a:r>
              <a:rPr lang="vi-VN" sz="4000" b="1" dirty="0">
                <a:solidFill>
                  <a:srgbClr val="FF0066"/>
                </a:solidFill>
                <a:latin typeface="Calibri" panose="020F0502020204030204"/>
              </a:rPr>
              <a:t>1. Chia sẻ với người thân thông tin về những miền quê em hoặc bạn đã giới thiệu. </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pic>
        <p:nvPicPr>
          <p:cNvPr id="9" name="Picture 13">
            <a:extLst>
              <a:ext uri="{FF2B5EF4-FFF2-40B4-BE49-F238E27FC236}">
                <a16:creationId xmlns:a16="http://schemas.microsoft.com/office/drawing/2014/main" id="{C6617575-9894-4268-9028-EB34E3E97E0D}"/>
              </a:ext>
            </a:extLst>
          </p:cNvPr>
          <p:cNvPicPr>
            <a:picLocks noChangeAspect="1"/>
          </p:cNvPicPr>
          <p:nvPr/>
        </p:nvPicPr>
        <p:blipFill>
          <a:blip r:embed="rId4"/>
          <a:srcRect/>
          <a:stretch>
            <a:fillRect/>
          </a:stretch>
        </p:blipFill>
        <p:spPr>
          <a:xfrm>
            <a:off x="2053762" y="2060282"/>
            <a:ext cx="7804935" cy="3843930"/>
          </a:xfrm>
          <a:prstGeom prst="rect">
            <a:avLst/>
          </a:prstGeom>
        </p:spPr>
      </p:pic>
    </p:spTree>
    <p:extLst>
      <p:ext uri="{BB962C8B-B14F-4D97-AF65-F5344CB8AC3E}">
        <p14:creationId xmlns:p14="http://schemas.microsoft.com/office/powerpoint/2010/main" val="12350744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32" presetClass="emph" presetSubtype="0" fill="hold" nodeType="withEffect">
                                  <p:stCondLst>
                                    <p:cond delay="0"/>
                                  </p:stCondLst>
                                  <p:childTnLst>
                                    <p:animRot by="120000">
                                      <p:cBhvr>
                                        <p:cTn id="16" dur="100" fill="hold">
                                          <p:stCondLst>
                                            <p:cond delay="0"/>
                                          </p:stCondLst>
                                        </p:cTn>
                                        <p:tgtEl>
                                          <p:spTgt spid="9"/>
                                        </p:tgtEl>
                                        <p:attrNameLst>
                                          <p:attrName>r</p:attrName>
                                        </p:attrNameLst>
                                      </p:cBhvr>
                                    </p:animRot>
                                    <p:animRot by="-240000">
                                      <p:cBhvr>
                                        <p:cTn id="17" dur="200" fill="hold">
                                          <p:stCondLst>
                                            <p:cond delay="200"/>
                                          </p:stCondLst>
                                        </p:cTn>
                                        <p:tgtEl>
                                          <p:spTgt spid="9"/>
                                        </p:tgtEl>
                                        <p:attrNameLst>
                                          <p:attrName>r</p:attrName>
                                        </p:attrNameLst>
                                      </p:cBhvr>
                                    </p:animRot>
                                    <p:animRot by="240000">
                                      <p:cBhvr>
                                        <p:cTn id="18" dur="200" fill="hold">
                                          <p:stCondLst>
                                            <p:cond delay="400"/>
                                          </p:stCondLst>
                                        </p:cTn>
                                        <p:tgtEl>
                                          <p:spTgt spid="9"/>
                                        </p:tgtEl>
                                        <p:attrNameLst>
                                          <p:attrName>r</p:attrName>
                                        </p:attrNameLst>
                                      </p:cBhvr>
                                    </p:animRot>
                                    <p:animRot by="-240000">
                                      <p:cBhvr>
                                        <p:cTn id="19" dur="200" fill="hold">
                                          <p:stCondLst>
                                            <p:cond delay="600"/>
                                          </p:stCondLst>
                                        </p:cTn>
                                        <p:tgtEl>
                                          <p:spTgt spid="9"/>
                                        </p:tgtEl>
                                        <p:attrNameLst>
                                          <p:attrName>r</p:attrName>
                                        </p:attrNameLst>
                                      </p:cBhvr>
                                    </p:animRot>
                                    <p:animRot by="120000">
                                      <p:cBhvr>
                                        <p:cTn id="2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4C04789-A399-E73D-AF93-48BA584EE060}"/>
              </a:ext>
            </a:extLst>
          </p:cNvPr>
          <p:cNvSpPr/>
          <p:nvPr/>
        </p:nvSpPr>
        <p:spPr>
          <a:xfrm>
            <a:off x="445008" y="257175"/>
            <a:ext cx="11301984" cy="6343650"/>
          </a:xfrm>
          <a:custGeom>
            <a:avLst/>
            <a:gdLst>
              <a:gd name="connsiteX0" fmla="*/ 0 w 11301984"/>
              <a:gd name="connsiteY0" fmla="*/ 1057295 h 6343650"/>
              <a:gd name="connsiteX1" fmla="*/ 987933 w 11301984"/>
              <a:gd name="connsiteY1" fmla="*/ 0 h 6343650"/>
              <a:gd name="connsiteX2" fmla="*/ 1374301 w 11301984"/>
              <a:gd name="connsiteY2" fmla="*/ 0 h 6343650"/>
              <a:gd name="connsiteX3" fmla="*/ 1947191 w 11301984"/>
              <a:gd name="connsiteY3" fmla="*/ 0 h 6343650"/>
              <a:gd name="connsiteX4" fmla="*/ 2613342 w 11301984"/>
              <a:gd name="connsiteY4" fmla="*/ 0 h 6343650"/>
              <a:gd name="connsiteX5" fmla="*/ 3186232 w 11301984"/>
              <a:gd name="connsiteY5" fmla="*/ 0 h 6343650"/>
              <a:gd name="connsiteX6" fmla="*/ 3759122 w 11301984"/>
              <a:gd name="connsiteY6" fmla="*/ 0 h 6343650"/>
              <a:gd name="connsiteX7" fmla="*/ 4518535 w 11301984"/>
              <a:gd name="connsiteY7" fmla="*/ 0 h 6343650"/>
              <a:gd name="connsiteX8" fmla="*/ 5091425 w 11301984"/>
              <a:gd name="connsiteY8" fmla="*/ 0 h 6343650"/>
              <a:gd name="connsiteX9" fmla="*/ 5757576 w 11301984"/>
              <a:gd name="connsiteY9" fmla="*/ 0 h 6343650"/>
              <a:gd name="connsiteX10" fmla="*/ 6237205 w 11301984"/>
              <a:gd name="connsiteY10" fmla="*/ 0 h 6343650"/>
              <a:gd name="connsiteX11" fmla="*/ 6996618 w 11301984"/>
              <a:gd name="connsiteY11" fmla="*/ 0 h 6343650"/>
              <a:gd name="connsiteX12" fmla="*/ 7849291 w 11301984"/>
              <a:gd name="connsiteY12" fmla="*/ 0 h 6343650"/>
              <a:gd name="connsiteX13" fmla="*/ 8701965 w 11301984"/>
              <a:gd name="connsiteY13" fmla="*/ 0 h 6343650"/>
              <a:gd name="connsiteX14" fmla="*/ 9274855 w 11301984"/>
              <a:gd name="connsiteY14" fmla="*/ 0 h 6343650"/>
              <a:gd name="connsiteX15" fmla="*/ 10314051 w 11301984"/>
              <a:gd name="connsiteY15" fmla="*/ 0 h 6343650"/>
              <a:gd name="connsiteX16" fmla="*/ 11301984 w 11301984"/>
              <a:gd name="connsiteY16" fmla="*/ 1057295 h 6343650"/>
              <a:gd name="connsiteX17" fmla="*/ 11301984 w 11301984"/>
              <a:gd name="connsiteY17" fmla="*/ 1846719 h 6343650"/>
              <a:gd name="connsiteX18" fmla="*/ 11301984 w 11301984"/>
              <a:gd name="connsiteY18" fmla="*/ 2509271 h 6343650"/>
              <a:gd name="connsiteX19" fmla="*/ 11301984 w 11301984"/>
              <a:gd name="connsiteY19" fmla="*/ 3256405 h 6343650"/>
              <a:gd name="connsiteX20" fmla="*/ 11301984 w 11301984"/>
              <a:gd name="connsiteY20" fmla="*/ 3918958 h 6343650"/>
              <a:gd name="connsiteX21" fmla="*/ 11301984 w 11301984"/>
              <a:gd name="connsiteY21" fmla="*/ 4581510 h 6343650"/>
              <a:gd name="connsiteX22" fmla="*/ 11301984 w 11301984"/>
              <a:gd name="connsiteY22" fmla="*/ 5286354 h 6343650"/>
              <a:gd name="connsiteX23" fmla="*/ 10314051 w 11301984"/>
              <a:gd name="connsiteY23" fmla="*/ 6343650 h 6343650"/>
              <a:gd name="connsiteX24" fmla="*/ 9554639 w 11301984"/>
              <a:gd name="connsiteY24" fmla="*/ 6343650 h 6343650"/>
              <a:gd name="connsiteX25" fmla="*/ 8888487 w 11301984"/>
              <a:gd name="connsiteY25" fmla="*/ 6343650 h 6343650"/>
              <a:gd name="connsiteX26" fmla="*/ 8408858 w 11301984"/>
              <a:gd name="connsiteY26" fmla="*/ 6343650 h 6343650"/>
              <a:gd name="connsiteX27" fmla="*/ 7556185 w 11301984"/>
              <a:gd name="connsiteY27" fmla="*/ 6343650 h 6343650"/>
              <a:gd name="connsiteX28" fmla="*/ 6983295 w 11301984"/>
              <a:gd name="connsiteY28" fmla="*/ 6343650 h 6343650"/>
              <a:gd name="connsiteX29" fmla="*/ 6130621 w 11301984"/>
              <a:gd name="connsiteY29" fmla="*/ 6343650 h 6343650"/>
              <a:gd name="connsiteX30" fmla="*/ 5744253 w 11301984"/>
              <a:gd name="connsiteY30" fmla="*/ 6343650 h 6343650"/>
              <a:gd name="connsiteX31" fmla="*/ 5171363 w 11301984"/>
              <a:gd name="connsiteY31" fmla="*/ 6343650 h 6343650"/>
              <a:gd name="connsiteX32" fmla="*/ 4598473 w 11301984"/>
              <a:gd name="connsiteY32" fmla="*/ 6343650 h 6343650"/>
              <a:gd name="connsiteX33" fmla="*/ 3745799 w 11301984"/>
              <a:gd name="connsiteY33" fmla="*/ 6343650 h 6343650"/>
              <a:gd name="connsiteX34" fmla="*/ 3359432 w 11301984"/>
              <a:gd name="connsiteY34" fmla="*/ 6343650 h 6343650"/>
              <a:gd name="connsiteX35" fmla="*/ 2879803 w 11301984"/>
              <a:gd name="connsiteY35" fmla="*/ 6343650 h 6343650"/>
              <a:gd name="connsiteX36" fmla="*/ 2213651 w 11301984"/>
              <a:gd name="connsiteY36" fmla="*/ 6343650 h 6343650"/>
              <a:gd name="connsiteX37" fmla="*/ 1734022 w 11301984"/>
              <a:gd name="connsiteY37" fmla="*/ 6343650 h 6343650"/>
              <a:gd name="connsiteX38" fmla="*/ 987933 w 11301984"/>
              <a:gd name="connsiteY38" fmla="*/ 6343650 h 6343650"/>
              <a:gd name="connsiteX39" fmla="*/ 0 w 11301984"/>
              <a:gd name="connsiteY39" fmla="*/ 5286354 h 6343650"/>
              <a:gd name="connsiteX40" fmla="*/ 0 w 11301984"/>
              <a:gd name="connsiteY40" fmla="*/ 4623801 h 6343650"/>
              <a:gd name="connsiteX41" fmla="*/ 0 w 11301984"/>
              <a:gd name="connsiteY41" fmla="*/ 3876668 h 6343650"/>
              <a:gd name="connsiteX42" fmla="*/ 0 w 11301984"/>
              <a:gd name="connsiteY42" fmla="*/ 3171825 h 6343650"/>
              <a:gd name="connsiteX43" fmla="*/ 0 w 11301984"/>
              <a:gd name="connsiteY43" fmla="*/ 2466981 h 6343650"/>
              <a:gd name="connsiteX44" fmla="*/ 0 w 11301984"/>
              <a:gd name="connsiteY44" fmla="*/ 1804429 h 6343650"/>
              <a:gd name="connsiteX45" fmla="*/ 0 w 11301984"/>
              <a:gd name="connsiteY45" fmla="*/ 1057295 h 6343650"/>
              <a:gd name="connsiteX0" fmla="*/ 0 w 11301984"/>
              <a:gd name="connsiteY0" fmla="*/ 1057295 h 6343650"/>
              <a:gd name="connsiteX1" fmla="*/ 987933 w 11301984"/>
              <a:gd name="connsiteY1" fmla="*/ 0 h 6343650"/>
              <a:gd name="connsiteX2" fmla="*/ 1840607 w 11301984"/>
              <a:gd name="connsiteY2" fmla="*/ 0 h 6343650"/>
              <a:gd name="connsiteX3" fmla="*/ 2226974 w 11301984"/>
              <a:gd name="connsiteY3" fmla="*/ 0 h 6343650"/>
              <a:gd name="connsiteX4" fmla="*/ 2986387 w 11301984"/>
              <a:gd name="connsiteY4" fmla="*/ 0 h 6343650"/>
              <a:gd name="connsiteX5" fmla="*/ 3466016 w 11301984"/>
              <a:gd name="connsiteY5" fmla="*/ 0 h 6343650"/>
              <a:gd name="connsiteX6" fmla="*/ 4318689 w 11301984"/>
              <a:gd name="connsiteY6" fmla="*/ 0 h 6343650"/>
              <a:gd name="connsiteX7" fmla="*/ 5171363 w 11301984"/>
              <a:gd name="connsiteY7" fmla="*/ 0 h 6343650"/>
              <a:gd name="connsiteX8" fmla="*/ 5650992 w 11301984"/>
              <a:gd name="connsiteY8" fmla="*/ 0 h 6343650"/>
              <a:gd name="connsiteX9" fmla="*/ 6317143 w 11301984"/>
              <a:gd name="connsiteY9" fmla="*/ 0 h 6343650"/>
              <a:gd name="connsiteX10" fmla="*/ 7169817 w 11301984"/>
              <a:gd name="connsiteY10" fmla="*/ 0 h 6343650"/>
              <a:gd name="connsiteX11" fmla="*/ 7649446 w 11301984"/>
              <a:gd name="connsiteY11" fmla="*/ 0 h 6343650"/>
              <a:gd name="connsiteX12" fmla="*/ 8222336 w 11301984"/>
              <a:gd name="connsiteY12" fmla="*/ 0 h 6343650"/>
              <a:gd name="connsiteX13" fmla="*/ 9075010 w 11301984"/>
              <a:gd name="connsiteY13" fmla="*/ 0 h 6343650"/>
              <a:gd name="connsiteX14" fmla="*/ 9647900 w 11301984"/>
              <a:gd name="connsiteY14" fmla="*/ 0 h 6343650"/>
              <a:gd name="connsiteX15" fmla="*/ 10314051 w 11301984"/>
              <a:gd name="connsiteY15" fmla="*/ 0 h 6343650"/>
              <a:gd name="connsiteX16" fmla="*/ 11301984 w 11301984"/>
              <a:gd name="connsiteY16" fmla="*/ 1057295 h 6343650"/>
              <a:gd name="connsiteX17" fmla="*/ 11301984 w 11301984"/>
              <a:gd name="connsiteY17" fmla="*/ 1846719 h 6343650"/>
              <a:gd name="connsiteX18" fmla="*/ 11301984 w 11301984"/>
              <a:gd name="connsiteY18" fmla="*/ 2551563 h 6343650"/>
              <a:gd name="connsiteX19" fmla="*/ 11301984 w 11301984"/>
              <a:gd name="connsiteY19" fmla="*/ 3214115 h 6343650"/>
              <a:gd name="connsiteX20" fmla="*/ 11301984 w 11301984"/>
              <a:gd name="connsiteY20" fmla="*/ 3792086 h 6343650"/>
              <a:gd name="connsiteX21" fmla="*/ 11301984 w 11301984"/>
              <a:gd name="connsiteY21" fmla="*/ 4454639 h 6343650"/>
              <a:gd name="connsiteX22" fmla="*/ 11301984 w 11301984"/>
              <a:gd name="connsiteY22" fmla="*/ 5286354 h 6343650"/>
              <a:gd name="connsiteX23" fmla="*/ 10314051 w 11301984"/>
              <a:gd name="connsiteY23" fmla="*/ 6343650 h 6343650"/>
              <a:gd name="connsiteX24" fmla="*/ 9461377 w 11301984"/>
              <a:gd name="connsiteY24" fmla="*/ 6343650 h 6343650"/>
              <a:gd name="connsiteX25" fmla="*/ 8608704 w 11301984"/>
              <a:gd name="connsiteY25" fmla="*/ 6343650 h 6343650"/>
              <a:gd name="connsiteX26" fmla="*/ 7849291 w 11301984"/>
              <a:gd name="connsiteY26" fmla="*/ 6343650 h 6343650"/>
              <a:gd name="connsiteX27" fmla="*/ 7089879 w 11301984"/>
              <a:gd name="connsiteY27" fmla="*/ 6343650 h 6343650"/>
              <a:gd name="connsiteX28" fmla="*/ 6655015 w 11301984"/>
              <a:gd name="connsiteY28" fmla="*/ 6343650 h 6343650"/>
              <a:gd name="connsiteX29" fmla="*/ 6237205 w 11301984"/>
              <a:gd name="connsiteY29" fmla="*/ 6343650 h 6343650"/>
              <a:gd name="connsiteX30" fmla="*/ 5571054 w 11301984"/>
              <a:gd name="connsiteY30" fmla="*/ 6343650 h 6343650"/>
              <a:gd name="connsiteX31" fmla="*/ 5184686 w 11301984"/>
              <a:gd name="connsiteY31" fmla="*/ 6343650 h 6343650"/>
              <a:gd name="connsiteX32" fmla="*/ 4518535 w 11301984"/>
              <a:gd name="connsiteY32" fmla="*/ 6343650 h 6343650"/>
              <a:gd name="connsiteX33" fmla="*/ 3665861 w 11301984"/>
              <a:gd name="connsiteY33" fmla="*/ 6343650 h 6343650"/>
              <a:gd name="connsiteX34" fmla="*/ 2999710 w 11301984"/>
              <a:gd name="connsiteY34" fmla="*/ 6343650 h 6343650"/>
              <a:gd name="connsiteX35" fmla="*/ 2613342 w 11301984"/>
              <a:gd name="connsiteY35" fmla="*/ 6343650 h 6343650"/>
              <a:gd name="connsiteX36" fmla="*/ 2226974 w 11301984"/>
              <a:gd name="connsiteY36" fmla="*/ 6343650 h 6343650"/>
              <a:gd name="connsiteX37" fmla="*/ 1560823 w 11301984"/>
              <a:gd name="connsiteY37" fmla="*/ 6343650 h 6343650"/>
              <a:gd name="connsiteX38" fmla="*/ 987933 w 11301984"/>
              <a:gd name="connsiteY38" fmla="*/ 6343650 h 6343650"/>
              <a:gd name="connsiteX39" fmla="*/ 0 w 11301984"/>
              <a:gd name="connsiteY39" fmla="*/ 5286354 h 6343650"/>
              <a:gd name="connsiteX40" fmla="*/ 0 w 11301984"/>
              <a:gd name="connsiteY40" fmla="*/ 4623801 h 6343650"/>
              <a:gd name="connsiteX41" fmla="*/ 0 w 11301984"/>
              <a:gd name="connsiteY41" fmla="*/ 4045830 h 6343650"/>
              <a:gd name="connsiteX42" fmla="*/ 0 w 11301984"/>
              <a:gd name="connsiteY42" fmla="*/ 3256405 h 6343650"/>
              <a:gd name="connsiteX43" fmla="*/ 0 w 11301984"/>
              <a:gd name="connsiteY43" fmla="*/ 2636144 h 6343650"/>
              <a:gd name="connsiteX44" fmla="*/ 0 w 11301984"/>
              <a:gd name="connsiteY44" fmla="*/ 2015882 h 6343650"/>
              <a:gd name="connsiteX45" fmla="*/ 0 w 11301984"/>
              <a:gd name="connsiteY45" fmla="*/ 1057295 h 6343650"/>
              <a:gd name="connsiteX0" fmla="*/ 0 w 11301984"/>
              <a:gd name="connsiteY0" fmla="*/ 1057295 h 6343650"/>
              <a:gd name="connsiteX1" fmla="*/ 987933 w 11301984"/>
              <a:gd name="connsiteY1" fmla="*/ 0 h 6343650"/>
              <a:gd name="connsiteX2" fmla="*/ 1374301 w 11301984"/>
              <a:gd name="connsiteY2" fmla="*/ 0 h 6343650"/>
              <a:gd name="connsiteX3" fmla="*/ 1947191 w 11301984"/>
              <a:gd name="connsiteY3" fmla="*/ 0 h 6343650"/>
              <a:gd name="connsiteX4" fmla="*/ 2613342 w 11301984"/>
              <a:gd name="connsiteY4" fmla="*/ 0 h 6343650"/>
              <a:gd name="connsiteX5" fmla="*/ 3186232 w 11301984"/>
              <a:gd name="connsiteY5" fmla="*/ 0 h 6343650"/>
              <a:gd name="connsiteX6" fmla="*/ 3759122 w 11301984"/>
              <a:gd name="connsiteY6" fmla="*/ 0 h 6343650"/>
              <a:gd name="connsiteX7" fmla="*/ 4518535 w 11301984"/>
              <a:gd name="connsiteY7" fmla="*/ 0 h 6343650"/>
              <a:gd name="connsiteX8" fmla="*/ 5091425 w 11301984"/>
              <a:gd name="connsiteY8" fmla="*/ 0 h 6343650"/>
              <a:gd name="connsiteX9" fmla="*/ 5757576 w 11301984"/>
              <a:gd name="connsiteY9" fmla="*/ 0 h 6343650"/>
              <a:gd name="connsiteX10" fmla="*/ 6237205 w 11301984"/>
              <a:gd name="connsiteY10" fmla="*/ 0 h 6343650"/>
              <a:gd name="connsiteX11" fmla="*/ 6996618 w 11301984"/>
              <a:gd name="connsiteY11" fmla="*/ 0 h 6343650"/>
              <a:gd name="connsiteX12" fmla="*/ 7849291 w 11301984"/>
              <a:gd name="connsiteY12" fmla="*/ 0 h 6343650"/>
              <a:gd name="connsiteX13" fmla="*/ 8701965 w 11301984"/>
              <a:gd name="connsiteY13" fmla="*/ 0 h 6343650"/>
              <a:gd name="connsiteX14" fmla="*/ 9274855 w 11301984"/>
              <a:gd name="connsiteY14" fmla="*/ 0 h 6343650"/>
              <a:gd name="connsiteX15" fmla="*/ 10314051 w 11301984"/>
              <a:gd name="connsiteY15" fmla="*/ 0 h 6343650"/>
              <a:gd name="connsiteX16" fmla="*/ 11301984 w 11301984"/>
              <a:gd name="connsiteY16" fmla="*/ 1057295 h 6343650"/>
              <a:gd name="connsiteX17" fmla="*/ 11301984 w 11301984"/>
              <a:gd name="connsiteY17" fmla="*/ 1846719 h 6343650"/>
              <a:gd name="connsiteX18" fmla="*/ 11301984 w 11301984"/>
              <a:gd name="connsiteY18" fmla="*/ 2509271 h 6343650"/>
              <a:gd name="connsiteX19" fmla="*/ 11301984 w 11301984"/>
              <a:gd name="connsiteY19" fmla="*/ 3256405 h 6343650"/>
              <a:gd name="connsiteX20" fmla="*/ 11301984 w 11301984"/>
              <a:gd name="connsiteY20" fmla="*/ 3918958 h 6343650"/>
              <a:gd name="connsiteX21" fmla="*/ 11301984 w 11301984"/>
              <a:gd name="connsiteY21" fmla="*/ 4581510 h 6343650"/>
              <a:gd name="connsiteX22" fmla="*/ 11301984 w 11301984"/>
              <a:gd name="connsiteY22" fmla="*/ 5286354 h 6343650"/>
              <a:gd name="connsiteX23" fmla="*/ 10314051 w 11301984"/>
              <a:gd name="connsiteY23" fmla="*/ 6343650 h 6343650"/>
              <a:gd name="connsiteX24" fmla="*/ 9554639 w 11301984"/>
              <a:gd name="connsiteY24" fmla="*/ 6343650 h 6343650"/>
              <a:gd name="connsiteX25" fmla="*/ 8888487 w 11301984"/>
              <a:gd name="connsiteY25" fmla="*/ 6343650 h 6343650"/>
              <a:gd name="connsiteX26" fmla="*/ 8408858 w 11301984"/>
              <a:gd name="connsiteY26" fmla="*/ 6343650 h 6343650"/>
              <a:gd name="connsiteX27" fmla="*/ 7556185 w 11301984"/>
              <a:gd name="connsiteY27" fmla="*/ 6343650 h 6343650"/>
              <a:gd name="connsiteX28" fmla="*/ 6983295 w 11301984"/>
              <a:gd name="connsiteY28" fmla="*/ 6343650 h 6343650"/>
              <a:gd name="connsiteX29" fmla="*/ 6130621 w 11301984"/>
              <a:gd name="connsiteY29" fmla="*/ 6343650 h 6343650"/>
              <a:gd name="connsiteX30" fmla="*/ 5744253 w 11301984"/>
              <a:gd name="connsiteY30" fmla="*/ 6343650 h 6343650"/>
              <a:gd name="connsiteX31" fmla="*/ 5171363 w 11301984"/>
              <a:gd name="connsiteY31" fmla="*/ 6343650 h 6343650"/>
              <a:gd name="connsiteX32" fmla="*/ 4598473 w 11301984"/>
              <a:gd name="connsiteY32" fmla="*/ 6343650 h 6343650"/>
              <a:gd name="connsiteX33" fmla="*/ 3745799 w 11301984"/>
              <a:gd name="connsiteY33" fmla="*/ 6343650 h 6343650"/>
              <a:gd name="connsiteX34" fmla="*/ 3359432 w 11301984"/>
              <a:gd name="connsiteY34" fmla="*/ 6343650 h 6343650"/>
              <a:gd name="connsiteX35" fmla="*/ 2879803 w 11301984"/>
              <a:gd name="connsiteY35" fmla="*/ 6343650 h 6343650"/>
              <a:gd name="connsiteX36" fmla="*/ 2213651 w 11301984"/>
              <a:gd name="connsiteY36" fmla="*/ 6343650 h 6343650"/>
              <a:gd name="connsiteX37" fmla="*/ 1734022 w 11301984"/>
              <a:gd name="connsiteY37" fmla="*/ 6343650 h 6343650"/>
              <a:gd name="connsiteX38" fmla="*/ 987933 w 11301984"/>
              <a:gd name="connsiteY38" fmla="*/ 6343650 h 6343650"/>
              <a:gd name="connsiteX39" fmla="*/ 0 w 11301984"/>
              <a:gd name="connsiteY39" fmla="*/ 5286354 h 6343650"/>
              <a:gd name="connsiteX40" fmla="*/ 0 w 11301984"/>
              <a:gd name="connsiteY40" fmla="*/ 4623801 h 6343650"/>
              <a:gd name="connsiteX41" fmla="*/ 0 w 11301984"/>
              <a:gd name="connsiteY41" fmla="*/ 3876668 h 6343650"/>
              <a:gd name="connsiteX42" fmla="*/ 0 w 11301984"/>
              <a:gd name="connsiteY42" fmla="*/ 3171825 h 6343650"/>
              <a:gd name="connsiteX43" fmla="*/ 0 w 11301984"/>
              <a:gd name="connsiteY43" fmla="*/ 2466981 h 6343650"/>
              <a:gd name="connsiteX44" fmla="*/ 0 w 11301984"/>
              <a:gd name="connsiteY44" fmla="*/ 1804429 h 6343650"/>
              <a:gd name="connsiteX45" fmla="*/ 0 w 11301984"/>
              <a:gd name="connsiteY45" fmla="*/ 1057295 h 634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01984" h="6343650" fill="none" extrusionOk="0">
                <a:moveTo>
                  <a:pt x="0" y="1057295"/>
                </a:moveTo>
                <a:cubicBezTo>
                  <a:pt x="-233098" y="419496"/>
                  <a:pt x="625847" y="-30550"/>
                  <a:pt x="987933" y="0"/>
                </a:cubicBezTo>
                <a:cubicBezTo>
                  <a:pt x="1092733" y="42550"/>
                  <a:pt x="1185960" y="-25694"/>
                  <a:pt x="1374301" y="0"/>
                </a:cubicBezTo>
                <a:cubicBezTo>
                  <a:pt x="1521931" y="13446"/>
                  <a:pt x="1806010" y="-773"/>
                  <a:pt x="1947191" y="0"/>
                </a:cubicBezTo>
                <a:cubicBezTo>
                  <a:pt x="2079620" y="-49650"/>
                  <a:pt x="2281342" y="-16490"/>
                  <a:pt x="2613342" y="0"/>
                </a:cubicBezTo>
                <a:cubicBezTo>
                  <a:pt x="2908998" y="26788"/>
                  <a:pt x="2929702" y="27286"/>
                  <a:pt x="3186232" y="0"/>
                </a:cubicBezTo>
                <a:cubicBezTo>
                  <a:pt x="3434928" y="-20995"/>
                  <a:pt x="3470420" y="-20209"/>
                  <a:pt x="3759122" y="0"/>
                </a:cubicBezTo>
                <a:cubicBezTo>
                  <a:pt x="4038288" y="-62325"/>
                  <a:pt x="4252860" y="60560"/>
                  <a:pt x="4518535" y="0"/>
                </a:cubicBezTo>
                <a:cubicBezTo>
                  <a:pt x="4771191" y="9936"/>
                  <a:pt x="4898724" y="16256"/>
                  <a:pt x="5091425" y="0"/>
                </a:cubicBezTo>
                <a:cubicBezTo>
                  <a:pt x="5208912" y="5598"/>
                  <a:pt x="5629050" y="-10447"/>
                  <a:pt x="5757576" y="0"/>
                </a:cubicBezTo>
                <a:cubicBezTo>
                  <a:pt x="5885683" y="22745"/>
                  <a:pt x="6120171" y="-38883"/>
                  <a:pt x="6237205" y="0"/>
                </a:cubicBezTo>
                <a:cubicBezTo>
                  <a:pt x="6399409" y="102172"/>
                  <a:pt x="6560224" y="-37275"/>
                  <a:pt x="6996618" y="0"/>
                </a:cubicBezTo>
                <a:cubicBezTo>
                  <a:pt x="7321506" y="-30189"/>
                  <a:pt x="7600486" y="-64671"/>
                  <a:pt x="7849291" y="0"/>
                </a:cubicBezTo>
                <a:cubicBezTo>
                  <a:pt x="8136556" y="-17300"/>
                  <a:pt x="8240127" y="12756"/>
                  <a:pt x="8701965" y="0"/>
                </a:cubicBezTo>
                <a:cubicBezTo>
                  <a:pt x="9093246" y="-11540"/>
                  <a:pt x="9028102" y="-8093"/>
                  <a:pt x="9274855" y="0"/>
                </a:cubicBezTo>
                <a:cubicBezTo>
                  <a:pt x="9372886" y="711"/>
                  <a:pt x="9824723" y="163366"/>
                  <a:pt x="10314051" y="0"/>
                </a:cubicBezTo>
                <a:cubicBezTo>
                  <a:pt x="10816620" y="-20091"/>
                  <a:pt x="11196648" y="418910"/>
                  <a:pt x="11301984" y="1057295"/>
                </a:cubicBezTo>
                <a:cubicBezTo>
                  <a:pt x="11250680" y="1272516"/>
                  <a:pt x="11185207" y="1481883"/>
                  <a:pt x="11301984" y="1846719"/>
                </a:cubicBezTo>
                <a:cubicBezTo>
                  <a:pt x="11367195" y="2144123"/>
                  <a:pt x="11313170" y="2325837"/>
                  <a:pt x="11301984" y="2509271"/>
                </a:cubicBezTo>
                <a:cubicBezTo>
                  <a:pt x="11289502" y="2707108"/>
                  <a:pt x="11271171" y="3123249"/>
                  <a:pt x="11301984" y="3256405"/>
                </a:cubicBezTo>
                <a:cubicBezTo>
                  <a:pt x="11304085" y="3435452"/>
                  <a:pt x="11311282" y="3631700"/>
                  <a:pt x="11301984" y="3918958"/>
                </a:cubicBezTo>
                <a:cubicBezTo>
                  <a:pt x="11363246" y="4130746"/>
                  <a:pt x="11358364" y="4427925"/>
                  <a:pt x="11301984" y="4581510"/>
                </a:cubicBezTo>
                <a:cubicBezTo>
                  <a:pt x="11348255" y="4756004"/>
                  <a:pt x="11259890" y="5150399"/>
                  <a:pt x="11301984" y="5286354"/>
                </a:cubicBezTo>
                <a:cubicBezTo>
                  <a:pt x="11505498" y="5835138"/>
                  <a:pt x="11009369" y="6301908"/>
                  <a:pt x="10314051" y="6343650"/>
                </a:cubicBezTo>
                <a:cubicBezTo>
                  <a:pt x="10120167" y="6460915"/>
                  <a:pt x="9783814" y="6382052"/>
                  <a:pt x="9554639" y="6343650"/>
                </a:cubicBezTo>
                <a:cubicBezTo>
                  <a:pt x="9341468" y="6389911"/>
                  <a:pt x="9113545" y="6287410"/>
                  <a:pt x="8888487" y="6343650"/>
                </a:cubicBezTo>
                <a:cubicBezTo>
                  <a:pt x="8646991" y="6401822"/>
                  <a:pt x="8483269" y="6291119"/>
                  <a:pt x="8408858" y="6343650"/>
                </a:cubicBezTo>
                <a:cubicBezTo>
                  <a:pt x="8313667" y="6419553"/>
                  <a:pt x="7862637" y="6376553"/>
                  <a:pt x="7556185" y="6343650"/>
                </a:cubicBezTo>
                <a:cubicBezTo>
                  <a:pt x="7223535" y="6366115"/>
                  <a:pt x="7152139" y="6337775"/>
                  <a:pt x="6983295" y="6343650"/>
                </a:cubicBezTo>
                <a:cubicBezTo>
                  <a:pt x="6906110" y="6272510"/>
                  <a:pt x="6552650" y="6409789"/>
                  <a:pt x="6130621" y="6343650"/>
                </a:cubicBezTo>
                <a:cubicBezTo>
                  <a:pt x="5767465" y="6382363"/>
                  <a:pt x="5880886" y="6364349"/>
                  <a:pt x="5744253" y="6343650"/>
                </a:cubicBezTo>
                <a:cubicBezTo>
                  <a:pt x="5557133" y="6326247"/>
                  <a:pt x="5464454" y="6380762"/>
                  <a:pt x="5171363" y="6343650"/>
                </a:cubicBezTo>
                <a:cubicBezTo>
                  <a:pt x="4895129" y="6362343"/>
                  <a:pt x="4870942" y="6324107"/>
                  <a:pt x="4598473" y="6343650"/>
                </a:cubicBezTo>
                <a:cubicBezTo>
                  <a:pt x="4317380" y="6411673"/>
                  <a:pt x="4034400" y="6361921"/>
                  <a:pt x="3745799" y="6343650"/>
                </a:cubicBezTo>
                <a:cubicBezTo>
                  <a:pt x="3496240" y="6348219"/>
                  <a:pt x="3535769" y="6327971"/>
                  <a:pt x="3359432" y="6343650"/>
                </a:cubicBezTo>
                <a:cubicBezTo>
                  <a:pt x="3151951" y="6363319"/>
                  <a:pt x="3109131" y="6340387"/>
                  <a:pt x="2879803" y="6343650"/>
                </a:cubicBezTo>
                <a:cubicBezTo>
                  <a:pt x="2622064" y="6369597"/>
                  <a:pt x="2419305" y="6262167"/>
                  <a:pt x="2213651" y="6343650"/>
                </a:cubicBezTo>
                <a:cubicBezTo>
                  <a:pt x="1996862" y="6330238"/>
                  <a:pt x="1962241" y="6319107"/>
                  <a:pt x="1734022" y="6343650"/>
                </a:cubicBezTo>
                <a:cubicBezTo>
                  <a:pt x="1503779" y="6434633"/>
                  <a:pt x="1244563" y="6254014"/>
                  <a:pt x="987933" y="6343650"/>
                </a:cubicBezTo>
                <a:cubicBezTo>
                  <a:pt x="411512" y="6403516"/>
                  <a:pt x="-125797" y="5675535"/>
                  <a:pt x="0" y="5286354"/>
                </a:cubicBezTo>
                <a:cubicBezTo>
                  <a:pt x="-39384" y="5095689"/>
                  <a:pt x="-33014" y="4783275"/>
                  <a:pt x="0" y="4623801"/>
                </a:cubicBezTo>
                <a:cubicBezTo>
                  <a:pt x="-17955" y="4430260"/>
                  <a:pt x="-20945" y="4071715"/>
                  <a:pt x="0" y="3876668"/>
                </a:cubicBezTo>
                <a:cubicBezTo>
                  <a:pt x="69916" y="3699373"/>
                  <a:pt x="34130" y="3308482"/>
                  <a:pt x="0" y="3171825"/>
                </a:cubicBezTo>
                <a:cubicBezTo>
                  <a:pt x="-7678" y="3002615"/>
                  <a:pt x="26831" y="2599909"/>
                  <a:pt x="0" y="2466981"/>
                </a:cubicBezTo>
                <a:cubicBezTo>
                  <a:pt x="-42959" y="2216709"/>
                  <a:pt x="-47163" y="2008974"/>
                  <a:pt x="0" y="1804429"/>
                </a:cubicBezTo>
                <a:cubicBezTo>
                  <a:pt x="-2939" y="1550014"/>
                  <a:pt x="12296" y="1387163"/>
                  <a:pt x="0" y="1057295"/>
                </a:cubicBezTo>
                <a:close/>
              </a:path>
              <a:path w="11301984" h="6343650" stroke="0" extrusionOk="0">
                <a:moveTo>
                  <a:pt x="0" y="1057295"/>
                </a:moveTo>
                <a:cubicBezTo>
                  <a:pt x="-46826" y="665286"/>
                  <a:pt x="347196" y="110982"/>
                  <a:pt x="987933" y="0"/>
                </a:cubicBezTo>
                <a:cubicBezTo>
                  <a:pt x="1164099" y="9944"/>
                  <a:pt x="1721160" y="49799"/>
                  <a:pt x="1840607" y="0"/>
                </a:cubicBezTo>
                <a:cubicBezTo>
                  <a:pt x="2040550" y="-23504"/>
                  <a:pt x="2076043" y="-12257"/>
                  <a:pt x="2226974" y="0"/>
                </a:cubicBezTo>
                <a:cubicBezTo>
                  <a:pt x="2307222" y="-34127"/>
                  <a:pt x="2794831" y="-4641"/>
                  <a:pt x="2986387" y="0"/>
                </a:cubicBezTo>
                <a:cubicBezTo>
                  <a:pt x="3159308" y="44342"/>
                  <a:pt x="3272970" y="10847"/>
                  <a:pt x="3466016" y="0"/>
                </a:cubicBezTo>
                <a:cubicBezTo>
                  <a:pt x="3612773" y="10528"/>
                  <a:pt x="4078370" y="-102117"/>
                  <a:pt x="4318689" y="0"/>
                </a:cubicBezTo>
                <a:cubicBezTo>
                  <a:pt x="4612498" y="55419"/>
                  <a:pt x="4948178" y="14372"/>
                  <a:pt x="5171363" y="0"/>
                </a:cubicBezTo>
                <a:cubicBezTo>
                  <a:pt x="5321235" y="30644"/>
                  <a:pt x="5452017" y="-39783"/>
                  <a:pt x="5650992" y="0"/>
                </a:cubicBezTo>
                <a:cubicBezTo>
                  <a:pt x="5845403" y="-17225"/>
                  <a:pt x="5939500" y="1050"/>
                  <a:pt x="6317143" y="0"/>
                </a:cubicBezTo>
                <a:cubicBezTo>
                  <a:pt x="6575488" y="40155"/>
                  <a:pt x="6929332" y="-75155"/>
                  <a:pt x="7169817" y="0"/>
                </a:cubicBezTo>
                <a:cubicBezTo>
                  <a:pt x="7416121" y="16581"/>
                  <a:pt x="7445839" y="18758"/>
                  <a:pt x="7649446" y="0"/>
                </a:cubicBezTo>
                <a:cubicBezTo>
                  <a:pt x="7891911" y="-56951"/>
                  <a:pt x="8121960" y="-9068"/>
                  <a:pt x="8222336" y="0"/>
                </a:cubicBezTo>
                <a:cubicBezTo>
                  <a:pt x="8367279" y="41441"/>
                  <a:pt x="8663788" y="47240"/>
                  <a:pt x="9075010" y="0"/>
                </a:cubicBezTo>
                <a:cubicBezTo>
                  <a:pt x="9431185" y="-12407"/>
                  <a:pt x="9395883" y="21770"/>
                  <a:pt x="9647900" y="0"/>
                </a:cubicBezTo>
                <a:cubicBezTo>
                  <a:pt x="9910485" y="-27560"/>
                  <a:pt x="9985127" y="-41863"/>
                  <a:pt x="10314051" y="0"/>
                </a:cubicBezTo>
                <a:cubicBezTo>
                  <a:pt x="10780027" y="-85615"/>
                  <a:pt x="11203575" y="626700"/>
                  <a:pt x="11301984" y="1057295"/>
                </a:cubicBezTo>
                <a:cubicBezTo>
                  <a:pt x="11291344" y="1181611"/>
                  <a:pt x="11343775" y="1629447"/>
                  <a:pt x="11301984" y="1846719"/>
                </a:cubicBezTo>
                <a:cubicBezTo>
                  <a:pt x="11352503" y="2049836"/>
                  <a:pt x="11278051" y="2272689"/>
                  <a:pt x="11301984" y="2551563"/>
                </a:cubicBezTo>
                <a:cubicBezTo>
                  <a:pt x="11304279" y="2866539"/>
                  <a:pt x="11277021" y="3059087"/>
                  <a:pt x="11301984" y="3214115"/>
                </a:cubicBezTo>
                <a:cubicBezTo>
                  <a:pt x="11302011" y="3339657"/>
                  <a:pt x="11370254" y="3620395"/>
                  <a:pt x="11301984" y="3792086"/>
                </a:cubicBezTo>
                <a:cubicBezTo>
                  <a:pt x="11320346" y="3978043"/>
                  <a:pt x="11303683" y="4231803"/>
                  <a:pt x="11301984" y="4454639"/>
                </a:cubicBezTo>
                <a:cubicBezTo>
                  <a:pt x="11243952" y="4611227"/>
                  <a:pt x="11324863" y="5031240"/>
                  <a:pt x="11301984" y="5286354"/>
                </a:cubicBezTo>
                <a:cubicBezTo>
                  <a:pt x="11275662" y="5980989"/>
                  <a:pt x="10998100" y="6495877"/>
                  <a:pt x="10314051" y="6343650"/>
                </a:cubicBezTo>
                <a:cubicBezTo>
                  <a:pt x="10043620" y="6313781"/>
                  <a:pt x="9787110" y="6255462"/>
                  <a:pt x="9461377" y="6343650"/>
                </a:cubicBezTo>
                <a:cubicBezTo>
                  <a:pt x="9067385" y="6321668"/>
                  <a:pt x="8939077" y="6323599"/>
                  <a:pt x="8608704" y="6343650"/>
                </a:cubicBezTo>
                <a:cubicBezTo>
                  <a:pt x="8237290" y="6379501"/>
                  <a:pt x="8091176" y="6290470"/>
                  <a:pt x="7849291" y="6343650"/>
                </a:cubicBezTo>
                <a:cubicBezTo>
                  <a:pt x="7651795" y="6345409"/>
                  <a:pt x="7351701" y="6286485"/>
                  <a:pt x="7089879" y="6343650"/>
                </a:cubicBezTo>
                <a:cubicBezTo>
                  <a:pt x="6950596" y="6329445"/>
                  <a:pt x="6864920" y="6351391"/>
                  <a:pt x="6655015" y="6343650"/>
                </a:cubicBezTo>
                <a:cubicBezTo>
                  <a:pt x="6445110" y="6335909"/>
                  <a:pt x="6334370" y="6342151"/>
                  <a:pt x="6237205" y="6343650"/>
                </a:cubicBezTo>
                <a:cubicBezTo>
                  <a:pt x="6008436" y="6310132"/>
                  <a:pt x="5791277" y="6334401"/>
                  <a:pt x="5571054" y="6343650"/>
                </a:cubicBezTo>
                <a:cubicBezTo>
                  <a:pt x="5359152" y="6370477"/>
                  <a:pt x="5304829" y="6310336"/>
                  <a:pt x="5184686" y="6343650"/>
                </a:cubicBezTo>
                <a:cubicBezTo>
                  <a:pt x="5088391" y="6356433"/>
                  <a:pt x="4732934" y="6343123"/>
                  <a:pt x="4518535" y="6343650"/>
                </a:cubicBezTo>
                <a:cubicBezTo>
                  <a:pt x="4287686" y="6341522"/>
                  <a:pt x="3838848" y="6382694"/>
                  <a:pt x="3665861" y="6343650"/>
                </a:cubicBezTo>
                <a:cubicBezTo>
                  <a:pt x="3456140" y="6324765"/>
                  <a:pt x="3305712" y="6284245"/>
                  <a:pt x="2999710" y="6343650"/>
                </a:cubicBezTo>
                <a:cubicBezTo>
                  <a:pt x="2689848" y="6365711"/>
                  <a:pt x="2712874" y="6315204"/>
                  <a:pt x="2613342" y="6343650"/>
                </a:cubicBezTo>
                <a:cubicBezTo>
                  <a:pt x="2514210" y="6358517"/>
                  <a:pt x="2338547" y="6343358"/>
                  <a:pt x="2226974" y="6343650"/>
                </a:cubicBezTo>
                <a:cubicBezTo>
                  <a:pt x="2086208" y="6318384"/>
                  <a:pt x="1771243" y="6300616"/>
                  <a:pt x="1560823" y="6343650"/>
                </a:cubicBezTo>
                <a:cubicBezTo>
                  <a:pt x="1333078" y="6339148"/>
                  <a:pt x="1252097" y="6362862"/>
                  <a:pt x="987933" y="6343650"/>
                </a:cubicBezTo>
                <a:cubicBezTo>
                  <a:pt x="353760" y="6230265"/>
                  <a:pt x="-201549" y="5889155"/>
                  <a:pt x="0" y="5286354"/>
                </a:cubicBezTo>
                <a:cubicBezTo>
                  <a:pt x="-19725" y="4992040"/>
                  <a:pt x="-31656" y="4761028"/>
                  <a:pt x="0" y="4623801"/>
                </a:cubicBezTo>
                <a:cubicBezTo>
                  <a:pt x="27049" y="4443035"/>
                  <a:pt x="-33971" y="4167412"/>
                  <a:pt x="0" y="4045830"/>
                </a:cubicBezTo>
                <a:cubicBezTo>
                  <a:pt x="21039" y="3857190"/>
                  <a:pt x="41327" y="3396780"/>
                  <a:pt x="0" y="3256405"/>
                </a:cubicBezTo>
                <a:cubicBezTo>
                  <a:pt x="-29898" y="3074037"/>
                  <a:pt x="2761" y="2775454"/>
                  <a:pt x="0" y="2636144"/>
                </a:cubicBezTo>
                <a:cubicBezTo>
                  <a:pt x="80195" y="2442420"/>
                  <a:pt x="35115" y="2240211"/>
                  <a:pt x="0" y="2015882"/>
                </a:cubicBezTo>
                <a:cubicBezTo>
                  <a:pt x="476" y="1753815"/>
                  <a:pt x="89584" y="1517034"/>
                  <a:pt x="0" y="1057295"/>
                </a:cubicBezTo>
                <a:close/>
              </a:path>
              <a:path w="11301984" h="6343650" fill="none" stroke="0" extrusionOk="0">
                <a:moveTo>
                  <a:pt x="0" y="1057295"/>
                </a:moveTo>
                <a:cubicBezTo>
                  <a:pt x="29308" y="409555"/>
                  <a:pt x="449624" y="224660"/>
                  <a:pt x="987933" y="0"/>
                </a:cubicBezTo>
                <a:cubicBezTo>
                  <a:pt x="1102008" y="19457"/>
                  <a:pt x="1202945" y="3248"/>
                  <a:pt x="1374301" y="0"/>
                </a:cubicBezTo>
                <a:cubicBezTo>
                  <a:pt x="1547382" y="-11769"/>
                  <a:pt x="1811341" y="99"/>
                  <a:pt x="1947191" y="0"/>
                </a:cubicBezTo>
                <a:cubicBezTo>
                  <a:pt x="2111671" y="-47567"/>
                  <a:pt x="2283846" y="-66713"/>
                  <a:pt x="2613342" y="0"/>
                </a:cubicBezTo>
                <a:cubicBezTo>
                  <a:pt x="2904787" y="29697"/>
                  <a:pt x="2927093" y="20024"/>
                  <a:pt x="3186232" y="0"/>
                </a:cubicBezTo>
                <a:cubicBezTo>
                  <a:pt x="3435629" y="-23754"/>
                  <a:pt x="3466204" y="-32498"/>
                  <a:pt x="3759122" y="0"/>
                </a:cubicBezTo>
                <a:cubicBezTo>
                  <a:pt x="3951043" y="37644"/>
                  <a:pt x="4307907" y="21393"/>
                  <a:pt x="4518535" y="0"/>
                </a:cubicBezTo>
                <a:cubicBezTo>
                  <a:pt x="4766454" y="6072"/>
                  <a:pt x="4957543" y="22070"/>
                  <a:pt x="5091425" y="0"/>
                </a:cubicBezTo>
                <a:cubicBezTo>
                  <a:pt x="5232747" y="-45141"/>
                  <a:pt x="5621828" y="26068"/>
                  <a:pt x="5757576" y="0"/>
                </a:cubicBezTo>
                <a:cubicBezTo>
                  <a:pt x="5896528" y="-32735"/>
                  <a:pt x="6106981" y="11647"/>
                  <a:pt x="6237205" y="0"/>
                </a:cubicBezTo>
                <a:cubicBezTo>
                  <a:pt x="6353374" y="-44815"/>
                  <a:pt x="6592377" y="19390"/>
                  <a:pt x="6996618" y="0"/>
                </a:cubicBezTo>
                <a:cubicBezTo>
                  <a:pt x="7400789" y="6906"/>
                  <a:pt x="7549221" y="-49205"/>
                  <a:pt x="7849291" y="0"/>
                </a:cubicBezTo>
                <a:cubicBezTo>
                  <a:pt x="8169009" y="39238"/>
                  <a:pt x="8275337" y="-35238"/>
                  <a:pt x="8701965" y="0"/>
                </a:cubicBezTo>
                <a:cubicBezTo>
                  <a:pt x="9095595" y="-10103"/>
                  <a:pt x="9030563" y="27809"/>
                  <a:pt x="9274855" y="0"/>
                </a:cubicBezTo>
                <a:cubicBezTo>
                  <a:pt x="9560530" y="-76799"/>
                  <a:pt x="9839225" y="69008"/>
                  <a:pt x="10314051" y="0"/>
                </a:cubicBezTo>
                <a:cubicBezTo>
                  <a:pt x="10850869" y="-80167"/>
                  <a:pt x="11170406" y="510317"/>
                  <a:pt x="11301984" y="1057295"/>
                </a:cubicBezTo>
                <a:cubicBezTo>
                  <a:pt x="11296460" y="1399189"/>
                  <a:pt x="11284669" y="1518107"/>
                  <a:pt x="11301984" y="1846719"/>
                </a:cubicBezTo>
                <a:cubicBezTo>
                  <a:pt x="11332454" y="2145361"/>
                  <a:pt x="11300160" y="2297218"/>
                  <a:pt x="11301984" y="2509271"/>
                </a:cubicBezTo>
                <a:cubicBezTo>
                  <a:pt x="11283956" y="2701135"/>
                  <a:pt x="11318057" y="3077381"/>
                  <a:pt x="11301984" y="3256405"/>
                </a:cubicBezTo>
                <a:cubicBezTo>
                  <a:pt x="11316741" y="3472983"/>
                  <a:pt x="11310139" y="3707127"/>
                  <a:pt x="11301984" y="3918958"/>
                </a:cubicBezTo>
                <a:cubicBezTo>
                  <a:pt x="11343010" y="4121025"/>
                  <a:pt x="11301930" y="4406686"/>
                  <a:pt x="11301984" y="4581510"/>
                </a:cubicBezTo>
                <a:cubicBezTo>
                  <a:pt x="11284909" y="4698800"/>
                  <a:pt x="11277926" y="5129602"/>
                  <a:pt x="11301984" y="5286354"/>
                </a:cubicBezTo>
                <a:cubicBezTo>
                  <a:pt x="11350011" y="6031381"/>
                  <a:pt x="10866509" y="6177663"/>
                  <a:pt x="10314051" y="6343650"/>
                </a:cubicBezTo>
                <a:cubicBezTo>
                  <a:pt x="10114452" y="6339753"/>
                  <a:pt x="9753844" y="6304478"/>
                  <a:pt x="9554639" y="6343650"/>
                </a:cubicBezTo>
                <a:cubicBezTo>
                  <a:pt x="9354896" y="6360902"/>
                  <a:pt x="9139067" y="6309128"/>
                  <a:pt x="8888487" y="6343650"/>
                </a:cubicBezTo>
                <a:cubicBezTo>
                  <a:pt x="8654931" y="6384678"/>
                  <a:pt x="8490554" y="6323525"/>
                  <a:pt x="8408858" y="6343650"/>
                </a:cubicBezTo>
                <a:cubicBezTo>
                  <a:pt x="8327116" y="6371911"/>
                  <a:pt x="7849229" y="6223860"/>
                  <a:pt x="7556185" y="6343650"/>
                </a:cubicBezTo>
                <a:cubicBezTo>
                  <a:pt x="7209659" y="6377950"/>
                  <a:pt x="7163481" y="6339821"/>
                  <a:pt x="6983295" y="6343650"/>
                </a:cubicBezTo>
                <a:cubicBezTo>
                  <a:pt x="6820561" y="6392602"/>
                  <a:pt x="6518095" y="6237948"/>
                  <a:pt x="6130621" y="6343650"/>
                </a:cubicBezTo>
                <a:cubicBezTo>
                  <a:pt x="5732578" y="6355499"/>
                  <a:pt x="5873468" y="6299877"/>
                  <a:pt x="5744253" y="6343650"/>
                </a:cubicBezTo>
                <a:cubicBezTo>
                  <a:pt x="5569152" y="6355170"/>
                  <a:pt x="5417074" y="6283501"/>
                  <a:pt x="5171363" y="6343650"/>
                </a:cubicBezTo>
                <a:cubicBezTo>
                  <a:pt x="4893732" y="6341905"/>
                  <a:pt x="4847160" y="6295416"/>
                  <a:pt x="4598473" y="6343650"/>
                </a:cubicBezTo>
                <a:cubicBezTo>
                  <a:pt x="4393089" y="6363213"/>
                  <a:pt x="4003694" y="6367046"/>
                  <a:pt x="3745799" y="6343650"/>
                </a:cubicBezTo>
                <a:cubicBezTo>
                  <a:pt x="3497548" y="6349659"/>
                  <a:pt x="3531702" y="6325935"/>
                  <a:pt x="3359432" y="6343650"/>
                </a:cubicBezTo>
                <a:cubicBezTo>
                  <a:pt x="3188441" y="6371990"/>
                  <a:pt x="3068042" y="6327485"/>
                  <a:pt x="2879803" y="6343650"/>
                </a:cubicBezTo>
                <a:cubicBezTo>
                  <a:pt x="2645446" y="6303211"/>
                  <a:pt x="2411297" y="6418454"/>
                  <a:pt x="2213651" y="6343650"/>
                </a:cubicBezTo>
                <a:cubicBezTo>
                  <a:pt x="1997999" y="6331502"/>
                  <a:pt x="1977488" y="6328425"/>
                  <a:pt x="1734022" y="6343650"/>
                </a:cubicBezTo>
                <a:cubicBezTo>
                  <a:pt x="1486413" y="6373725"/>
                  <a:pt x="1169503" y="6290921"/>
                  <a:pt x="987933" y="6343650"/>
                </a:cubicBezTo>
                <a:cubicBezTo>
                  <a:pt x="497365" y="6307272"/>
                  <a:pt x="-55171" y="5877177"/>
                  <a:pt x="0" y="5286354"/>
                </a:cubicBezTo>
                <a:cubicBezTo>
                  <a:pt x="22485" y="5105689"/>
                  <a:pt x="-1163" y="4842883"/>
                  <a:pt x="0" y="4623801"/>
                </a:cubicBezTo>
                <a:cubicBezTo>
                  <a:pt x="-29664" y="4417693"/>
                  <a:pt x="-58973" y="4021771"/>
                  <a:pt x="0" y="3876668"/>
                </a:cubicBezTo>
                <a:cubicBezTo>
                  <a:pt x="51172" y="3703947"/>
                  <a:pt x="10242" y="3291191"/>
                  <a:pt x="0" y="3171825"/>
                </a:cubicBezTo>
                <a:cubicBezTo>
                  <a:pt x="-41766" y="3070200"/>
                  <a:pt x="17586" y="2688838"/>
                  <a:pt x="0" y="2466981"/>
                </a:cubicBezTo>
                <a:cubicBezTo>
                  <a:pt x="-48864" y="2190726"/>
                  <a:pt x="-29189" y="2108689"/>
                  <a:pt x="0" y="1804429"/>
                </a:cubicBezTo>
                <a:cubicBezTo>
                  <a:pt x="10111" y="1558682"/>
                  <a:pt x="-2164" y="1418207"/>
                  <a:pt x="0" y="1057295"/>
                </a:cubicBezTo>
                <a:close/>
              </a:path>
              <a:path w="11301984" h="6343650" fill="none" stroke="0" extrusionOk="0">
                <a:moveTo>
                  <a:pt x="0" y="1057295"/>
                </a:moveTo>
                <a:cubicBezTo>
                  <a:pt x="-57859" y="441302"/>
                  <a:pt x="550880" y="42597"/>
                  <a:pt x="987933" y="0"/>
                </a:cubicBezTo>
                <a:cubicBezTo>
                  <a:pt x="1115873" y="35770"/>
                  <a:pt x="1175337" y="-1391"/>
                  <a:pt x="1374301" y="0"/>
                </a:cubicBezTo>
                <a:cubicBezTo>
                  <a:pt x="1506972" y="-3961"/>
                  <a:pt x="1812000" y="-17623"/>
                  <a:pt x="1947191" y="0"/>
                </a:cubicBezTo>
                <a:cubicBezTo>
                  <a:pt x="2117771" y="-44838"/>
                  <a:pt x="2306291" y="-28046"/>
                  <a:pt x="2613342" y="0"/>
                </a:cubicBezTo>
                <a:cubicBezTo>
                  <a:pt x="2907699" y="30017"/>
                  <a:pt x="2930122" y="23043"/>
                  <a:pt x="3186232" y="0"/>
                </a:cubicBezTo>
                <a:cubicBezTo>
                  <a:pt x="3434080" y="-27554"/>
                  <a:pt x="3469262" y="-22422"/>
                  <a:pt x="3759122" y="0"/>
                </a:cubicBezTo>
                <a:cubicBezTo>
                  <a:pt x="3987206" y="-21849"/>
                  <a:pt x="4220851" y="22197"/>
                  <a:pt x="4518535" y="0"/>
                </a:cubicBezTo>
                <a:cubicBezTo>
                  <a:pt x="4766895" y="2978"/>
                  <a:pt x="4911321" y="23731"/>
                  <a:pt x="5091425" y="0"/>
                </a:cubicBezTo>
                <a:cubicBezTo>
                  <a:pt x="5217566" y="25890"/>
                  <a:pt x="5622817" y="10766"/>
                  <a:pt x="5757576" y="0"/>
                </a:cubicBezTo>
                <a:cubicBezTo>
                  <a:pt x="5869451" y="8176"/>
                  <a:pt x="6124715" y="1903"/>
                  <a:pt x="6237205" y="0"/>
                </a:cubicBezTo>
                <a:cubicBezTo>
                  <a:pt x="6376729" y="14203"/>
                  <a:pt x="6544026" y="-39351"/>
                  <a:pt x="6996618" y="0"/>
                </a:cubicBezTo>
                <a:cubicBezTo>
                  <a:pt x="7372757" y="9449"/>
                  <a:pt x="7581184" y="-49709"/>
                  <a:pt x="7849291" y="0"/>
                </a:cubicBezTo>
                <a:cubicBezTo>
                  <a:pt x="8147897" y="-16800"/>
                  <a:pt x="8248140" y="-15970"/>
                  <a:pt x="8701965" y="0"/>
                </a:cubicBezTo>
                <a:cubicBezTo>
                  <a:pt x="9096664" y="-7224"/>
                  <a:pt x="9029268" y="21809"/>
                  <a:pt x="9274855" y="0"/>
                </a:cubicBezTo>
                <a:cubicBezTo>
                  <a:pt x="9516029" y="-19894"/>
                  <a:pt x="9786543" y="115635"/>
                  <a:pt x="10314051" y="0"/>
                </a:cubicBezTo>
                <a:cubicBezTo>
                  <a:pt x="10803499" y="-106282"/>
                  <a:pt x="11189038" y="429365"/>
                  <a:pt x="11301984" y="1057295"/>
                </a:cubicBezTo>
                <a:cubicBezTo>
                  <a:pt x="11265018" y="1305614"/>
                  <a:pt x="11225138" y="1464325"/>
                  <a:pt x="11301984" y="1846719"/>
                </a:cubicBezTo>
                <a:cubicBezTo>
                  <a:pt x="11362651" y="2137305"/>
                  <a:pt x="11323302" y="2345243"/>
                  <a:pt x="11301984" y="2509271"/>
                </a:cubicBezTo>
                <a:cubicBezTo>
                  <a:pt x="11277172" y="2706876"/>
                  <a:pt x="11302431" y="3094105"/>
                  <a:pt x="11301984" y="3256405"/>
                </a:cubicBezTo>
                <a:cubicBezTo>
                  <a:pt x="11341797" y="3437255"/>
                  <a:pt x="11345087" y="3660664"/>
                  <a:pt x="11301984" y="3918958"/>
                </a:cubicBezTo>
                <a:cubicBezTo>
                  <a:pt x="11343358" y="4141617"/>
                  <a:pt x="11323592" y="4415970"/>
                  <a:pt x="11301984" y="4581510"/>
                </a:cubicBezTo>
                <a:cubicBezTo>
                  <a:pt x="11317561" y="4722704"/>
                  <a:pt x="11267039" y="5153116"/>
                  <a:pt x="11301984" y="5286354"/>
                </a:cubicBezTo>
                <a:cubicBezTo>
                  <a:pt x="11389652" y="5933685"/>
                  <a:pt x="10966097" y="6163530"/>
                  <a:pt x="10314051" y="6343650"/>
                </a:cubicBezTo>
                <a:cubicBezTo>
                  <a:pt x="10135785" y="6391557"/>
                  <a:pt x="9782606" y="6334304"/>
                  <a:pt x="9554639" y="6343650"/>
                </a:cubicBezTo>
                <a:cubicBezTo>
                  <a:pt x="9355955" y="6373233"/>
                  <a:pt x="9123789" y="6290152"/>
                  <a:pt x="8888487" y="6343650"/>
                </a:cubicBezTo>
                <a:cubicBezTo>
                  <a:pt x="8647398" y="6389738"/>
                  <a:pt x="8477282" y="6318850"/>
                  <a:pt x="8408858" y="6343650"/>
                </a:cubicBezTo>
                <a:cubicBezTo>
                  <a:pt x="8324731" y="6349431"/>
                  <a:pt x="7882989" y="6294159"/>
                  <a:pt x="7556185" y="6343650"/>
                </a:cubicBezTo>
                <a:cubicBezTo>
                  <a:pt x="7218297" y="6376402"/>
                  <a:pt x="7165924" y="6349458"/>
                  <a:pt x="6983295" y="6343650"/>
                </a:cubicBezTo>
                <a:cubicBezTo>
                  <a:pt x="6889231" y="6310333"/>
                  <a:pt x="6534645" y="6355304"/>
                  <a:pt x="6130621" y="6343650"/>
                </a:cubicBezTo>
                <a:cubicBezTo>
                  <a:pt x="5760921" y="6380620"/>
                  <a:pt x="5870845" y="6318927"/>
                  <a:pt x="5744253" y="6343650"/>
                </a:cubicBezTo>
                <a:cubicBezTo>
                  <a:pt x="5554494" y="6327510"/>
                  <a:pt x="5448201" y="6356258"/>
                  <a:pt x="5171363" y="6343650"/>
                </a:cubicBezTo>
                <a:cubicBezTo>
                  <a:pt x="4898495" y="6359817"/>
                  <a:pt x="4864382" y="6317455"/>
                  <a:pt x="4598473" y="6343650"/>
                </a:cubicBezTo>
                <a:cubicBezTo>
                  <a:pt x="4385473" y="6399119"/>
                  <a:pt x="4073305" y="6363393"/>
                  <a:pt x="3745799" y="6343650"/>
                </a:cubicBezTo>
                <a:cubicBezTo>
                  <a:pt x="3495661" y="6347318"/>
                  <a:pt x="3528574" y="6330658"/>
                  <a:pt x="3359432" y="6343650"/>
                </a:cubicBezTo>
                <a:cubicBezTo>
                  <a:pt x="3166057" y="6357349"/>
                  <a:pt x="3097106" y="6332246"/>
                  <a:pt x="2879803" y="6343650"/>
                </a:cubicBezTo>
                <a:cubicBezTo>
                  <a:pt x="2638834" y="6334963"/>
                  <a:pt x="2401968" y="6340312"/>
                  <a:pt x="2213651" y="6343650"/>
                </a:cubicBezTo>
                <a:cubicBezTo>
                  <a:pt x="1996456" y="6326247"/>
                  <a:pt x="1969303" y="6326885"/>
                  <a:pt x="1734022" y="6343650"/>
                </a:cubicBezTo>
                <a:cubicBezTo>
                  <a:pt x="1472112" y="6419404"/>
                  <a:pt x="1198924" y="6313374"/>
                  <a:pt x="987933" y="6343650"/>
                </a:cubicBezTo>
                <a:cubicBezTo>
                  <a:pt x="425103" y="6356377"/>
                  <a:pt x="-94550" y="5761573"/>
                  <a:pt x="0" y="5286354"/>
                </a:cubicBezTo>
                <a:cubicBezTo>
                  <a:pt x="-31509" y="5112417"/>
                  <a:pt x="10195" y="4810326"/>
                  <a:pt x="0" y="4623801"/>
                </a:cubicBezTo>
                <a:cubicBezTo>
                  <a:pt x="-21224" y="4401045"/>
                  <a:pt x="-30251" y="4061985"/>
                  <a:pt x="0" y="3876668"/>
                </a:cubicBezTo>
                <a:cubicBezTo>
                  <a:pt x="42963" y="3697151"/>
                  <a:pt x="9185" y="3312193"/>
                  <a:pt x="0" y="3171825"/>
                </a:cubicBezTo>
                <a:cubicBezTo>
                  <a:pt x="3332" y="3043658"/>
                  <a:pt x="49868" y="2641548"/>
                  <a:pt x="0" y="2466981"/>
                </a:cubicBezTo>
                <a:cubicBezTo>
                  <a:pt x="-41328" y="2206598"/>
                  <a:pt x="-55783" y="2081174"/>
                  <a:pt x="0" y="1804429"/>
                </a:cubicBezTo>
                <a:cubicBezTo>
                  <a:pt x="-22232" y="1566619"/>
                  <a:pt x="2929" y="1418148"/>
                  <a:pt x="0" y="1057295"/>
                </a:cubicBezTo>
                <a:close/>
              </a:path>
            </a:pathLst>
          </a:custGeom>
          <a:solidFill>
            <a:schemeClr val="bg1">
              <a:alpha val="96000"/>
            </a:schemeClr>
          </a:solidFill>
          <a:ln w="57150">
            <a:solidFill>
              <a:srgbClr val="00B050"/>
            </a:solidFill>
            <a:prstDash val="sysDash"/>
            <a:extLst>
              <a:ext uri="{C807C97D-BFC1-408E-A445-0C87EB9F89A2}">
                <ask:lineSketchStyleProps xmlns:ask="http://schemas.microsoft.com/office/drawing/2018/sketchyshapes" sd="852854689">
                  <a:custGeom>
                    <a:avLst/>
                    <a:gdLst>
                      <a:gd name="connsiteX0" fmla="*/ 0 w 11301984"/>
                      <a:gd name="connsiteY0" fmla="*/ 1057295 h 6343650"/>
                      <a:gd name="connsiteX1" fmla="*/ 987933 w 11301984"/>
                      <a:gd name="connsiteY1" fmla="*/ 0 h 6343650"/>
                      <a:gd name="connsiteX2" fmla="*/ 1374301 w 11301984"/>
                      <a:gd name="connsiteY2" fmla="*/ 0 h 6343650"/>
                      <a:gd name="connsiteX3" fmla="*/ 1947191 w 11301984"/>
                      <a:gd name="connsiteY3" fmla="*/ 0 h 6343650"/>
                      <a:gd name="connsiteX4" fmla="*/ 2613342 w 11301984"/>
                      <a:gd name="connsiteY4" fmla="*/ 0 h 6343650"/>
                      <a:gd name="connsiteX5" fmla="*/ 3186232 w 11301984"/>
                      <a:gd name="connsiteY5" fmla="*/ 0 h 6343650"/>
                      <a:gd name="connsiteX6" fmla="*/ 3759122 w 11301984"/>
                      <a:gd name="connsiteY6" fmla="*/ 0 h 6343650"/>
                      <a:gd name="connsiteX7" fmla="*/ 4518535 w 11301984"/>
                      <a:gd name="connsiteY7" fmla="*/ 0 h 6343650"/>
                      <a:gd name="connsiteX8" fmla="*/ 5091425 w 11301984"/>
                      <a:gd name="connsiteY8" fmla="*/ 0 h 6343650"/>
                      <a:gd name="connsiteX9" fmla="*/ 5757576 w 11301984"/>
                      <a:gd name="connsiteY9" fmla="*/ 0 h 6343650"/>
                      <a:gd name="connsiteX10" fmla="*/ 6237205 w 11301984"/>
                      <a:gd name="connsiteY10" fmla="*/ 0 h 6343650"/>
                      <a:gd name="connsiteX11" fmla="*/ 6996618 w 11301984"/>
                      <a:gd name="connsiteY11" fmla="*/ 0 h 6343650"/>
                      <a:gd name="connsiteX12" fmla="*/ 7849291 w 11301984"/>
                      <a:gd name="connsiteY12" fmla="*/ 0 h 6343650"/>
                      <a:gd name="connsiteX13" fmla="*/ 8701965 w 11301984"/>
                      <a:gd name="connsiteY13" fmla="*/ 0 h 6343650"/>
                      <a:gd name="connsiteX14" fmla="*/ 9274855 w 11301984"/>
                      <a:gd name="connsiteY14" fmla="*/ 0 h 6343650"/>
                      <a:gd name="connsiteX15" fmla="*/ 10314051 w 11301984"/>
                      <a:gd name="connsiteY15" fmla="*/ 0 h 6343650"/>
                      <a:gd name="connsiteX16" fmla="*/ 11301984 w 11301984"/>
                      <a:gd name="connsiteY16" fmla="*/ 1057295 h 6343650"/>
                      <a:gd name="connsiteX17" fmla="*/ 11301984 w 11301984"/>
                      <a:gd name="connsiteY17" fmla="*/ 1846719 h 6343650"/>
                      <a:gd name="connsiteX18" fmla="*/ 11301984 w 11301984"/>
                      <a:gd name="connsiteY18" fmla="*/ 2509271 h 6343650"/>
                      <a:gd name="connsiteX19" fmla="*/ 11301984 w 11301984"/>
                      <a:gd name="connsiteY19" fmla="*/ 3256405 h 6343650"/>
                      <a:gd name="connsiteX20" fmla="*/ 11301984 w 11301984"/>
                      <a:gd name="connsiteY20" fmla="*/ 3918958 h 6343650"/>
                      <a:gd name="connsiteX21" fmla="*/ 11301984 w 11301984"/>
                      <a:gd name="connsiteY21" fmla="*/ 4581510 h 6343650"/>
                      <a:gd name="connsiteX22" fmla="*/ 11301984 w 11301984"/>
                      <a:gd name="connsiteY22" fmla="*/ 5286354 h 6343650"/>
                      <a:gd name="connsiteX23" fmla="*/ 10314051 w 11301984"/>
                      <a:gd name="connsiteY23" fmla="*/ 6343650 h 6343650"/>
                      <a:gd name="connsiteX24" fmla="*/ 9554639 w 11301984"/>
                      <a:gd name="connsiteY24" fmla="*/ 6343650 h 6343650"/>
                      <a:gd name="connsiteX25" fmla="*/ 8888487 w 11301984"/>
                      <a:gd name="connsiteY25" fmla="*/ 6343650 h 6343650"/>
                      <a:gd name="connsiteX26" fmla="*/ 8408858 w 11301984"/>
                      <a:gd name="connsiteY26" fmla="*/ 6343650 h 6343650"/>
                      <a:gd name="connsiteX27" fmla="*/ 7556185 w 11301984"/>
                      <a:gd name="connsiteY27" fmla="*/ 6343650 h 6343650"/>
                      <a:gd name="connsiteX28" fmla="*/ 6983295 w 11301984"/>
                      <a:gd name="connsiteY28" fmla="*/ 6343650 h 6343650"/>
                      <a:gd name="connsiteX29" fmla="*/ 6130621 w 11301984"/>
                      <a:gd name="connsiteY29" fmla="*/ 6343650 h 6343650"/>
                      <a:gd name="connsiteX30" fmla="*/ 5744253 w 11301984"/>
                      <a:gd name="connsiteY30" fmla="*/ 6343650 h 6343650"/>
                      <a:gd name="connsiteX31" fmla="*/ 5171363 w 11301984"/>
                      <a:gd name="connsiteY31" fmla="*/ 6343650 h 6343650"/>
                      <a:gd name="connsiteX32" fmla="*/ 4598473 w 11301984"/>
                      <a:gd name="connsiteY32" fmla="*/ 6343650 h 6343650"/>
                      <a:gd name="connsiteX33" fmla="*/ 3745799 w 11301984"/>
                      <a:gd name="connsiteY33" fmla="*/ 6343650 h 6343650"/>
                      <a:gd name="connsiteX34" fmla="*/ 3359432 w 11301984"/>
                      <a:gd name="connsiteY34" fmla="*/ 6343650 h 6343650"/>
                      <a:gd name="connsiteX35" fmla="*/ 2879803 w 11301984"/>
                      <a:gd name="connsiteY35" fmla="*/ 6343650 h 6343650"/>
                      <a:gd name="connsiteX36" fmla="*/ 2213651 w 11301984"/>
                      <a:gd name="connsiteY36" fmla="*/ 6343650 h 6343650"/>
                      <a:gd name="connsiteX37" fmla="*/ 1734022 w 11301984"/>
                      <a:gd name="connsiteY37" fmla="*/ 6343650 h 6343650"/>
                      <a:gd name="connsiteX38" fmla="*/ 987933 w 11301984"/>
                      <a:gd name="connsiteY38" fmla="*/ 6343650 h 6343650"/>
                      <a:gd name="connsiteX39" fmla="*/ 0 w 11301984"/>
                      <a:gd name="connsiteY39" fmla="*/ 5286354 h 6343650"/>
                      <a:gd name="connsiteX40" fmla="*/ 0 w 11301984"/>
                      <a:gd name="connsiteY40" fmla="*/ 4623801 h 6343650"/>
                      <a:gd name="connsiteX41" fmla="*/ 0 w 11301984"/>
                      <a:gd name="connsiteY41" fmla="*/ 3876668 h 6343650"/>
                      <a:gd name="connsiteX42" fmla="*/ 0 w 11301984"/>
                      <a:gd name="connsiteY42" fmla="*/ 3171825 h 6343650"/>
                      <a:gd name="connsiteX43" fmla="*/ 0 w 11301984"/>
                      <a:gd name="connsiteY43" fmla="*/ 2466981 h 6343650"/>
                      <a:gd name="connsiteX44" fmla="*/ 0 w 11301984"/>
                      <a:gd name="connsiteY44" fmla="*/ 1804429 h 6343650"/>
                      <a:gd name="connsiteX45" fmla="*/ 0 w 11301984"/>
                      <a:gd name="connsiteY45" fmla="*/ 1057295 h 6343650"/>
                      <a:gd name="connsiteX0" fmla="*/ 0 w 11301984"/>
                      <a:gd name="connsiteY0" fmla="*/ 1057295 h 6343650"/>
                      <a:gd name="connsiteX1" fmla="*/ 987933 w 11301984"/>
                      <a:gd name="connsiteY1" fmla="*/ 0 h 6343650"/>
                      <a:gd name="connsiteX2" fmla="*/ 1840607 w 11301984"/>
                      <a:gd name="connsiteY2" fmla="*/ 0 h 6343650"/>
                      <a:gd name="connsiteX3" fmla="*/ 2226974 w 11301984"/>
                      <a:gd name="connsiteY3" fmla="*/ 0 h 6343650"/>
                      <a:gd name="connsiteX4" fmla="*/ 2986387 w 11301984"/>
                      <a:gd name="connsiteY4" fmla="*/ 0 h 6343650"/>
                      <a:gd name="connsiteX5" fmla="*/ 3466016 w 11301984"/>
                      <a:gd name="connsiteY5" fmla="*/ 0 h 6343650"/>
                      <a:gd name="connsiteX6" fmla="*/ 4318689 w 11301984"/>
                      <a:gd name="connsiteY6" fmla="*/ 0 h 6343650"/>
                      <a:gd name="connsiteX7" fmla="*/ 5171363 w 11301984"/>
                      <a:gd name="connsiteY7" fmla="*/ 0 h 6343650"/>
                      <a:gd name="connsiteX8" fmla="*/ 5650992 w 11301984"/>
                      <a:gd name="connsiteY8" fmla="*/ 0 h 6343650"/>
                      <a:gd name="connsiteX9" fmla="*/ 6317143 w 11301984"/>
                      <a:gd name="connsiteY9" fmla="*/ 0 h 6343650"/>
                      <a:gd name="connsiteX10" fmla="*/ 7169817 w 11301984"/>
                      <a:gd name="connsiteY10" fmla="*/ 0 h 6343650"/>
                      <a:gd name="connsiteX11" fmla="*/ 7649446 w 11301984"/>
                      <a:gd name="connsiteY11" fmla="*/ 0 h 6343650"/>
                      <a:gd name="connsiteX12" fmla="*/ 8222336 w 11301984"/>
                      <a:gd name="connsiteY12" fmla="*/ 0 h 6343650"/>
                      <a:gd name="connsiteX13" fmla="*/ 9075010 w 11301984"/>
                      <a:gd name="connsiteY13" fmla="*/ 0 h 6343650"/>
                      <a:gd name="connsiteX14" fmla="*/ 9647900 w 11301984"/>
                      <a:gd name="connsiteY14" fmla="*/ 0 h 6343650"/>
                      <a:gd name="connsiteX15" fmla="*/ 10314051 w 11301984"/>
                      <a:gd name="connsiteY15" fmla="*/ 0 h 6343650"/>
                      <a:gd name="connsiteX16" fmla="*/ 11301984 w 11301984"/>
                      <a:gd name="connsiteY16" fmla="*/ 1057295 h 6343650"/>
                      <a:gd name="connsiteX17" fmla="*/ 11301984 w 11301984"/>
                      <a:gd name="connsiteY17" fmla="*/ 1846719 h 6343650"/>
                      <a:gd name="connsiteX18" fmla="*/ 11301984 w 11301984"/>
                      <a:gd name="connsiteY18" fmla="*/ 2551563 h 6343650"/>
                      <a:gd name="connsiteX19" fmla="*/ 11301984 w 11301984"/>
                      <a:gd name="connsiteY19" fmla="*/ 3214115 h 6343650"/>
                      <a:gd name="connsiteX20" fmla="*/ 11301984 w 11301984"/>
                      <a:gd name="connsiteY20" fmla="*/ 3792086 h 6343650"/>
                      <a:gd name="connsiteX21" fmla="*/ 11301984 w 11301984"/>
                      <a:gd name="connsiteY21" fmla="*/ 4454639 h 6343650"/>
                      <a:gd name="connsiteX22" fmla="*/ 11301984 w 11301984"/>
                      <a:gd name="connsiteY22" fmla="*/ 5286354 h 6343650"/>
                      <a:gd name="connsiteX23" fmla="*/ 10314051 w 11301984"/>
                      <a:gd name="connsiteY23" fmla="*/ 6343650 h 6343650"/>
                      <a:gd name="connsiteX24" fmla="*/ 9461377 w 11301984"/>
                      <a:gd name="connsiteY24" fmla="*/ 6343650 h 6343650"/>
                      <a:gd name="connsiteX25" fmla="*/ 8608704 w 11301984"/>
                      <a:gd name="connsiteY25" fmla="*/ 6343650 h 6343650"/>
                      <a:gd name="connsiteX26" fmla="*/ 7849291 w 11301984"/>
                      <a:gd name="connsiteY26" fmla="*/ 6343650 h 6343650"/>
                      <a:gd name="connsiteX27" fmla="*/ 7089879 w 11301984"/>
                      <a:gd name="connsiteY27" fmla="*/ 6343650 h 6343650"/>
                      <a:gd name="connsiteX28" fmla="*/ 6237205 w 11301984"/>
                      <a:gd name="connsiteY28" fmla="*/ 6343650 h 6343650"/>
                      <a:gd name="connsiteX29" fmla="*/ 5571054 w 11301984"/>
                      <a:gd name="connsiteY29" fmla="*/ 6343650 h 6343650"/>
                      <a:gd name="connsiteX30" fmla="*/ 5184686 w 11301984"/>
                      <a:gd name="connsiteY30" fmla="*/ 6343650 h 6343650"/>
                      <a:gd name="connsiteX31" fmla="*/ 4518535 w 11301984"/>
                      <a:gd name="connsiteY31" fmla="*/ 6343650 h 6343650"/>
                      <a:gd name="connsiteX32" fmla="*/ 3665861 w 11301984"/>
                      <a:gd name="connsiteY32" fmla="*/ 6343650 h 6343650"/>
                      <a:gd name="connsiteX33" fmla="*/ 2999710 w 11301984"/>
                      <a:gd name="connsiteY33" fmla="*/ 6343650 h 6343650"/>
                      <a:gd name="connsiteX34" fmla="*/ 2613342 w 11301984"/>
                      <a:gd name="connsiteY34" fmla="*/ 6343650 h 6343650"/>
                      <a:gd name="connsiteX35" fmla="*/ 2226974 w 11301984"/>
                      <a:gd name="connsiteY35" fmla="*/ 6343650 h 6343650"/>
                      <a:gd name="connsiteX36" fmla="*/ 1560823 w 11301984"/>
                      <a:gd name="connsiteY36" fmla="*/ 6343650 h 6343650"/>
                      <a:gd name="connsiteX37" fmla="*/ 987933 w 11301984"/>
                      <a:gd name="connsiteY37" fmla="*/ 6343650 h 6343650"/>
                      <a:gd name="connsiteX38" fmla="*/ 0 w 11301984"/>
                      <a:gd name="connsiteY38" fmla="*/ 5286354 h 6343650"/>
                      <a:gd name="connsiteX39" fmla="*/ 0 w 11301984"/>
                      <a:gd name="connsiteY39" fmla="*/ 4623801 h 6343650"/>
                      <a:gd name="connsiteX40" fmla="*/ 0 w 11301984"/>
                      <a:gd name="connsiteY40" fmla="*/ 4045830 h 6343650"/>
                      <a:gd name="connsiteX41" fmla="*/ 0 w 11301984"/>
                      <a:gd name="connsiteY41" fmla="*/ 3256405 h 6343650"/>
                      <a:gd name="connsiteX42" fmla="*/ 0 w 11301984"/>
                      <a:gd name="connsiteY42" fmla="*/ 2636144 h 6343650"/>
                      <a:gd name="connsiteX43" fmla="*/ 0 w 11301984"/>
                      <a:gd name="connsiteY43" fmla="*/ 2015882 h 6343650"/>
                      <a:gd name="connsiteX44" fmla="*/ 0 w 11301984"/>
                      <a:gd name="connsiteY44" fmla="*/ 1057295 h 634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01984" h="6343650" fill="none" extrusionOk="0">
                        <a:moveTo>
                          <a:pt x="0" y="1057295"/>
                        </a:moveTo>
                        <a:cubicBezTo>
                          <a:pt x="-138977" y="419191"/>
                          <a:pt x="545303" y="30978"/>
                          <a:pt x="987933" y="0"/>
                        </a:cubicBezTo>
                        <a:cubicBezTo>
                          <a:pt x="1099530" y="24792"/>
                          <a:pt x="1189514" y="-18067"/>
                          <a:pt x="1374301" y="0"/>
                        </a:cubicBezTo>
                        <a:cubicBezTo>
                          <a:pt x="1529801" y="13438"/>
                          <a:pt x="1800883" y="4789"/>
                          <a:pt x="1947191" y="0"/>
                        </a:cubicBezTo>
                        <a:cubicBezTo>
                          <a:pt x="2101059" y="-30629"/>
                          <a:pt x="2301953" y="-24921"/>
                          <a:pt x="2613342" y="0"/>
                        </a:cubicBezTo>
                        <a:cubicBezTo>
                          <a:pt x="2912020" y="28452"/>
                          <a:pt x="2931314" y="23238"/>
                          <a:pt x="3186232" y="0"/>
                        </a:cubicBezTo>
                        <a:cubicBezTo>
                          <a:pt x="3435751" y="-20767"/>
                          <a:pt x="3472009" y="-23846"/>
                          <a:pt x="3759122" y="0"/>
                        </a:cubicBezTo>
                        <a:cubicBezTo>
                          <a:pt x="4041151" y="-10954"/>
                          <a:pt x="4262108" y="40888"/>
                          <a:pt x="4518535" y="0"/>
                        </a:cubicBezTo>
                        <a:cubicBezTo>
                          <a:pt x="4770765" y="-10996"/>
                          <a:pt x="4922142" y="19717"/>
                          <a:pt x="5091425" y="0"/>
                        </a:cubicBezTo>
                        <a:cubicBezTo>
                          <a:pt x="5216373" y="-6406"/>
                          <a:pt x="5619397" y="5026"/>
                          <a:pt x="5757576" y="0"/>
                        </a:cubicBezTo>
                        <a:cubicBezTo>
                          <a:pt x="5892780" y="6791"/>
                          <a:pt x="6113750" y="-22531"/>
                          <a:pt x="6237205" y="0"/>
                        </a:cubicBezTo>
                        <a:cubicBezTo>
                          <a:pt x="6384117" y="65061"/>
                          <a:pt x="6578121" y="-29038"/>
                          <a:pt x="6996618" y="0"/>
                        </a:cubicBezTo>
                        <a:cubicBezTo>
                          <a:pt x="7348566" y="-6736"/>
                          <a:pt x="7585417" y="-58060"/>
                          <a:pt x="7849291" y="0"/>
                        </a:cubicBezTo>
                        <a:cubicBezTo>
                          <a:pt x="8143687" y="4568"/>
                          <a:pt x="8267579" y="5821"/>
                          <a:pt x="8701965" y="0"/>
                        </a:cubicBezTo>
                        <a:cubicBezTo>
                          <a:pt x="9094705" y="-7923"/>
                          <a:pt x="9027972" y="5480"/>
                          <a:pt x="9274855" y="0"/>
                        </a:cubicBezTo>
                        <a:cubicBezTo>
                          <a:pt x="9471195" y="-14826"/>
                          <a:pt x="9868656" y="99398"/>
                          <a:pt x="10314051" y="0"/>
                        </a:cubicBezTo>
                        <a:cubicBezTo>
                          <a:pt x="10782500" y="-67188"/>
                          <a:pt x="11196997" y="449896"/>
                          <a:pt x="11301984" y="1057295"/>
                        </a:cubicBezTo>
                        <a:cubicBezTo>
                          <a:pt x="11273099" y="1286260"/>
                          <a:pt x="11229887" y="1512252"/>
                          <a:pt x="11301984" y="1846719"/>
                        </a:cubicBezTo>
                        <a:cubicBezTo>
                          <a:pt x="11361930" y="2145325"/>
                          <a:pt x="11306635" y="2322523"/>
                          <a:pt x="11301984" y="2509271"/>
                        </a:cubicBezTo>
                        <a:cubicBezTo>
                          <a:pt x="11302034" y="2704368"/>
                          <a:pt x="11286875" y="3090747"/>
                          <a:pt x="11301984" y="3256405"/>
                        </a:cubicBezTo>
                        <a:cubicBezTo>
                          <a:pt x="11302295" y="3442011"/>
                          <a:pt x="11297811" y="3650648"/>
                          <a:pt x="11301984" y="3918958"/>
                        </a:cubicBezTo>
                        <a:cubicBezTo>
                          <a:pt x="11342339" y="4145234"/>
                          <a:pt x="11342360" y="4426364"/>
                          <a:pt x="11301984" y="4581510"/>
                        </a:cubicBezTo>
                        <a:cubicBezTo>
                          <a:pt x="11315264" y="4746490"/>
                          <a:pt x="11271110" y="5125113"/>
                          <a:pt x="11301984" y="5286354"/>
                        </a:cubicBezTo>
                        <a:cubicBezTo>
                          <a:pt x="11366788" y="5867832"/>
                          <a:pt x="10994626" y="6301196"/>
                          <a:pt x="10314051" y="6343650"/>
                        </a:cubicBezTo>
                        <a:cubicBezTo>
                          <a:pt x="10134146" y="6414397"/>
                          <a:pt x="9781171" y="6356995"/>
                          <a:pt x="9554639" y="6343650"/>
                        </a:cubicBezTo>
                        <a:cubicBezTo>
                          <a:pt x="9337924" y="6382713"/>
                          <a:pt x="9118894" y="6294337"/>
                          <a:pt x="8888487" y="6343650"/>
                        </a:cubicBezTo>
                        <a:cubicBezTo>
                          <a:pt x="8643521" y="6384999"/>
                          <a:pt x="8493600" y="6307622"/>
                          <a:pt x="8408858" y="6343650"/>
                        </a:cubicBezTo>
                        <a:cubicBezTo>
                          <a:pt x="8312789" y="6393924"/>
                          <a:pt x="7869741" y="6359066"/>
                          <a:pt x="7556185" y="6343650"/>
                        </a:cubicBezTo>
                        <a:cubicBezTo>
                          <a:pt x="7223766" y="6369571"/>
                          <a:pt x="7156508" y="6343055"/>
                          <a:pt x="6983295" y="6343650"/>
                        </a:cubicBezTo>
                        <a:cubicBezTo>
                          <a:pt x="6855554" y="6304827"/>
                          <a:pt x="6542797" y="6365918"/>
                          <a:pt x="6130621" y="6343650"/>
                        </a:cubicBezTo>
                        <a:cubicBezTo>
                          <a:pt x="5756565" y="6384274"/>
                          <a:pt x="5893514" y="6330856"/>
                          <a:pt x="5744253" y="6343650"/>
                        </a:cubicBezTo>
                        <a:cubicBezTo>
                          <a:pt x="5568507" y="6338299"/>
                          <a:pt x="5449386" y="6361513"/>
                          <a:pt x="5171363" y="6343650"/>
                        </a:cubicBezTo>
                        <a:cubicBezTo>
                          <a:pt x="4903285" y="6357987"/>
                          <a:pt x="4865839" y="6322177"/>
                          <a:pt x="4598473" y="6343650"/>
                        </a:cubicBezTo>
                        <a:cubicBezTo>
                          <a:pt x="4327415" y="6395977"/>
                          <a:pt x="4020759" y="6354186"/>
                          <a:pt x="3745799" y="6343650"/>
                        </a:cubicBezTo>
                        <a:cubicBezTo>
                          <a:pt x="3498058" y="6349038"/>
                          <a:pt x="3537470" y="6329188"/>
                          <a:pt x="3359432" y="6343650"/>
                        </a:cubicBezTo>
                        <a:cubicBezTo>
                          <a:pt x="3161383" y="6360649"/>
                          <a:pt x="3102623" y="6345590"/>
                          <a:pt x="2879803" y="6343650"/>
                        </a:cubicBezTo>
                        <a:cubicBezTo>
                          <a:pt x="2651399" y="6346163"/>
                          <a:pt x="2422648" y="6308792"/>
                          <a:pt x="2213651" y="6343650"/>
                        </a:cubicBezTo>
                        <a:cubicBezTo>
                          <a:pt x="1998728" y="6331550"/>
                          <a:pt x="1965121" y="6320303"/>
                          <a:pt x="1734022" y="6343650"/>
                        </a:cubicBezTo>
                        <a:cubicBezTo>
                          <a:pt x="1501184" y="6410814"/>
                          <a:pt x="1229686" y="6276459"/>
                          <a:pt x="987933" y="6343650"/>
                        </a:cubicBezTo>
                        <a:cubicBezTo>
                          <a:pt x="407961" y="6378233"/>
                          <a:pt x="-81322" y="5722245"/>
                          <a:pt x="0" y="5286354"/>
                        </a:cubicBezTo>
                        <a:cubicBezTo>
                          <a:pt x="-16251" y="5083333"/>
                          <a:pt x="-16856" y="4817448"/>
                          <a:pt x="0" y="4623801"/>
                        </a:cubicBezTo>
                        <a:cubicBezTo>
                          <a:pt x="-5223" y="4392533"/>
                          <a:pt x="-25612" y="4062970"/>
                          <a:pt x="0" y="3876668"/>
                        </a:cubicBezTo>
                        <a:cubicBezTo>
                          <a:pt x="36834" y="3698646"/>
                          <a:pt x="14926" y="3316659"/>
                          <a:pt x="0" y="3171825"/>
                        </a:cubicBezTo>
                        <a:cubicBezTo>
                          <a:pt x="-8987" y="3012576"/>
                          <a:pt x="27832" y="2637170"/>
                          <a:pt x="0" y="2466981"/>
                        </a:cubicBezTo>
                        <a:cubicBezTo>
                          <a:pt x="-32002" y="2248950"/>
                          <a:pt x="-33511" y="2046263"/>
                          <a:pt x="0" y="1804429"/>
                        </a:cubicBezTo>
                        <a:cubicBezTo>
                          <a:pt x="3321" y="1547544"/>
                          <a:pt x="3910" y="1413311"/>
                          <a:pt x="0" y="1057295"/>
                        </a:cubicBezTo>
                        <a:close/>
                      </a:path>
                      <a:path w="11301984" h="6343650" stroke="0" extrusionOk="0">
                        <a:moveTo>
                          <a:pt x="0" y="1057295"/>
                        </a:moveTo>
                        <a:cubicBezTo>
                          <a:pt x="8460" y="568790"/>
                          <a:pt x="413236" y="89750"/>
                          <a:pt x="987933" y="0"/>
                        </a:cubicBezTo>
                        <a:cubicBezTo>
                          <a:pt x="1169059" y="-6357"/>
                          <a:pt x="1685290" y="34820"/>
                          <a:pt x="1840607" y="0"/>
                        </a:cubicBezTo>
                        <a:cubicBezTo>
                          <a:pt x="2037983" y="-19805"/>
                          <a:pt x="2084532" y="-12503"/>
                          <a:pt x="2226974" y="0"/>
                        </a:cubicBezTo>
                        <a:cubicBezTo>
                          <a:pt x="2336237" y="-5482"/>
                          <a:pt x="2825063" y="-27793"/>
                          <a:pt x="2986387" y="0"/>
                        </a:cubicBezTo>
                        <a:cubicBezTo>
                          <a:pt x="3154480" y="41698"/>
                          <a:pt x="3254837" y="9893"/>
                          <a:pt x="3466016" y="0"/>
                        </a:cubicBezTo>
                        <a:cubicBezTo>
                          <a:pt x="3668692" y="-2961"/>
                          <a:pt x="4073705" y="-83042"/>
                          <a:pt x="4318689" y="0"/>
                        </a:cubicBezTo>
                        <a:cubicBezTo>
                          <a:pt x="4594123" y="47121"/>
                          <a:pt x="4983461" y="-8023"/>
                          <a:pt x="5171363" y="0"/>
                        </a:cubicBezTo>
                        <a:cubicBezTo>
                          <a:pt x="5337087" y="21479"/>
                          <a:pt x="5459594" y="-30953"/>
                          <a:pt x="5650992" y="0"/>
                        </a:cubicBezTo>
                        <a:cubicBezTo>
                          <a:pt x="5836492" y="5828"/>
                          <a:pt x="5971649" y="3317"/>
                          <a:pt x="6317143" y="0"/>
                        </a:cubicBezTo>
                        <a:cubicBezTo>
                          <a:pt x="6610294" y="1614"/>
                          <a:pt x="6927376" y="-41347"/>
                          <a:pt x="7169817" y="0"/>
                        </a:cubicBezTo>
                        <a:cubicBezTo>
                          <a:pt x="7415214" y="9611"/>
                          <a:pt x="7446238" y="13372"/>
                          <a:pt x="7649446" y="0"/>
                        </a:cubicBezTo>
                        <a:cubicBezTo>
                          <a:pt x="7871614" y="-33931"/>
                          <a:pt x="8095010" y="-3029"/>
                          <a:pt x="8222336" y="0"/>
                        </a:cubicBezTo>
                        <a:cubicBezTo>
                          <a:pt x="8375011" y="6726"/>
                          <a:pt x="8671702" y="38607"/>
                          <a:pt x="9075010" y="0"/>
                        </a:cubicBezTo>
                        <a:cubicBezTo>
                          <a:pt x="9436893" y="-5345"/>
                          <a:pt x="9398535" y="24198"/>
                          <a:pt x="9647900" y="0"/>
                        </a:cubicBezTo>
                        <a:cubicBezTo>
                          <a:pt x="9896315" y="-29544"/>
                          <a:pt x="9992226" y="-26681"/>
                          <a:pt x="10314051" y="0"/>
                        </a:cubicBezTo>
                        <a:cubicBezTo>
                          <a:pt x="10809944" y="-78964"/>
                          <a:pt x="11212916" y="516372"/>
                          <a:pt x="11301984" y="1057295"/>
                        </a:cubicBezTo>
                        <a:cubicBezTo>
                          <a:pt x="11304775" y="1205757"/>
                          <a:pt x="11323805" y="1617479"/>
                          <a:pt x="11301984" y="1846719"/>
                        </a:cubicBezTo>
                        <a:cubicBezTo>
                          <a:pt x="11331771" y="2078860"/>
                          <a:pt x="11315261" y="2265369"/>
                          <a:pt x="11301984" y="2551563"/>
                        </a:cubicBezTo>
                        <a:cubicBezTo>
                          <a:pt x="11282822" y="2851160"/>
                          <a:pt x="11279081" y="3063120"/>
                          <a:pt x="11301984" y="3214115"/>
                        </a:cubicBezTo>
                        <a:cubicBezTo>
                          <a:pt x="11307002" y="3343039"/>
                          <a:pt x="11348877" y="3622713"/>
                          <a:pt x="11301984" y="3792086"/>
                        </a:cubicBezTo>
                        <a:cubicBezTo>
                          <a:pt x="11305607" y="3969895"/>
                          <a:pt x="11298546" y="4254507"/>
                          <a:pt x="11301984" y="4454639"/>
                        </a:cubicBezTo>
                        <a:cubicBezTo>
                          <a:pt x="11273562" y="4614098"/>
                          <a:pt x="11321453" y="5037672"/>
                          <a:pt x="11301984" y="5286354"/>
                        </a:cubicBezTo>
                        <a:cubicBezTo>
                          <a:pt x="11272533" y="5931400"/>
                          <a:pt x="10968725" y="6401968"/>
                          <a:pt x="10314051" y="6343650"/>
                        </a:cubicBezTo>
                        <a:cubicBezTo>
                          <a:pt x="10031659" y="6321578"/>
                          <a:pt x="9809752" y="6290486"/>
                          <a:pt x="9461377" y="6343650"/>
                        </a:cubicBezTo>
                        <a:cubicBezTo>
                          <a:pt x="9082585" y="6348219"/>
                          <a:pt x="8943755" y="6328110"/>
                          <a:pt x="8608704" y="6343650"/>
                        </a:cubicBezTo>
                        <a:cubicBezTo>
                          <a:pt x="8248850" y="6351699"/>
                          <a:pt x="8077552" y="6320904"/>
                          <a:pt x="7849291" y="6343650"/>
                        </a:cubicBezTo>
                        <a:cubicBezTo>
                          <a:pt x="7627056" y="6359186"/>
                          <a:pt x="7307289" y="6312060"/>
                          <a:pt x="7089879" y="6343650"/>
                        </a:cubicBezTo>
                        <a:cubicBezTo>
                          <a:pt x="6864710" y="6342539"/>
                          <a:pt x="6506613" y="6349267"/>
                          <a:pt x="6237205" y="6343650"/>
                        </a:cubicBezTo>
                        <a:cubicBezTo>
                          <a:pt x="5975835" y="6288567"/>
                          <a:pt x="5772967" y="6350593"/>
                          <a:pt x="5571054" y="6343650"/>
                        </a:cubicBezTo>
                        <a:cubicBezTo>
                          <a:pt x="5375153" y="6363942"/>
                          <a:pt x="5304774" y="6315112"/>
                          <a:pt x="5184686" y="6343650"/>
                        </a:cubicBezTo>
                        <a:cubicBezTo>
                          <a:pt x="5063827" y="6367789"/>
                          <a:pt x="4739204" y="6303256"/>
                          <a:pt x="4518535" y="6343650"/>
                        </a:cubicBezTo>
                        <a:cubicBezTo>
                          <a:pt x="4317188" y="6321535"/>
                          <a:pt x="3848251" y="6400204"/>
                          <a:pt x="3665861" y="6343650"/>
                        </a:cubicBezTo>
                        <a:cubicBezTo>
                          <a:pt x="3448841" y="6328724"/>
                          <a:pt x="3321064" y="6303164"/>
                          <a:pt x="2999710" y="6343650"/>
                        </a:cubicBezTo>
                        <a:cubicBezTo>
                          <a:pt x="2677681" y="6378081"/>
                          <a:pt x="2719167" y="6318420"/>
                          <a:pt x="2613342" y="6343650"/>
                        </a:cubicBezTo>
                        <a:cubicBezTo>
                          <a:pt x="2508792" y="6350823"/>
                          <a:pt x="2346361" y="6356659"/>
                          <a:pt x="2226974" y="6343650"/>
                        </a:cubicBezTo>
                        <a:cubicBezTo>
                          <a:pt x="2114097" y="6344466"/>
                          <a:pt x="1739973" y="6322134"/>
                          <a:pt x="1560823" y="6343650"/>
                        </a:cubicBezTo>
                        <a:cubicBezTo>
                          <a:pt x="1357153" y="6334501"/>
                          <a:pt x="1260235" y="6351722"/>
                          <a:pt x="987933" y="6343650"/>
                        </a:cubicBezTo>
                        <a:cubicBezTo>
                          <a:pt x="335051" y="6270293"/>
                          <a:pt x="-79494" y="5860686"/>
                          <a:pt x="0" y="5286354"/>
                        </a:cubicBezTo>
                        <a:cubicBezTo>
                          <a:pt x="-11125" y="5020857"/>
                          <a:pt x="-44055" y="4790251"/>
                          <a:pt x="0" y="4623801"/>
                        </a:cubicBezTo>
                        <a:cubicBezTo>
                          <a:pt x="24896" y="4446724"/>
                          <a:pt x="-9946" y="4193981"/>
                          <a:pt x="0" y="4045830"/>
                        </a:cubicBezTo>
                        <a:cubicBezTo>
                          <a:pt x="29426" y="3862975"/>
                          <a:pt x="11700" y="3414020"/>
                          <a:pt x="0" y="3256405"/>
                        </a:cubicBezTo>
                        <a:cubicBezTo>
                          <a:pt x="-34680" y="3076917"/>
                          <a:pt x="-14347" y="2799416"/>
                          <a:pt x="0" y="2636144"/>
                        </a:cubicBezTo>
                        <a:cubicBezTo>
                          <a:pt x="65651" y="2442087"/>
                          <a:pt x="30578" y="2236062"/>
                          <a:pt x="0" y="2015882"/>
                        </a:cubicBezTo>
                        <a:cubicBezTo>
                          <a:pt x="1454" y="1791945"/>
                          <a:pt x="81404" y="1441957"/>
                          <a:pt x="0" y="1057295"/>
                        </a:cubicBezTo>
                        <a:close/>
                      </a:path>
                      <a:path w="11301984" h="6343650" fill="none" stroke="0" extrusionOk="0">
                        <a:moveTo>
                          <a:pt x="0" y="1057295"/>
                        </a:moveTo>
                        <a:cubicBezTo>
                          <a:pt x="14544" y="428729"/>
                          <a:pt x="534971" y="175192"/>
                          <a:pt x="987933" y="0"/>
                        </a:cubicBezTo>
                        <a:cubicBezTo>
                          <a:pt x="1117507" y="25548"/>
                          <a:pt x="1189579" y="-10934"/>
                          <a:pt x="1374301" y="0"/>
                        </a:cubicBezTo>
                        <a:cubicBezTo>
                          <a:pt x="1542561" y="2467"/>
                          <a:pt x="1800373" y="-9553"/>
                          <a:pt x="1947191" y="0"/>
                        </a:cubicBezTo>
                        <a:cubicBezTo>
                          <a:pt x="2115884" y="-27693"/>
                          <a:pt x="2326242" y="-39003"/>
                          <a:pt x="2613342" y="0"/>
                        </a:cubicBezTo>
                        <a:cubicBezTo>
                          <a:pt x="2908907" y="31166"/>
                          <a:pt x="2928104" y="18908"/>
                          <a:pt x="3186232" y="0"/>
                        </a:cubicBezTo>
                        <a:cubicBezTo>
                          <a:pt x="3438165" y="-26012"/>
                          <a:pt x="3467635" y="-26516"/>
                          <a:pt x="3759122" y="0"/>
                        </a:cubicBezTo>
                        <a:cubicBezTo>
                          <a:pt x="4006515" y="22771"/>
                          <a:pt x="4254808" y="25695"/>
                          <a:pt x="4518535" y="0"/>
                        </a:cubicBezTo>
                        <a:cubicBezTo>
                          <a:pt x="4761887" y="-505"/>
                          <a:pt x="4948218" y="27176"/>
                          <a:pt x="5091425" y="0"/>
                        </a:cubicBezTo>
                        <a:cubicBezTo>
                          <a:pt x="5227848" y="-20066"/>
                          <a:pt x="5628848" y="46994"/>
                          <a:pt x="5757576" y="0"/>
                        </a:cubicBezTo>
                        <a:cubicBezTo>
                          <a:pt x="5880462" y="-16400"/>
                          <a:pt x="6123707" y="13477"/>
                          <a:pt x="6237205" y="0"/>
                        </a:cubicBezTo>
                        <a:cubicBezTo>
                          <a:pt x="6358949" y="-16541"/>
                          <a:pt x="6587721" y="-17633"/>
                          <a:pt x="6996618" y="0"/>
                        </a:cubicBezTo>
                        <a:cubicBezTo>
                          <a:pt x="7367177" y="8218"/>
                          <a:pt x="7530724" y="-14529"/>
                          <a:pt x="7849291" y="0"/>
                        </a:cubicBezTo>
                        <a:cubicBezTo>
                          <a:pt x="8155870" y="35873"/>
                          <a:pt x="8283429" y="-27269"/>
                          <a:pt x="8701965" y="0"/>
                        </a:cubicBezTo>
                        <a:cubicBezTo>
                          <a:pt x="9103179" y="4907"/>
                          <a:pt x="9028103" y="26582"/>
                          <a:pt x="9274855" y="0"/>
                        </a:cubicBezTo>
                        <a:cubicBezTo>
                          <a:pt x="9582291" y="-29666"/>
                          <a:pt x="9867926" y="54563"/>
                          <a:pt x="10314051" y="0"/>
                        </a:cubicBezTo>
                        <a:cubicBezTo>
                          <a:pt x="10794101" y="-134598"/>
                          <a:pt x="11180181" y="473600"/>
                          <a:pt x="11301984" y="1057295"/>
                        </a:cubicBezTo>
                        <a:cubicBezTo>
                          <a:pt x="11303614" y="1360697"/>
                          <a:pt x="11270818" y="1524836"/>
                          <a:pt x="11301984" y="1846719"/>
                        </a:cubicBezTo>
                        <a:cubicBezTo>
                          <a:pt x="11334930" y="2114435"/>
                          <a:pt x="11301777" y="2326959"/>
                          <a:pt x="11301984" y="2509271"/>
                        </a:cubicBezTo>
                        <a:cubicBezTo>
                          <a:pt x="11286936" y="2704923"/>
                          <a:pt x="11342811" y="3053700"/>
                          <a:pt x="11301984" y="3256405"/>
                        </a:cubicBezTo>
                        <a:cubicBezTo>
                          <a:pt x="11319316" y="3463690"/>
                          <a:pt x="11315737" y="3692916"/>
                          <a:pt x="11301984" y="3918958"/>
                        </a:cubicBezTo>
                        <a:cubicBezTo>
                          <a:pt x="11338661" y="4122840"/>
                          <a:pt x="11288635" y="4410095"/>
                          <a:pt x="11301984" y="4581510"/>
                        </a:cubicBezTo>
                        <a:cubicBezTo>
                          <a:pt x="11294656" y="4703334"/>
                          <a:pt x="11276249" y="5134265"/>
                          <a:pt x="11301984" y="5286354"/>
                        </a:cubicBezTo>
                        <a:cubicBezTo>
                          <a:pt x="11338954" y="6008001"/>
                          <a:pt x="10853740" y="6181707"/>
                          <a:pt x="10314051" y="6343650"/>
                        </a:cubicBezTo>
                        <a:cubicBezTo>
                          <a:pt x="10151015" y="6349028"/>
                          <a:pt x="9779407" y="6274642"/>
                          <a:pt x="9554639" y="6343650"/>
                        </a:cubicBezTo>
                        <a:cubicBezTo>
                          <a:pt x="9347946" y="6363488"/>
                          <a:pt x="9152078" y="6303860"/>
                          <a:pt x="8888487" y="6343650"/>
                        </a:cubicBezTo>
                        <a:cubicBezTo>
                          <a:pt x="8651789" y="6383990"/>
                          <a:pt x="8489120" y="6339272"/>
                          <a:pt x="8408858" y="6343650"/>
                        </a:cubicBezTo>
                        <a:cubicBezTo>
                          <a:pt x="8322773" y="6318147"/>
                          <a:pt x="7902400" y="6244327"/>
                          <a:pt x="7556185" y="6343650"/>
                        </a:cubicBezTo>
                        <a:cubicBezTo>
                          <a:pt x="7220157" y="6378817"/>
                          <a:pt x="7166372" y="6352724"/>
                          <a:pt x="6983295" y="6343650"/>
                        </a:cubicBezTo>
                        <a:cubicBezTo>
                          <a:pt x="6851423" y="6345149"/>
                          <a:pt x="6514255" y="6281391"/>
                          <a:pt x="6130621" y="6343650"/>
                        </a:cubicBezTo>
                        <a:cubicBezTo>
                          <a:pt x="5754642" y="6370572"/>
                          <a:pt x="5865753" y="6307752"/>
                          <a:pt x="5744253" y="6343650"/>
                        </a:cubicBezTo>
                        <a:cubicBezTo>
                          <a:pt x="5572113" y="6347974"/>
                          <a:pt x="5421558" y="6303477"/>
                          <a:pt x="5171363" y="6343650"/>
                        </a:cubicBezTo>
                        <a:cubicBezTo>
                          <a:pt x="4899855" y="6357660"/>
                          <a:pt x="4849336" y="6305652"/>
                          <a:pt x="4598473" y="6343650"/>
                        </a:cubicBezTo>
                        <a:cubicBezTo>
                          <a:pt x="4377123" y="6371798"/>
                          <a:pt x="4017842" y="6341359"/>
                          <a:pt x="3745799" y="6343650"/>
                        </a:cubicBezTo>
                        <a:cubicBezTo>
                          <a:pt x="3494886" y="6345636"/>
                          <a:pt x="3537614" y="6331923"/>
                          <a:pt x="3359432" y="6343650"/>
                        </a:cubicBezTo>
                        <a:cubicBezTo>
                          <a:pt x="3181331" y="6353702"/>
                          <a:pt x="3087926" y="6335645"/>
                          <a:pt x="2879803" y="6343650"/>
                        </a:cubicBezTo>
                        <a:cubicBezTo>
                          <a:pt x="2634593" y="6308299"/>
                          <a:pt x="2402854" y="6388948"/>
                          <a:pt x="2213651" y="6343650"/>
                        </a:cubicBezTo>
                        <a:cubicBezTo>
                          <a:pt x="2000746" y="6331864"/>
                          <a:pt x="1974173" y="6326647"/>
                          <a:pt x="1734022" y="6343650"/>
                        </a:cubicBezTo>
                        <a:cubicBezTo>
                          <a:pt x="1460463" y="6374694"/>
                          <a:pt x="1189967" y="6329827"/>
                          <a:pt x="987933" y="6343650"/>
                        </a:cubicBezTo>
                        <a:cubicBezTo>
                          <a:pt x="412800" y="6329440"/>
                          <a:pt x="-63277" y="5774604"/>
                          <a:pt x="0" y="5286354"/>
                        </a:cubicBezTo>
                        <a:cubicBezTo>
                          <a:pt x="5225" y="5085818"/>
                          <a:pt x="52800" y="4847367"/>
                          <a:pt x="0" y="4623801"/>
                        </a:cubicBezTo>
                        <a:cubicBezTo>
                          <a:pt x="-14557" y="4393153"/>
                          <a:pt x="-47550" y="4051105"/>
                          <a:pt x="0" y="3876668"/>
                        </a:cubicBezTo>
                        <a:cubicBezTo>
                          <a:pt x="36796" y="3696825"/>
                          <a:pt x="-1347" y="3309158"/>
                          <a:pt x="0" y="3171825"/>
                        </a:cubicBezTo>
                        <a:cubicBezTo>
                          <a:pt x="5759" y="3066544"/>
                          <a:pt x="33915" y="2676799"/>
                          <a:pt x="0" y="2466981"/>
                        </a:cubicBezTo>
                        <a:cubicBezTo>
                          <a:pt x="-38424" y="2214776"/>
                          <a:pt x="-28432" y="2075383"/>
                          <a:pt x="0" y="1804429"/>
                        </a:cubicBezTo>
                        <a:cubicBezTo>
                          <a:pt x="18571" y="1543748"/>
                          <a:pt x="-797" y="1432575"/>
                          <a:pt x="0" y="105729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CC08F50-6AC9-45CF-B773-06FB88435520}"/>
              </a:ext>
            </a:extLst>
          </p:cNvPr>
          <p:cNvSpPr txBox="1"/>
          <p:nvPr/>
        </p:nvSpPr>
        <p:spPr>
          <a:xfrm>
            <a:off x="1305568" y="379763"/>
            <a:ext cx="10007028" cy="707886"/>
          </a:xfrm>
          <a:prstGeom prst="rect">
            <a:avLst/>
          </a:prstGeom>
          <a:noFill/>
        </p:spPr>
        <p:txBody>
          <a:bodyPr wrap="square" rtlCol="0">
            <a:spAutoFit/>
          </a:bodyPr>
          <a:lstStyle/>
          <a:p>
            <a:pPr lvl="0" algn="ctr"/>
            <a:r>
              <a:rPr lang="vi-VN" sz="4000" b="1" dirty="0">
                <a:solidFill>
                  <a:srgbClr val="FF0066"/>
                </a:solidFill>
                <a:latin typeface="Calibri" panose="020F0502020204030204"/>
              </a:rPr>
              <a:t>2. Tìm đọc sách báo về quê hương, đất nước</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8AEF4AF8-7FDC-1A9B-9642-9153D9582AD7}"/>
              </a:ext>
            </a:extLst>
          </p:cNvPr>
          <p:cNvPicPr>
            <a:picLocks noChangeAspect="1"/>
          </p:cNvPicPr>
          <p:nvPr/>
        </p:nvPicPr>
        <p:blipFill>
          <a:blip r:embed="rId2"/>
          <a:stretch>
            <a:fillRect/>
          </a:stretch>
        </p:blipFill>
        <p:spPr>
          <a:xfrm>
            <a:off x="4100513" y="1361983"/>
            <a:ext cx="4052888" cy="4572092"/>
          </a:xfrm>
          <a:prstGeom prst="rect">
            <a:avLst/>
          </a:prstGeom>
        </p:spPr>
      </p:pic>
    </p:spTree>
    <p:extLst>
      <p:ext uri="{BB962C8B-B14F-4D97-AF65-F5344CB8AC3E}">
        <p14:creationId xmlns:p14="http://schemas.microsoft.com/office/powerpoint/2010/main" val="1294563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A blue sky with clouds&#10;&#10;Description automatically generated with low confidence">
            <a:extLst>
              <a:ext uri="{FF2B5EF4-FFF2-40B4-BE49-F238E27FC236}">
                <a16:creationId xmlns:a16="http://schemas.microsoft.com/office/drawing/2014/main" id="{2914A723-3006-4C81-4F51-4AEC29DF75B4}"/>
              </a:ext>
            </a:extLst>
          </p:cNvPr>
          <p:cNvPicPr>
            <a:picLocks noChangeAspect="1"/>
          </p:cNvPicPr>
          <p:nvPr/>
        </p:nvPicPr>
        <p:blipFill rotWithShape="1">
          <a:blip r:embed="rId2"/>
          <a:srcRect t="14041" b="11470"/>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2B34E79A-FCD5-B7B3-3AC0-60484BE6304A}"/>
              </a:ext>
            </a:extLst>
          </p:cNvPr>
          <p:cNvPicPr>
            <a:picLocks noChangeAspect="1"/>
          </p:cNvPicPr>
          <p:nvPr/>
        </p:nvPicPr>
        <p:blipFill>
          <a:blip r:embed="rId3"/>
          <a:srcRect/>
          <a:stretch>
            <a:fillRect/>
          </a:stretch>
        </p:blipFill>
        <p:spPr>
          <a:xfrm>
            <a:off x="1636777" y="0"/>
            <a:ext cx="10553700" cy="7924070"/>
          </a:xfrm>
          <a:prstGeom prst="rect">
            <a:avLst/>
          </a:prstGeom>
        </p:spPr>
      </p:pic>
      <p:pic>
        <p:nvPicPr>
          <p:cNvPr id="10" name="Picture 24">
            <a:extLst>
              <a:ext uri="{FF2B5EF4-FFF2-40B4-BE49-F238E27FC236}">
                <a16:creationId xmlns:a16="http://schemas.microsoft.com/office/drawing/2014/main" id="{B80B4CD3-F3E3-E254-4EDB-FC9E87A72B8F}"/>
              </a:ext>
            </a:extLst>
          </p:cNvPr>
          <p:cNvPicPr>
            <a:picLocks noChangeAspect="1"/>
          </p:cNvPicPr>
          <p:nvPr/>
        </p:nvPicPr>
        <p:blipFill>
          <a:blip r:embed="rId4"/>
          <a:srcRect/>
          <a:stretch>
            <a:fillRect/>
          </a:stretch>
        </p:blipFill>
        <p:spPr>
          <a:xfrm>
            <a:off x="0" y="0"/>
            <a:ext cx="8796528" cy="5506471"/>
          </a:xfrm>
          <a:prstGeom prst="rect">
            <a:avLst/>
          </a:prstGeom>
        </p:spPr>
      </p:pic>
      <p:pic>
        <p:nvPicPr>
          <p:cNvPr id="14" name="Picture 13" descr="A picture containing clipart, vector graphics&#10;&#10;Description automatically generated">
            <a:extLst>
              <a:ext uri="{FF2B5EF4-FFF2-40B4-BE49-F238E27FC236}">
                <a16:creationId xmlns:a16="http://schemas.microsoft.com/office/drawing/2014/main" id="{DAE6DB36-D2D9-44A2-6ABB-FF7FAF08B56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84" b="93250" l="9994" r="89942">
                        <a14:foregroundMark x1="32245" y1="22312" x2="44793" y2="32013"/>
                        <a14:foregroundMark x1="32633" y1="18917" x2="34088" y2="19361"/>
                        <a14:foregroundMark x1="33118" y1="17987" x2="33959" y2="18917"/>
                        <a14:foregroundMark x1="33247" y1="17825" x2="32730" y2="21544"/>
                        <a14:foregroundMark x1="33959" y1="91673" x2="35188" y2="86783"/>
                        <a14:foregroundMark x1="62516" y1="91997" x2="62031" y2="90137"/>
                        <a14:foregroundMark x1="59217" y1="92441" x2="59832" y2="91835"/>
                        <a14:foregroundMark x1="51682" y1="65683" x2="55401" y2="72595"/>
                        <a14:foregroundMark x1="55401" y1="72595" x2="55401" y2="72595"/>
                        <a14:foregroundMark x1="33118" y1="93250" x2="32374" y2="91997"/>
                        <a14:foregroundMark x1="20666" y1="79992" x2="22898" y2="86015"/>
                      </a14:backgroundRemoval>
                    </a14:imgEffect>
                  </a14:imgLayer>
                </a14:imgProps>
              </a:ext>
              <a:ext uri="{28A0092B-C50C-407E-A947-70E740481C1C}">
                <a14:useLocalDpi xmlns:a14="http://schemas.microsoft.com/office/drawing/2010/main" val="0"/>
              </a:ext>
            </a:extLst>
          </a:blip>
          <a:stretch>
            <a:fillRect/>
          </a:stretch>
        </p:blipFill>
        <p:spPr>
          <a:xfrm>
            <a:off x="6096000" y="1207618"/>
            <a:ext cx="7428738" cy="5942990"/>
          </a:xfrm>
          <a:prstGeom prst="rect">
            <a:avLst/>
          </a:prstGeom>
        </p:spPr>
      </p:pic>
      <p:pic>
        <p:nvPicPr>
          <p:cNvPr id="2" name="Picture 1">
            <a:extLst>
              <a:ext uri="{FF2B5EF4-FFF2-40B4-BE49-F238E27FC236}">
                <a16:creationId xmlns:a16="http://schemas.microsoft.com/office/drawing/2014/main" id="{A2B26FAA-DECE-B59E-4B49-1EE3F2947A30}"/>
              </a:ext>
            </a:extLst>
          </p:cNvPr>
          <p:cNvPicPr>
            <a:picLocks noChangeAspect="1"/>
          </p:cNvPicPr>
          <p:nvPr/>
        </p:nvPicPr>
        <p:blipFill>
          <a:blip r:embed="rId7"/>
          <a:stretch>
            <a:fillRect/>
          </a:stretch>
        </p:blipFill>
        <p:spPr>
          <a:xfrm>
            <a:off x="1128595" y="1838927"/>
            <a:ext cx="7096359" cy="3694496"/>
          </a:xfrm>
          <a:prstGeom prst="rect">
            <a:avLst/>
          </a:prstGeom>
        </p:spPr>
      </p:pic>
    </p:spTree>
    <p:extLst>
      <p:ext uri="{BB962C8B-B14F-4D97-AF65-F5344CB8AC3E}">
        <p14:creationId xmlns:p14="http://schemas.microsoft.com/office/powerpoint/2010/main" val="2373022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Bài hát Quê hương tươi đẹp_1080p">
            <a:hlinkClick r:id="" action="ppaction://media"/>
            <a:extLst>
              <a:ext uri="{FF2B5EF4-FFF2-40B4-BE49-F238E27FC236}">
                <a16:creationId xmlns:a16="http://schemas.microsoft.com/office/drawing/2014/main" id="{F4FD9285-92A4-CDC9-E253-DE4FFD61B1E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346591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BE735A63-54AB-06F3-EBE1-30B043C80473}"/>
              </a:ext>
            </a:extLst>
          </p:cNvPr>
          <p:cNvSpPr/>
          <p:nvPr/>
        </p:nvSpPr>
        <p:spPr>
          <a:xfrm>
            <a:off x="1751076" y="315468"/>
            <a:ext cx="10440924" cy="6227064"/>
          </a:xfrm>
          <a:prstGeom prst="cloud">
            <a:avLst/>
          </a:prstGeom>
          <a:solidFill>
            <a:sysClr val="window" lastClr="FFFFFF">
              <a:alpha val="91000"/>
            </a:sysClr>
          </a:solid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5" name="TextBox 4">
            <a:extLst>
              <a:ext uri="{FF2B5EF4-FFF2-40B4-BE49-F238E27FC236}">
                <a16:creationId xmlns:a16="http://schemas.microsoft.com/office/drawing/2014/main" id="{93FBB299-653C-1273-5AF8-DEB815B4CBC2}"/>
              </a:ext>
            </a:extLst>
          </p:cNvPr>
          <p:cNvSpPr txBox="1"/>
          <p:nvPr/>
        </p:nvSpPr>
        <p:spPr>
          <a:xfrm>
            <a:off x="4504360" y="979523"/>
            <a:ext cx="5922254" cy="707886"/>
          </a:xfrm>
          <a:prstGeom prst="rect">
            <a:avLst/>
          </a:prstGeom>
          <a:noFill/>
          <a:effectLst>
            <a:glow rad="1905000">
              <a:sysClr val="window" lastClr="FFFFFF">
                <a:alpha val="0"/>
              </a:sysClr>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err="1">
                <a:ln>
                  <a:noFill/>
                </a:ln>
                <a:solidFill>
                  <a:prstClr val="black"/>
                </a:solidFill>
                <a:effectLst>
                  <a:glow rad="330200">
                    <a:prstClr val="white"/>
                  </a:glow>
                </a:effectLst>
                <a:uLnTx/>
                <a:uFillTx/>
                <a:ea typeface="+mn-ea"/>
                <a:cs typeface="+mn-cs"/>
              </a:rPr>
              <a:t>Thứ</a:t>
            </a:r>
            <a:r>
              <a:rPr kumimoji="0" lang="en-US" sz="4000" b="0" i="0" u="none" strike="noStrike" kern="0" cap="none" spc="0" normalizeH="0" baseline="0" noProof="0" dirty="0">
                <a:ln>
                  <a:noFill/>
                </a:ln>
                <a:solidFill>
                  <a:prstClr val="black"/>
                </a:solidFill>
                <a:effectLst>
                  <a:glow rad="330200">
                    <a:prstClr val="white"/>
                  </a:glow>
                </a:effectLst>
                <a:uLnTx/>
                <a:uFillTx/>
                <a:ea typeface="+mn-ea"/>
                <a:cs typeface="+mn-cs"/>
              </a:rPr>
              <a:t> … </a:t>
            </a:r>
            <a:r>
              <a:rPr kumimoji="0" lang="en-US" sz="4000" b="0" i="0" u="none" strike="noStrike" kern="0" cap="none" spc="0" normalizeH="0" baseline="0" noProof="0" dirty="0" err="1">
                <a:ln>
                  <a:noFill/>
                </a:ln>
                <a:solidFill>
                  <a:prstClr val="black"/>
                </a:solidFill>
                <a:effectLst>
                  <a:glow rad="330200">
                    <a:prstClr val="white"/>
                  </a:glow>
                </a:effectLst>
                <a:uLnTx/>
                <a:uFillTx/>
                <a:ea typeface="+mn-ea"/>
                <a:cs typeface="+mn-cs"/>
              </a:rPr>
              <a:t>ngày</a:t>
            </a:r>
            <a:r>
              <a:rPr kumimoji="0" lang="en-US" sz="4000" b="0" i="0" u="none" strike="noStrike" kern="0" cap="none" spc="0" normalizeH="0" baseline="0" noProof="0" dirty="0">
                <a:ln>
                  <a:noFill/>
                </a:ln>
                <a:solidFill>
                  <a:prstClr val="black"/>
                </a:solidFill>
                <a:effectLst>
                  <a:glow rad="330200">
                    <a:prstClr val="white"/>
                  </a:glow>
                </a:effectLst>
                <a:uLnTx/>
                <a:uFillTx/>
                <a:ea typeface="+mn-ea"/>
                <a:cs typeface="+mn-cs"/>
              </a:rPr>
              <a:t>… </a:t>
            </a:r>
            <a:r>
              <a:rPr kumimoji="0" lang="en-US" sz="4000" b="0" i="0" u="none" strike="noStrike" kern="0" cap="none" spc="0" normalizeH="0" baseline="0" noProof="0" dirty="0" err="1">
                <a:ln>
                  <a:noFill/>
                </a:ln>
                <a:solidFill>
                  <a:prstClr val="black"/>
                </a:solidFill>
                <a:effectLst>
                  <a:glow rad="330200">
                    <a:prstClr val="white"/>
                  </a:glow>
                </a:effectLst>
                <a:uLnTx/>
                <a:uFillTx/>
                <a:ea typeface="+mn-ea"/>
                <a:cs typeface="+mn-cs"/>
              </a:rPr>
              <a:t>tháng</a:t>
            </a:r>
            <a:r>
              <a:rPr kumimoji="0" lang="en-US" sz="4000" b="0" i="0" u="none" strike="noStrike" kern="0" cap="none" spc="0" normalizeH="0" baseline="0" noProof="0" dirty="0">
                <a:ln>
                  <a:noFill/>
                </a:ln>
                <a:solidFill>
                  <a:prstClr val="black"/>
                </a:solidFill>
                <a:effectLst>
                  <a:glow rad="330200">
                    <a:prstClr val="white"/>
                  </a:glow>
                </a:effectLst>
                <a:uLnTx/>
                <a:uFillTx/>
                <a:ea typeface="+mn-ea"/>
                <a:cs typeface="+mn-cs"/>
              </a:rPr>
              <a:t> … </a:t>
            </a:r>
            <a:r>
              <a:rPr kumimoji="0" lang="en-US" sz="4000" b="0" i="0" u="none" strike="noStrike" kern="0" cap="none" spc="0" normalizeH="0" baseline="0" noProof="0" dirty="0" err="1">
                <a:ln>
                  <a:noFill/>
                </a:ln>
                <a:solidFill>
                  <a:prstClr val="black"/>
                </a:solidFill>
                <a:effectLst>
                  <a:glow rad="330200">
                    <a:prstClr val="white"/>
                  </a:glow>
                </a:effectLst>
                <a:uLnTx/>
                <a:uFillTx/>
                <a:ea typeface="+mn-ea"/>
                <a:cs typeface="+mn-cs"/>
              </a:rPr>
              <a:t>năm</a:t>
            </a:r>
            <a:endParaRPr kumimoji="0" lang="en-US" sz="4000" b="0" i="0" u="none" strike="noStrike" kern="0" cap="none" spc="0" normalizeH="0" baseline="0" noProof="0" dirty="0">
              <a:ln>
                <a:noFill/>
              </a:ln>
              <a:solidFill>
                <a:prstClr val="black"/>
              </a:solidFill>
              <a:effectLst>
                <a:glow rad="330200">
                  <a:prstClr val="white"/>
                </a:glow>
              </a:effectLst>
              <a:uLnTx/>
              <a:uFillTx/>
              <a:ea typeface="+mn-ea"/>
              <a:cs typeface="+mn-cs"/>
            </a:endParaRPr>
          </a:p>
        </p:txBody>
      </p:sp>
      <p:pic>
        <p:nvPicPr>
          <p:cNvPr id="10" name="Picture 9" descr="A picture containing vector graphics&#10;&#10;Description automatically generated">
            <a:extLst>
              <a:ext uri="{FF2B5EF4-FFF2-40B4-BE49-F238E27FC236}">
                <a16:creationId xmlns:a16="http://schemas.microsoft.com/office/drawing/2014/main" id="{D1E38ECF-1C4F-AD51-59B4-032C2CE386F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31622" y1="36081" x2="51216" y2="50000"/>
                        <a14:foregroundMark x1="45135" y1="71216" x2="39459" y2="58514"/>
                        <a14:foregroundMark x1="51216" y1="74459" x2="48649" y2="66216"/>
                        <a14:foregroundMark x1="55135" y1="78378" x2="53378" y2="68378"/>
                        <a14:foregroundMark x1="43784" y1="68378" x2="43784" y2="65541"/>
                        <a14:foregroundMark x1="48649" y1="79054" x2="51216" y2="80135"/>
                        <a14:foregroundMark x1="45811" y1="73784" x2="50135" y2="77297"/>
                        <a14:foregroundMark x1="55135" y1="85405" x2="55135" y2="85405"/>
                      </a14:backgroundRemoval>
                    </a14:imgEffect>
                  </a14:imgLayer>
                </a14:imgProps>
              </a:ext>
              <a:ext uri="{28A0092B-C50C-407E-A947-70E740481C1C}">
                <a14:useLocalDpi xmlns:a14="http://schemas.microsoft.com/office/drawing/2010/main" val="0"/>
              </a:ext>
            </a:extLst>
          </a:blip>
          <a:stretch>
            <a:fillRect/>
          </a:stretch>
        </p:blipFill>
        <p:spPr>
          <a:xfrm>
            <a:off x="-1327584" y="1245351"/>
            <a:ext cx="6006056" cy="6006056"/>
          </a:xfrm>
          <a:prstGeom prst="rect">
            <a:avLst/>
          </a:prstGeom>
        </p:spPr>
      </p:pic>
      <p:pic>
        <p:nvPicPr>
          <p:cNvPr id="11" name="Picture 9">
            <a:extLst>
              <a:ext uri="{FF2B5EF4-FFF2-40B4-BE49-F238E27FC236}">
                <a16:creationId xmlns:a16="http://schemas.microsoft.com/office/drawing/2014/main" id="{E0A5EC54-D4D0-0CFD-6D91-D1E651FA050D}"/>
              </a:ext>
            </a:extLst>
          </p:cNvPr>
          <p:cNvPicPr>
            <a:picLocks noChangeAspect="1"/>
          </p:cNvPicPr>
          <p:nvPr/>
        </p:nvPicPr>
        <p:blipFill>
          <a:blip r:embed="rId4"/>
          <a:srcRect/>
          <a:stretch>
            <a:fillRect/>
          </a:stretch>
        </p:blipFill>
        <p:spPr>
          <a:xfrm>
            <a:off x="10820121" y="4320559"/>
            <a:ext cx="1371879" cy="2016233"/>
          </a:xfrm>
          <a:prstGeom prst="rect">
            <a:avLst/>
          </a:prstGeom>
        </p:spPr>
      </p:pic>
      <p:pic>
        <p:nvPicPr>
          <p:cNvPr id="3" name="Picture 2">
            <a:extLst>
              <a:ext uri="{FF2B5EF4-FFF2-40B4-BE49-F238E27FC236}">
                <a16:creationId xmlns:a16="http://schemas.microsoft.com/office/drawing/2014/main" id="{97B1A053-5554-462C-AD84-7D114543CAF3}"/>
              </a:ext>
            </a:extLst>
          </p:cNvPr>
          <p:cNvPicPr>
            <a:picLocks noChangeAspect="1"/>
          </p:cNvPicPr>
          <p:nvPr/>
        </p:nvPicPr>
        <p:blipFill>
          <a:blip r:embed="rId5"/>
          <a:stretch>
            <a:fillRect/>
          </a:stretch>
        </p:blipFill>
        <p:spPr>
          <a:xfrm>
            <a:off x="4487661" y="1778454"/>
            <a:ext cx="5669771" cy="1243692"/>
          </a:xfrm>
          <a:prstGeom prst="rect">
            <a:avLst/>
          </a:prstGeom>
        </p:spPr>
      </p:pic>
      <p:pic>
        <p:nvPicPr>
          <p:cNvPr id="7" name="Picture 6">
            <a:extLst>
              <a:ext uri="{FF2B5EF4-FFF2-40B4-BE49-F238E27FC236}">
                <a16:creationId xmlns:a16="http://schemas.microsoft.com/office/drawing/2014/main" id="{74EE1992-0CFE-2661-B295-5488BCDC5A7A}"/>
              </a:ext>
            </a:extLst>
          </p:cNvPr>
          <p:cNvPicPr>
            <a:picLocks noChangeAspect="1"/>
          </p:cNvPicPr>
          <p:nvPr/>
        </p:nvPicPr>
        <p:blipFill>
          <a:blip r:embed="rId6"/>
          <a:stretch>
            <a:fillRect/>
          </a:stretch>
        </p:blipFill>
        <p:spPr>
          <a:xfrm>
            <a:off x="2872522" y="2763304"/>
            <a:ext cx="9319478" cy="2170645"/>
          </a:xfrm>
          <a:prstGeom prst="rect">
            <a:avLst/>
          </a:prstGeom>
        </p:spPr>
      </p:pic>
    </p:spTree>
    <p:extLst>
      <p:ext uri="{BB962C8B-B14F-4D97-AF65-F5344CB8AC3E}">
        <p14:creationId xmlns:p14="http://schemas.microsoft.com/office/powerpoint/2010/main" val="12138819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0"/>
                                        </p:tgtEl>
                                        <p:attrNameLst>
                                          <p:attrName>r</p:attrName>
                                        </p:attrNameLst>
                                      </p:cBhvr>
                                    </p:animRot>
                                    <p:animRot by="-240000">
                                      <p:cBhvr>
                                        <p:cTn id="12" dur="200" fill="hold">
                                          <p:stCondLst>
                                            <p:cond delay="200"/>
                                          </p:stCondLst>
                                        </p:cTn>
                                        <p:tgtEl>
                                          <p:spTgt spid="10"/>
                                        </p:tgtEl>
                                        <p:attrNameLst>
                                          <p:attrName>r</p:attrName>
                                        </p:attrNameLst>
                                      </p:cBhvr>
                                    </p:animRot>
                                    <p:animRot by="240000">
                                      <p:cBhvr>
                                        <p:cTn id="13" dur="200" fill="hold">
                                          <p:stCondLst>
                                            <p:cond delay="400"/>
                                          </p:stCondLst>
                                        </p:cTn>
                                        <p:tgtEl>
                                          <p:spTgt spid="10"/>
                                        </p:tgtEl>
                                        <p:attrNameLst>
                                          <p:attrName>r</p:attrName>
                                        </p:attrNameLst>
                                      </p:cBhvr>
                                    </p:animRot>
                                    <p:animRot by="-240000">
                                      <p:cBhvr>
                                        <p:cTn id="14" dur="200" fill="hold">
                                          <p:stCondLst>
                                            <p:cond delay="600"/>
                                          </p:stCondLst>
                                        </p:cTn>
                                        <p:tgtEl>
                                          <p:spTgt spid="10"/>
                                        </p:tgtEl>
                                        <p:attrNameLst>
                                          <p:attrName>r</p:attrName>
                                        </p:attrNameLst>
                                      </p:cBhvr>
                                    </p:animRot>
                                    <p:animRot by="120000">
                                      <p:cBhvr>
                                        <p:cTn id="15" dur="200" fill="hold">
                                          <p:stCondLst>
                                            <p:cond delay="800"/>
                                          </p:stCondLst>
                                        </p:cTn>
                                        <p:tgtEl>
                                          <p:spTgt spid="10"/>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A blue sky with clouds&#10;&#10;Description automatically generated with low confidence">
            <a:extLst>
              <a:ext uri="{FF2B5EF4-FFF2-40B4-BE49-F238E27FC236}">
                <a16:creationId xmlns:a16="http://schemas.microsoft.com/office/drawing/2014/main" id="{2914A723-3006-4C81-4F51-4AEC29DF75B4}"/>
              </a:ext>
            </a:extLst>
          </p:cNvPr>
          <p:cNvPicPr>
            <a:picLocks noChangeAspect="1"/>
          </p:cNvPicPr>
          <p:nvPr/>
        </p:nvPicPr>
        <p:blipFill rotWithShape="1">
          <a:blip r:embed="rId2"/>
          <a:srcRect t="14041" b="11470"/>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2B34E79A-FCD5-B7B3-3AC0-60484BE6304A}"/>
              </a:ext>
            </a:extLst>
          </p:cNvPr>
          <p:cNvPicPr>
            <a:picLocks noChangeAspect="1"/>
          </p:cNvPicPr>
          <p:nvPr/>
        </p:nvPicPr>
        <p:blipFill>
          <a:blip r:embed="rId3"/>
          <a:srcRect/>
          <a:stretch>
            <a:fillRect/>
          </a:stretch>
        </p:blipFill>
        <p:spPr>
          <a:xfrm>
            <a:off x="1636777" y="0"/>
            <a:ext cx="10553700" cy="7924070"/>
          </a:xfrm>
          <a:prstGeom prst="rect">
            <a:avLst/>
          </a:prstGeom>
        </p:spPr>
      </p:pic>
      <p:pic>
        <p:nvPicPr>
          <p:cNvPr id="10" name="Picture 24">
            <a:extLst>
              <a:ext uri="{FF2B5EF4-FFF2-40B4-BE49-F238E27FC236}">
                <a16:creationId xmlns:a16="http://schemas.microsoft.com/office/drawing/2014/main" id="{B80B4CD3-F3E3-E254-4EDB-FC9E87A72B8F}"/>
              </a:ext>
            </a:extLst>
          </p:cNvPr>
          <p:cNvPicPr>
            <a:picLocks noChangeAspect="1"/>
          </p:cNvPicPr>
          <p:nvPr/>
        </p:nvPicPr>
        <p:blipFill>
          <a:blip r:embed="rId4"/>
          <a:srcRect/>
          <a:stretch>
            <a:fillRect/>
          </a:stretch>
        </p:blipFill>
        <p:spPr>
          <a:xfrm>
            <a:off x="0" y="0"/>
            <a:ext cx="8796528" cy="5506471"/>
          </a:xfrm>
          <a:prstGeom prst="rect">
            <a:avLst/>
          </a:prstGeom>
        </p:spPr>
      </p:pic>
      <p:pic>
        <p:nvPicPr>
          <p:cNvPr id="14" name="Picture 13" descr="A picture containing clipart, vector graphics&#10;&#10;Description automatically generated">
            <a:extLst>
              <a:ext uri="{FF2B5EF4-FFF2-40B4-BE49-F238E27FC236}">
                <a16:creationId xmlns:a16="http://schemas.microsoft.com/office/drawing/2014/main" id="{DAE6DB36-D2D9-44A2-6ABB-FF7FAF08B56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84" b="93250" l="9994" r="89942">
                        <a14:foregroundMark x1="32245" y1="22312" x2="44793" y2="32013"/>
                        <a14:foregroundMark x1="32633" y1="18917" x2="34088" y2="19361"/>
                        <a14:foregroundMark x1="33118" y1="17987" x2="33959" y2="18917"/>
                        <a14:foregroundMark x1="33247" y1="17825" x2="32730" y2="21544"/>
                        <a14:foregroundMark x1="33959" y1="91673" x2="35188" y2="86783"/>
                        <a14:foregroundMark x1="62516" y1="91997" x2="62031" y2="90137"/>
                        <a14:foregroundMark x1="59217" y1="92441" x2="59832" y2="91835"/>
                        <a14:foregroundMark x1="51682" y1="65683" x2="55401" y2="72595"/>
                        <a14:foregroundMark x1="55401" y1="72595" x2="55401" y2="72595"/>
                        <a14:foregroundMark x1="33118" y1="93250" x2="32374" y2="91997"/>
                        <a14:foregroundMark x1="20666" y1="79992" x2="22898" y2="86015"/>
                      </a14:backgroundRemoval>
                    </a14:imgEffect>
                  </a14:imgLayer>
                </a14:imgProps>
              </a:ext>
              <a:ext uri="{28A0092B-C50C-407E-A947-70E740481C1C}">
                <a14:useLocalDpi xmlns:a14="http://schemas.microsoft.com/office/drawing/2010/main" val="0"/>
              </a:ext>
            </a:extLst>
          </a:blip>
          <a:stretch>
            <a:fillRect/>
          </a:stretch>
        </p:blipFill>
        <p:spPr>
          <a:xfrm>
            <a:off x="6096000" y="1207618"/>
            <a:ext cx="7428738" cy="5942990"/>
          </a:xfrm>
          <a:prstGeom prst="rect">
            <a:avLst/>
          </a:prstGeom>
        </p:spPr>
      </p:pic>
      <p:sp>
        <p:nvSpPr>
          <p:cNvPr id="3" name="TextBox 2">
            <a:extLst>
              <a:ext uri="{FF2B5EF4-FFF2-40B4-BE49-F238E27FC236}">
                <a16:creationId xmlns:a16="http://schemas.microsoft.com/office/drawing/2014/main" id="{402FCE5B-8D7A-565C-7C10-993EDBBDD4DC}"/>
              </a:ext>
            </a:extLst>
          </p:cNvPr>
          <p:cNvSpPr txBox="1"/>
          <p:nvPr/>
        </p:nvSpPr>
        <p:spPr>
          <a:xfrm>
            <a:off x="533400" y="2390775"/>
            <a:ext cx="7258050" cy="1446550"/>
          </a:xfrm>
          <a:prstGeom prst="rect">
            <a:avLst/>
          </a:prstGeom>
          <a:noFill/>
        </p:spPr>
        <p:txBody>
          <a:bodyPr wrap="square" rtlCol="0">
            <a:spAutoFit/>
          </a:bodyPr>
          <a:lstStyle/>
          <a:p>
            <a:pPr algn="ctr"/>
            <a:r>
              <a:rPr lang="en-US" sz="4400" b="1" i="0" dirty="0" err="1">
                <a:solidFill>
                  <a:srgbClr val="0070C0"/>
                </a:solidFill>
                <a:effectLst/>
              </a:rPr>
              <a:t>Yêu</a:t>
            </a:r>
            <a:r>
              <a:rPr lang="en-US" sz="4400" b="1" i="0" dirty="0">
                <a:solidFill>
                  <a:srgbClr val="0070C0"/>
                </a:solidFill>
                <a:effectLst/>
              </a:rPr>
              <a:t> </a:t>
            </a:r>
            <a:r>
              <a:rPr lang="en-US" sz="4400" b="1" i="0" dirty="0" err="1">
                <a:solidFill>
                  <a:srgbClr val="0070C0"/>
                </a:solidFill>
                <a:effectLst/>
              </a:rPr>
              <a:t>cầu</a:t>
            </a:r>
            <a:r>
              <a:rPr lang="en-US" sz="4400" b="1" i="0" dirty="0">
                <a:solidFill>
                  <a:srgbClr val="0070C0"/>
                </a:solidFill>
                <a:effectLst/>
              </a:rPr>
              <a:t>: </a:t>
            </a:r>
            <a:r>
              <a:rPr lang="en-US" sz="4400" b="1" i="0" dirty="0" err="1">
                <a:solidFill>
                  <a:srgbClr val="0070C0"/>
                </a:solidFill>
                <a:effectLst/>
              </a:rPr>
              <a:t>Em</a:t>
            </a:r>
            <a:r>
              <a:rPr lang="en-US" sz="4400" b="1" i="0" dirty="0">
                <a:solidFill>
                  <a:srgbClr val="0070C0"/>
                </a:solidFill>
                <a:effectLst/>
              </a:rPr>
              <a:t> </a:t>
            </a:r>
            <a:r>
              <a:rPr lang="en-US" sz="4400" b="1" i="0" dirty="0" err="1">
                <a:solidFill>
                  <a:srgbClr val="0070C0"/>
                </a:solidFill>
                <a:effectLst/>
              </a:rPr>
              <a:t>hãy</a:t>
            </a:r>
            <a:r>
              <a:rPr lang="en-US" sz="4400" b="1" i="0" dirty="0">
                <a:solidFill>
                  <a:srgbClr val="0070C0"/>
                </a:solidFill>
                <a:effectLst/>
              </a:rPr>
              <a:t> </a:t>
            </a:r>
            <a:r>
              <a:rPr lang="en-US" sz="4400" b="1" i="0" dirty="0" err="1">
                <a:solidFill>
                  <a:srgbClr val="0070C0"/>
                </a:solidFill>
                <a:effectLst/>
              </a:rPr>
              <a:t>giới</a:t>
            </a:r>
            <a:r>
              <a:rPr lang="en-US" sz="4400" b="1" i="0" dirty="0">
                <a:solidFill>
                  <a:srgbClr val="0070C0"/>
                </a:solidFill>
                <a:effectLst/>
              </a:rPr>
              <a:t> </a:t>
            </a:r>
            <a:r>
              <a:rPr lang="en-US" sz="4400" b="1" i="0" dirty="0" err="1">
                <a:solidFill>
                  <a:srgbClr val="0070C0"/>
                </a:solidFill>
                <a:effectLst/>
              </a:rPr>
              <a:t>thiệu</a:t>
            </a:r>
            <a:r>
              <a:rPr lang="en-US" sz="4400" b="1" i="0" dirty="0">
                <a:solidFill>
                  <a:srgbClr val="0070C0"/>
                </a:solidFill>
                <a:effectLst/>
              </a:rPr>
              <a:t> </a:t>
            </a:r>
            <a:r>
              <a:rPr lang="en-US" sz="4400" b="1" i="0" dirty="0" err="1">
                <a:solidFill>
                  <a:srgbClr val="0070C0"/>
                </a:solidFill>
                <a:effectLst/>
              </a:rPr>
              <a:t>về</a:t>
            </a:r>
            <a:r>
              <a:rPr lang="en-US" sz="4400" b="1" i="0" dirty="0">
                <a:solidFill>
                  <a:srgbClr val="0070C0"/>
                </a:solidFill>
                <a:effectLst/>
              </a:rPr>
              <a:t> </a:t>
            </a:r>
            <a:r>
              <a:rPr lang="en-US" sz="4400" b="1" i="0" dirty="0" err="1">
                <a:solidFill>
                  <a:srgbClr val="0070C0"/>
                </a:solidFill>
                <a:effectLst/>
              </a:rPr>
              <a:t>một</a:t>
            </a:r>
            <a:r>
              <a:rPr lang="en-US" sz="4400" b="1" i="0" dirty="0">
                <a:solidFill>
                  <a:srgbClr val="0070C0"/>
                </a:solidFill>
                <a:effectLst/>
              </a:rPr>
              <a:t> </a:t>
            </a:r>
            <a:r>
              <a:rPr lang="en-US" sz="4400" b="1" i="0" dirty="0" err="1">
                <a:solidFill>
                  <a:srgbClr val="0070C0"/>
                </a:solidFill>
                <a:effectLst/>
              </a:rPr>
              <a:t>miền</a:t>
            </a:r>
            <a:r>
              <a:rPr lang="en-US" sz="4400" b="1" i="0" dirty="0">
                <a:solidFill>
                  <a:srgbClr val="0070C0"/>
                </a:solidFill>
                <a:effectLst/>
              </a:rPr>
              <a:t> </a:t>
            </a:r>
            <a:r>
              <a:rPr lang="en-US" sz="4400" b="1" i="0" dirty="0" err="1">
                <a:solidFill>
                  <a:srgbClr val="0070C0"/>
                </a:solidFill>
                <a:effectLst/>
              </a:rPr>
              <a:t>quê</a:t>
            </a:r>
            <a:r>
              <a:rPr lang="en-US" sz="4400" b="1" i="0" dirty="0">
                <a:solidFill>
                  <a:srgbClr val="0070C0"/>
                </a:solidFill>
                <a:effectLst/>
              </a:rPr>
              <a:t> </a:t>
            </a:r>
            <a:r>
              <a:rPr lang="en-US" sz="4400" b="1" i="0" dirty="0" err="1">
                <a:solidFill>
                  <a:srgbClr val="0070C0"/>
                </a:solidFill>
                <a:effectLst/>
              </a:rPr>
              <a:t>em</a:t>
            </a:r>
            <a:r>
              <a:rPr lang="en-US" sz="4400" b="1" i="0" dirty="0">
                <a:solidFill>
                  <a:srgbClr val="0070C0"/>
                </a:solidFill>
                <a:effectLst/>
              </a:rPr>
              <a:t> </a:t>
            </a:r>
            <a:r>
              <a:rPr lang="en-US" sz="4400" b="1" i="0" dirty="0" err="1">
                <a:solidFill>
                  <a:srgbClr val="0070C0"/>
                </a:solidFill>
                <a:effectLst/>
              </a:rPr>
              <a:t>yêu</a:t>
            </a:r>
            <a:r>
              <a:rPr lang="en-US" sz="4400" b="1" i="0" dirty="0">
                <a:solidFill>
                  <a:srgbClr val="0070C0"/>
                </a:solidFill>
                <a:effectLst/>
              </a:rPr>
              <a:t> </a:t>
            </a:r>
            <a:r>
              <a:rPr lang="en-US" sz="4400" b="1" i="0" dirty="0" err="1">
                <a:solidFill>
                  <a:srgbClr val="0070C0"/>
                </a:solidFill>
                <a:effectLst/>
              </a:rPr>
              <a:t>mến</a:t>
            </a:r>
            <a:r>
              <a:rPr lang="en-US" sz="4400" b="1" i="0" dirty="0">
                <a:solidFill>
                  <a:srgbClr val="0070C0"/>
                </a:solidFill>
                <a:effectLst/>
              </a:rPr>
              <a:t>.</a:t>
            </a:r>
            <a:endParaRPr lang="en-US" sz="4400" b="1" dirty="0">
              <a:solidFill>
                <a:srgbClr val="0070C0"/>
              </a:solidFill>
            </a:endParaRPr>
          </a:p>
        </p:txBody>
      </p:sp>
    </p:spTree>
    <p:extLst>
      <p:ext uri="{BB962C8B-B14F-4D97-AF65-F5344CB8AC3E}">
        <p14:creationId xmlns:p14="http://schemas.microsoft.com/office/powerpoint/2010/main" val="16773909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a:extLst>
              <a:ext uri="{FF2B5EF4-FFF2-40B4-BE49-F238E27FC236}">
                <a16:creationId xmlns:a16="http://schemas.microsoft.com/office/drawing/2014/main" id="{E0A5EC54-D4D0-0CFD-6D91-D1E651FA050D}"/>
              </a:ext>
            </a:extLst>
          </p:cNvPr>
          <p:cNvPicPr>
            <a:picLocks noChangeAspect="1"/>
          </p:cNvPicPr>
          <p:nvPr/>
        </p:nvPicPr>
        <p:blipFill>
          <a:blip r:embed="rId2"/>
          <a:srcRect/>
          <a:stretch>
            <a:fillRect/>
          </a:stretch>
        </p:blipFill>
        <p:spPr>
          <a:xfrm flipH="1">
            <a:off x="261768" y="3186235"/>
            <a:ext cx="2498330" cy="3671765"/>
          </a:xfrm>
          <a:prstGeom prst="rect">
            <a:avLst/>
          </a:prstGeom>
        </p:spPr>
      </p:pic>
      <p:pic>
        <p:nvPicPr>
          <p:cNvPr id="2" name="Picture 19">
            <a:extLst>
              <a:ext uri="{FF2B5EF4-FFF2-40B4-BE49-F238E27FC236}">
                <a16:creationId xmlns:a16="http://schemas.microsoft.com/office/drawing/2014/main" id="{F9D79964-FC70-53B2-AE7B-428165DD57D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9728" y="-1507046"/>
            <a:ext cx="8431219" cy="5219510"/>
          </a:xfrm>
          <a:prstGeom prst="rect">
            <a:avLst/>
          </a:prstGeom>
        </p:spPr>
      </p:pic>
      <p:pic>
        <p:nvPicPr>
          <p:cNvPr id="12" name="Picture 5">
            <a:extLst>
              <a:ext uri="{FF2B5EF4-FFF2-40B4-BE49-F238E27FC236}">
                <a16:creationId xmlns:a16="http://schemas.microsoft.com/office/drawing/2014/main" id="{DC8A0AE7-AFEC-19B5-F2DE-9D25D9A14DC7}"/>
              </a:ext>
            </a:extLst>
          </p:cNvPr>
          <p:cNvPicPr>
            <a:picLocks noChangeAspect="1"/>
          </p:cNvPicPr>
          <p:nvPr/>
        </p:nvPicPr>
        <p:blipFill>
          <a:blip r:embed="rId5"/>
          <a:srcRect/>
          <a:stretch>
            <a:fillRect/>
          </a:stretch>
        </p:blipFill>
        <p:spPr>
          <a:xfrm>
            <a:off x="7927848" y="3571633"/>
            <a:ext cx="3860628" cy="3112631"/>
          </a:xfrm>
          <a:prstGeom prst="rect">
            <a:avLst/>
          </a:prstGeom>
        </p:spPr>
      </p:pic>
      <p:sp>
        <p:nvSpPr>
          <p:cNvPr id="4" name="TextBox 3">
            <a:extLst>
              <a:ext uri="{FF2B5EF4-FFF2-40B4-BE49-F238E27FC236}">
                <a16:creationId xmlns:a16="http://schemas.microsoft.com/office/drawing/2014/main" id="{FABA1CFC-7A33-44FF-E8A4-05A5D32784BE}"/>
              </a:ext>
            </a:extLst>
          </p:cNvPr>
          <p:cNvSpPr txBox="1"/>
          <p:nvPr/>
        </p:nvSpPr>
        <p:spPr>
          <a:xfrm>
            <a:off x="1152525" y="1304925"/>
            <a:ext cx="5972175" cy="1569660"/>
          </a:xfrm>
          <a:prstGeom prst="rect">
            <a:avLst/>
          </a:prstGeom>
          <a:noFill/>
        </p:spPr>
        <p:txBody>
          <a:bodyPr wrap="square" rtlCol="0">
            <a:spAutoFit/>
          </a:bodyPr>
          <a:lstStyle/>
          <a:p>
            <a:r>
              <a:rPr lang="en-US" sz="9600" b="1" dirty="0"/>
              <a:t>1. </a:t>
            </a:r>
            <a:r>
              <a:rPr lang="en-US" sz="9600" b="1" dirty="0" err="1"/>
              <a:t>Chuẩn</a:t>
            </a:r>
            <a:r>
              <a:rPr lang="en-US" sz="9600" b="1" dirty="0"/>
              <a:t> </a:t>
            </a:r>
            <a:r>
              <a:rPr lang="en-US" sz="9600" b="1" dirty="0" err="1"/>
              <a:t>bị</a:t>
            </a:r>
            <a:endParaRPr lang="en-US" sz="9600" b="1" dirty="0"/>
          </a:p>
        </p:txBody>
      </p:sp>
    </p:spTree>
    <p:extLst>
      <p:ext uri="{BB962C8B-B14F-4D97-AF65-F5344CB8AC3E}">
        <p14:creationId xmlns:p14="http://schemas.microsoft.com/office/powerpoint/2010/main" val="27333001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a:extLst>
              <a:ext uri="{FF2B5EF4-FFF2-40B4-BE49-F238E27FC236}">
                <a16:creationId xmlns:a16="http://schemas.microsoft.com/office/drawing/2014/main" id="{DC3A25B2-90D5-0B77-1085-4FBC801945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3235"/>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id="{CE8D3672-B62D-96E9-90D4-BC691E37098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8" name="Picture 4">
            <a:extLst>
              <a:ext uri="{FF2B5EF4-FFF2-40B4-BE49-F238E27FC236}">
                <a16:creationId xmlns:a16="http://schemas.microsoft.com/office/drawing/2014/main" id="{B6863D3B-37C9-0C65-A2F7-97D60CE0B2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4399" y="729083"/>
            <a:ext cx="8042787" cy="5395067"/>
          </a:xfrm>
          <a:prstGeom prst="rect">
            <a:avLst/>
          </a:prstGeom>
        </p:spPr>
      </p:pic>
      <p:sp>
        <p:nvSpPr>
          <p:cNvPr id="19" name="TextBox 18">
            <a:extLst>
              <a:ext uri="{FF2B5EF4-FFF2-40B4-BE49-F238E27FC236}">
                <a16:creationId xmlns:a16="http://schemas.microsoft.com/office/drawing/2014/main" id="{FE87C300-3E66-9A59-FC85-AFB448414EA9}"/>
              </a:ext>
            </a:extLst>
          </p:cNvPr>
          <p:cNvSpPr txBox="1"/>
          <p:nvPr/>
        </p:nvSpPr>
        <p:spPr>
          <a:xfrm>
            <a:off x="3864694" y="1546575"/>
            <a:ext cx="2069797" cy="830997"/>
          </a:xfrm>
          <a:prstGeom prst="rect">
            <a:avLst/>
          </a:prstGeom>
          <a:noFill/>
        </p:spPr>
        <p:txBody>
          <a:bodyPr wrap="none" rtlCol="0">
            <a:spAutoFit/>
          </a:bodyPr>
          <a:lstStyle/>
          <a:p>
            <a:pPr lvl="0">
              <a:defRPr/>
            </a:pPr>
            <a:r>
              <a:rPr lang="en-US" sz="4800" dirty="0" err="1">
                <a:solidFill>
                  <a:srgbClr val="FF0000"/>
                </a:solidFill>
                <a:latin typeface="Coiny" panose="02000903060500060000" pitchFamily="2" charset="0"/>
              </a:rPr>
              <a:t>Gợi</a:t>
            </a:r>
            <a:r>
              <a:rPr lang="en-US" sz="4800" dirty="0">
                <a:solidFill>
                  <a:srgbClr val="FF0000"/>
                </a:solidFill>
                <a:latin typeface="Coiny" panose="02000903060500060000" pitchFamily="2" charset="0"/>
              </a:rPr>
              <a:t> ý:</a:t>
            </a:r>
            <a:endParaRPr kumimoji="0" lang="en-US" sz="4800" b="0" i="0" u="none" strike="noStrike" kern="1200" cap="none" spc="0" normalizeH="0" baseline="0" noProof="0" dirty="0">
              <a:ln>
                <a:noFill/>
              </a:ln>
              <a:solidFill>
                <a:srgbClr val="44546A">
                  <a:lumMod val="75000"/>
                </a:srgbClr>
              </a:solidFill>
              <a:effectLst/>
              <a:uLnTx/>
              <a:uFillTx/>
              <a:latin typeface="Coiny" panose="02000903060500060000" pitchFamily="2" charset="0"/>
              <a:ea typeface="+mn-ea"/>
              <a:cs typeface="+mn-cs"/>
            </a:endParaRPr>
          </a:p>
        </p:txBody>
      </p:sp>
      <p:sp>
        <p:nvSpPr>
          <p:cNvPr id="2" name="TextBox 1">
            <a:extLst>
              <a:ext uri="{FF2B5EF4-FFF2-40B4-BE49-F238E27FC236}">
                <a16:creationId xmlns:a16="http://schemas.microsoft.com/office/drawing/2014/main" id="{85B34E4F-84BA-41E9-8745-520EFE8DEC62}"/>
              </a:ext>
            </a:extLst>
          </p:cNvPr>
          <p:cNvSpPr txBox="1"/>
          <p:nvPr/>
        </p:nvSpPr>
        <p:spPr>
          <a:xfrm>
            <a:off x="1043323" y="2390120"/>
            <a:ext cx="7746716" cy="1477328"/>
          </a:xfrm>
          <a:prstGeom prst="rect">
            <a:avLst/>
          </a:prstGeom>
          <a:noFill/>
        </p:spPr>
        <p:txBody>
          <a:bodyPr wrap="square" lIns="0" tIns="0" rIns="0" bIns="0" rtlCol="0">
            <a:spAutoFit/>
          </a:bodyPr>
          <a:lstStyle/>
          <a:p>
            <a:pPr lvl="0" algn="just">
              <a:defRPr/>
            </a:pP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Em</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muốn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giới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thiệu</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về</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miền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quê</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nào</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quê</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nội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quê</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ngoại</a:t>
            </a:r>
            <a:r>
              <a:rPr lang="en-US" sz="3200" b="1" dirty="0">
                <a:solidFill>
                  <a:prstClr val="black"/>
                </a:solidFill>
                <a:latin typeface="Calibri" panose="020F0502020204030204" pitchFamily="34" charset="0"/>
                <a:cs typeface="Calibri" panose="020F0502020204030204" pitchFamily="34" charset="0"/>
              </a:rPr>
              <a:t> hay </a:t>
            </a:r>
            <a:r>
              <a:rPr lang="en-US" sz="3200" b="1" dirty="0" err="1">
                <a:solidFill>
                  <a:prstClr val="black"/>
                </a:solidFill>
                <a:latin typeface="Calibri" panose="020F0502020204030204" pitchFamily="34" charset="0"/>
                <a:cs typeface="Calibri" panose="020F0502020204030204" pitchFamily="34" charset="0"/>
              </a:rPr>
              <a:t>một</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miền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quê</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em</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đã</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có</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dịp</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ghé</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thăm</a:t>
            </a:r>
            <a:r>
              <a:rPr lang="en-US" sz="3200" b="1" dirty="0">
                <a:solidFill>
                  <a:prstClr val="black"/>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69B2E458-5F29-41C8-56B2-555A1CF8A2B5}"/>
              </a:ext>
            </a:extLst>
          </p:cNvPr>
          <p:cNvSpPr txBox="1"/>
          <p:nvPr/>
        </p:nvSpPr>
        <p:spPr>
          <a:xfrm>
            <a:off x="1033490" y="4110765"/>
            <a:ext cx="7746716" cy="984885"/>
          </a:xfrm>
          <a:prstGeom prst="rect">
            <a:avLst/>
          </a:prstGeom>
          <a:noFill/>
        </p:spPr>
        <p:txBody>
          <a:bodyPr wrap="square" lIns="0" tIns="0" rIns="0" bIns="0" rtlCol="0">
            <a:spAutoFit/>
          </a:bodyPr>
          <a:lstStyle/>
          <a:p>
            <a:pPr lvl="0" algn="just">
              <a:defRPr/>
            </a:pPr>
            <a:r>
              <a:rPr lang="en-US" sz="3200" b="1" dirty="0">
                <a:solidFill>
                  <a:prstClr val="black"/>
                </a:solidFill>
                <a:latin typeface="Calibri" panose="020F0502020204030204" pitchFamily="34" charset="0"/>
                <a:cs typeface="Calibri" panose="020F0502020204030204" pitchFamily="34" charset="0"/>
              </a:rPr>
              <a:t>-</a:t>
            </a:r>
            <a:r>
              <a:rPr lang="vi-VN" sz="3200" b="1" dirty="0">
                <a:solidFill>
                  <a:prstClr val="black"/>
                </a:solidFill>
                <a:latin typeface="Calibri" panose="020F0502020204030204" pitchFamily="34" charset="0"/>
                <a:cs typeface="Calibri" panose="020F0502020204030204" pitchFamily="34" charset="0"/>
              </a:rPr>
              <a:t> Cảnh vật và con người nơi đó có gì thú vị? Em mong ước điều gì cho miền quê đó?</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3514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4C04789-A399-E73D-AF93-48BA584EE060}"/>
              </a:ext>
            </a:extLst>
          </p:cNvPr>
          <p:cNvSpPr/>
          <p:nvPr/>
        </p:nvSpPr>
        <p:spPr>
          <a:xfrm>
            <a:off x="445008" y="465259"/>
            <a:ext cx="11301984" cy="5927482"/>
          </a:xfrm>
          <a:custGeom>
            <a:avLst/>
            <a:gdLst>
              <a:gd name="connsiteX0" fmla="*/ 0 w 11301984"/>
              <a:gd name="connsiteY0" fmla="*/ 987933 h 5927482"/>
              <a:gd name="connsiteX1" fmla="*/ 987933 w 11301984"/>
              <a:gd name="connsiteY1" fmla="*/ 0 h 5927482"/>
              <a:gd name="connsiteX2" fmla="*/ 1374301 w 11301984"/>
              <a:gd name="connsiteY2" fmla="*/ 0 h 5927482"/>
              <a:gd name="connsiteX3" fmla="*/ 1947191 w 11301984"/>
              <a:gd name="connsiteY3" fmla="*/ 0 h 5927482"/>
              <a:gd name="connsiteX4" fmla="*/ 2613342 w 11301984"/>
              <a:gd name="connsiteY4" fmla="*/ 0 h 5927482"/>
              <a:gd name="connsiteX5" fmla="*/ 3186232 w 11301984"/>
              <a:gd name="connsiteY5" fmla="*/ 0 h 5927482"/>
              <a:gd name="connsiteX6" fmla="*/ 3759122 w 11301984"/>
              <a:gd name="connsiteY6" fmla="*/ 0 h 5927482"/>
              <a:gd name="connsiteX7" fmla="*/ 4518535 w 11301984"/>
              <a:gd name="connsiteY7" fmla="*/ 0 h 5927482"/>
              <a:gd name="connsiteX8" fmla="*/ 5091425 w 11301984"/>
              <a:gd name="connsiteY8" fmla="*/ 0 h 5927482"/>
              <a:gd name="connsiteX9" fmla="*/ 5757576 w 11301984"/>
              <a:gd name="connsiteY9" fmla="*/ 0 h 5927482"/>
              <a:gd name="connsiteX10" fmla="*/ 6237205 w 11301984"/>
              <a:gd name="connsiteY10" fmla="*/ 0 h 5927482"/>
              <a:gd name="connsiteX11" fmla="*/ 6996618 w 11301984"/>
              <a:gd name="connsiteY11" fmla="*/ 0 h 5927482"/>
              <a:gd name="connsiteX12" fmla="*/ 7849291 w 11301984"/>
              <a:gd name="connsiteY12" fmla="*/ 0 h 5927482"/>
              <a:gd name="connsiteX13" fmla="*/ 8701965 w 11301984"/>
              <a:gd name="connsiteY13" fmla="*/ 0 h 5927482"/>
              <a:gd name="connsiteX14" fmla="*/ 9274855 w 11301984"/>
              <a:gd name="connsiteY14" fmla="*/ 0 h 5927482"/>
              <a:gd name="connsiteX15" fmla="*/ 10314051 w 11301984"/>
              <a:gd name="connsiteY15" fmla="*/ 0 h 5927482"/>
              <a:gd name="connsiteX16" fmla="*/ 11301984 w 11301984"/>
              <a:gd name="connsiteY16" fmla="*/ 987933 h 5927482"/>
              <a:gd name="connsiteX17" fmla="*/ 11301984 w 11301984"/>
              <a:gd name="connsiteY17" fmla="*/ 1725568 h 5927482"/>
              <a:gd name="connsiteX18" fmla="*/ 11301984 w 11301984"/>
              <a:gd name="connsiteY18" fmla="*/ 2344654 h 5927482"/>
              <a:gd name="connsiteX19" fmla="*/ 11301984 w 11301984"/>
              <a:gd name="connsiteY19" fmla="*/ 3042773 h 5927482"/>
              <a:gd name="connsiteX20" fmla="*/ 11301984 w 11301984"/>
              <a:gd name="connsiteY20" fmla="*/ 3661860 h 5927482"/>
              <a:gd name="connsiteX21" fmla="*/ 11301984 w 11301984"/>
              <a:gd name="connsiteY21" fmla="*/ 4280946 h 5927482"/>
              <a:gd name="connsiteX22" fmla="*/ 11301984 w 11301984"/>
              <a:gd name="connsiteY22" fmla="*/ 4939549 h 5927482"/>
              <a:gd name="connsiteX23" fmla="*/ 10314051 w 11301984"/>
              <a:gd name="connsiteY23" fmla="*/ 5927482 h 5927482"/>
              <a:gd name="connsiteX24" fmla="*/ 9554639 w 11301984"/>
              <a:gd name="connsiteY24" fmla="*/ 5927482 h 5927482"/>
              <a:gd name="connsiteX25" fmla="*/ 8888487 w 11301984"/>
              <a:gd name="connsiteY25" fmla="*/ 5927482 h 5927482"/>
              <a:gd name="connsiteX26" fmla="*/ 8408858 w 11301984"/>
              <a:gd name="connsiteY26" fmla="*/ 5927482 h 5927482"/>
              <a:gd name="connsiteX27" fmla="*/ 7556185 w 11301984"/>
              <a:gd name="connsiteY27" fmla="*/ 5927482 h 5927482"/>
              <a:gd name="connsiteX28" fmla="*/ 6983295 w 11301984"/>
              <a:gd name="connsiteY28" fmla="*/ 5927482 h 5927482"/>
              <a:gd name="connsiteX29" fmla="*/ 6130621 w 11301984"/>
              <a:gd name="connsiteY29" fmla="*/ 5927482 h 5927482"/>
              <a:gd name="connsiteX30" fmla="*/ 5744253 w 11301984"/>
              <a:gd name="connsiteY30" fmla="*/ 5927482 h 5927482"/>
              <a:gd name="connsiteX31" fmla="*/ 5171363 w 11301984"/>
              <a:gd name="connsiteY31" fmla="*/ 5927482 h 5927482"/>
              <a:gd name="connsiteX32" fmla="*/ 4598473 w 11301984"/>
              <a:gd name="connsiteY32" fmla="*/ 5927482 h 5927482"/>
              <a:gd name="connsiteX33" fmla="*/ 3745799 w 11301984"/>
              <a:gd name="connsiteY33" fmla="*/ 5927482 h 5927482"/>
              <a:gd name="connsiteX34" fmla="*/ 3359432 w 11301984"/>
              <a:gd name="connsiteY34" fmla="*/ 5927482 h 5927482"/>
              <a:gd name="connsiteX35" fmla="*/ 2879803 w 11301984"/>
              <a:gd name="connsiteY35" fmla="*/ 5927482 h 5927482"/>
              <a:gd name="connsiteX36" fmla="*/ 2213651 w 11301984"/>
              <a:gd name="connsiteY36" fmla="*/ 5927482 h 5927482"/>
              <a:gd name="connsiteX37" fmla="*/ 1734022 w 11301984"/>
              <a:gd name="connsiteY37" fmla="*/ 5927482 h 5927482"/>
              <a:gd name="connsiteX38" fmla="*/ 987933 w 11301984"/>
              <a:gd name="connsiteY38" fmla="*/ 5927482 h 5927482"/>
              <a:gd name="connsiteX39" fmla="*/ 0 w 11301984"/>
              <a:gd name="connsiteY39" fmla="*/ 4939549 h 5927482"/>
              <a:gd name="connsiteX40" fmla="*/ 0 w 11301984"/>
              <a:gd name="connsiteY40" fmla="*/ 4320462 h 5927482"/>
              <a:gd name="connsiteX41" fmla="*/ 0 w 11301984"/>
              <a:gd name="connsiteY41" fmla="*/ 3622344 h 5927482"/>
              <a:gd name="connsiteX42" fmla="*/ 0 w 11301984"/>
              <a:gd name="connsiteY42" fmla="*/ 2963741 h 5927482"/>
              <a:gd name="connsiteX43" fmla="*/ 0 w 11301984"/>
              <a:gd name="connsiteY43" fmla="*/ 2305138 h 5927482"/>
              <a:gd name="connsiteX44" fmla="*/ 0 w 11301984"/>
              <a:gd name="connsiteY44" fmla="*/ 1686052 h 5927482"/>
              <a:gd name="connsiteX45" fmla="*/ 0 w 11301984"/>
              <a:gd name="connsiteY45" fmla="*/ 987933 h 592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01984" h="5927482" fill="none" extrusionOk="0">
                <a:moveTo>
                  <a:pt x="0" y="987933"/>
                </a:moveTo>
                <a:cubicBezTo>
                  <a:pt x="-21838" y="391337"/>
                  <a:pt x="487095" y="70494"/>
                  <a:pt x="987933" y="0"/>
                </a:cubicBezTo>
                <a:cubicBezTo>
                  <a:pt x="1102976" y="14753"/>
                  <a:pt x="1191684" y="-12530"/>
                  <a:pt x="1374301" y="0"/>
                </a:cubicBezTo>
                <a:cubicBezTo>
                  <a:pt x="1556918" y="12530"/>
                  <a:pt x="1784379" y="21204"/>
                  <a:pt x="1947191" y="0"/>
                </a:cubicBezTo>
                <a:cubicBezTo>
                  <a:pt x="2110003" y="-21204"/>
                  <a:pt x="2312926" y="-27480"/>
                  <a:pt x="2613342" y="0"/>
                </a:cubicBezTo>
                <a:cubicBezTo>
                  <a:pt x="2913758" y="27480"/>
                  <a:pt x="2932736" y="18376"/>
                  <a:pt x="3186232" y="0"/>
                </a:cubicBezTo>
                <a:cubicBezTo>
                  <a:pt x="3439728" y="-18376"/>
                  <a:pt x="3474798" y="-28247"/>
                  <a:pt x="3759122" y="0"/>
                </a:cubicBezTo>
                <a:cubicBezTo>
                  <a:pt x="4043446" y="28247"/>
                  <a:pt x="4266714" y="29050"/>
                  <a:pt x="4518535" y="0"/>
                </a:cubicBezTo>
                <a:cubicBezTo>
                  <a:pt x="4770356" y="-29050"/>
                  <a:pt x="4955169" y="22985"/>
                  <a:pt x="5091425" y="0"/>
                </a:cubicBezTo>
                <a:cubicBezTo>
                  <a:pt x="5227681" y="-22985"/>
                  <a:pt x="5611441" y="16613"/>
                  <a:pt x="5757576" y="0"/>
                </a:cubicBezTo>
                <a:cubicBezTo>
                  <a:pt x="5903711" y="-16613"/>
                  <a:pt x="6110856" y="-14165"/>
                  <a:pt x="6237205" y="0"/>
                </a:cubicBezTo>
                <a:cubicBezTo>
                  <a:pt x="6363554" y="14165"/>
                  <a:pt x="6632012" y="-3958"/>
                  <a:pt x="6996618" y="0"/>
                </a:cubicBezTo>
                <a:cubicBezTo>
                  <a:pt x="7361224" y="3958"/>
                  <a:pt x="7543456" y="-37047"/>
                  <a:pt x="7849291" y="0"/>
                </a:cubicBezTo>
                <a:cubicBezTo>
                  <a:pt x="8155126" y="37047"/>
                  <a:pt x="8304603" y="-3301"/>
                  <a:pt x="8701965" y="0"/>
                </a:cubicBezTo>
                <a:cubicBezTo>
                  <a:pt x="9099327" y="3301"/>
                  <a:pt x="9027806" y="21341"/>
                  <a:pt x="9274855" y="0"/>
                </a:cubicBezTo>
                <a:cubicBezTo>
                  <a:pt x="9521904" y="-21341"/>
                  <a:pt x="9904402" y="44244"/>
                  <a:pt x="10314051" y="0"/>
                </a:cubicBezTo>
                <a:cubicBezTo>
                  <a:pt x="10768369" y="-81005"/>
                  <a:pt x="11197776" y="484941"/>
                  <a:pt x="11301984" y="987933"/>
                </a:cubicBezTo>
                <a:cubicBezTo>
                  <a:pt x="11322141" y="1229970"/>
                  <a:pt x="11272437" y="1440067"/>
                  <a:pt x="11301984" y="1725568"/>
                </a:cubicBezTo>
                <a:cubicBezTo>
                  <a:pt x="11331531" y="2011069"/>
                  <a:pt x="11293717" y="2164036"/>
                  <a:pt x="11301984" y="2344654"/>
                </a:cubicBezTo>
                <a:cubicBezTo>
                  <a:pt x="11310251" y="2525272"/>
                  <a:pt x="11308367" y="2846419"/>
                  <a:pt x="11301984" y="3042773"/>
                </a:cubicBezTo>
                <a:cubicBezTo>
                  <a:pt x="11295601" y="3239127"/>
                  <a:pt x="11274040" y="3442392"/>
                  <a:pt x="11301984" y="3661860"/>
                </a:cubicBezTo>
                <a:cubicBezTo>
                  <a:pt x="11329928" y="3881328"/>
                  <a:pt x="11312808" y="4133285"/>
                  <a:pt x="11301984" y="4280946"/>
                </a:cubicBezTo>
                <a:cubicBezTo>
                  <a:pt x="11291160" y="4428607"/>
                  <a:pt x="11280732" y="4768625"/>
                  <a:pt x="11301984" y="4939549"/>
                </a:cubicBezTo>
                <a:cubicBezTo>
                  <a:pt x="11296074" y="5498454"/>
                  <a:pt x="10877328" y="5882517"/>
                  <a:pt x="10314051" y="5927482"/>
                </a:cubicBezTo>
                <a:cubicBezTo>
                  <a:pt x="10150144" y="5943844"/>
                  <a:pt x="9776813" y="5901340"/>
                  <a:pt x="9554639" y="5927482"/>
                </a:cubicBezTo>
                <a:cubicBezTo>
                  <a:pt x="9332465" y="5953624"/>
                  <a:pt x="9136518" y="5902731"/>
                  <a:pt x="8888487" y="5927482"/>
                </a:cubicBezTo>
                <a:cubicBezTo>
                  <a:pt x="8640456" y="5952233"/>
                  <a:pt x="8506099" y="5912475"/>
                  <a:pt x="8408858" y="5927482"/>
                </a:cubicBezTo>
                <a:cubicBezTo>
                  <a:pt x="8311617" y="5942489"/>
                  <a:pt x="7888311" y="5899175"/>
                  <a:pt x="7556185" y="5927482"/>
                </a:cubicBezTo>
                <a:cubicBezTo>
                  <a:pt x="7224059" y="5955789"/>
                  <a:pt x="7162110" y="5933253"/>
                  <a:pt x="6983295" y="5927482"/>
                </a:cubicBezTo>
                <a:cubicBezTo>
                  <a:pt x="6804480" y="5921712"/>
                  <a:pt x="6527762" y="5885740"/>
                  <a:pt x="6130621" y="5927482"/>
                </a:cubicBezTo>
                <a:cubicBezTo>
                  <a:pt x="5733480" y="5969224"/>
                  <a:pt x="5896186" y="5908905"/>
                  <a:pt x="5744253" y="5927482"/>
                </a:cubicBezTo>
                <a:cubicBezTo>
                  <a:pt x="5592320" y="5946059"/>
                  <a:pt x="5428680" y="5919457"/>
                  <a:pt x="5171363" y="5927482"/>
                </a:cubicBezTo>
                <a:cubicBezTo>
                  <a:pt x="4914046" y="5935508"/>
                  <a:pt x="4852928" y="5902856"/>
                  <a:pt x="4598473" y="5927482"/>
                </a:cubicBezTo>
                <a:cubicBezTo>
                  <a:pt x="4344018" y="5952109"/>
                  <a:pt x="3989325" y="5920673"/>
                  <a:pt x="3745799" y="5927482"/>
                </a:cubicBezTo>
                <a:cubicBezTo>
                  <a:pt x="3502273" y="5934291"/>
                  <a:pt x="3540603" y="5916063"/>
                  <a:pt x="3359432" y="5927482"/>
                </a:cubicBezTo>
                <a:cubicBezTo>
                  <a:pt x="3178261" y="5938901"/>
                  <a:pt x="3094668" y="5935239"/>
                  <a:pt x="2879803" y="5927482"/>
                </a:cubicBezTo>
                <a:cubicBezTo>
                  <a:pt x="2664938" y="5919725"/>
                  <a:pt x="2425879" y="5937017"/>
                  <a:pt x="2213651" y="5927482"/>
                </a:cubicBezTo>
                <a:cubicBezTo>
                  <a:pt x="2001423" y="5917947"/>
                  <a:pt x="1971942" y="5908313"/>
                  <a:pt x="1734022" y="5927482"/>
                </a:cubicBezTo>
                <a:cubicBezTo>
                  <a:pt x="1496102" y="5946651"/>
                  <a:pt x="1211204" y="5890753"/>
                  <a:pt x="987933" y="5927482"/>
                </a:cubicBezTo>
                <a:cubicBezTo>
                  <a:pt x="402883" y="5926019"/>
                  <a:pt x="-54974" y="5372702"/>
                  <a:pt x="0" y="4939549"/>
                </a:cubicBezTo>
                <a:cubicBezTo>
                  <a:pt x="15397" y="4734051"/>
                  <a:pt x="3436" y="4541506"/>
                  <a:pt x="0" y="4320462"/>
                </a:cubicBezTo>
                <a:cubicBezTo>
                  <a:pt x="-3436" y="4099418"/>
                  <a:pt x="-29950" y="3788828"/>
                  <a:pt x="0" y="3622344"/>
                </a:cubicBezTo>
                <a:cubicBezTo>
                  <a:pt x="29950" y="3455860"/>
                  <a:pt x="10641" y="3100778"/>
                  <a:pt x="0" y="2963741"/>
                </a:cubicBezTo>
                <a:cubicBezTo>
                  <a:pt x="-10641" y="2826704"/>
                  <a:pt x="28870" y="2500255"/>
                  <a:pt x="0" y="2305138"/>
                </a:cubicBezTo>
                <a:cubicBezTo>
                  <a:pt x="-28870" y="2110021"/>
                  <a:pt x="-24885" y="1934035"/>
                  <a:pt x="0" y="1686052"/>
                </a:cubicBezTo>
                <a:cubicBezTo>
                  <a:pt x="24885" y="1438069"/>
                  <a:pt x="1731" y="1326942"/>
                  <a:pt x="0" y="987933"/>
                </a:cubicBezTo>
                <a:close/>
              </a:path>
              <a:path w="11301984" h="5927482" stroke="0" extrusionOk="0">
                <a:moveTo>
                  <a:pt x="0" y="987933"/>
                </a:moveTo>
                <a:cubicBezTo>
                  <a:pt x="54091" y="457057"/>
                  <a:pt x="473828" y="65660"/>
                  <a:pt x="987933" y="0"/>
                </a:cubicBezTo>
                <a:cubicBezTo>
                  <a:pt x="1172127" y="-15361"/>
                  <a:pt x="1644602" y="16660"/>
                  <a:pt x="1840607" y="0"/>
                </a:cubicBezTo>
                <a:cubicBezTo>
                  <a:pt x="2036612" y="-16660"/>
                  <a:pt x="2099069" y="-12075"/>
                  <a:pt x="2226974" y="0"/>
                </a:cubicBezTo>
                <a:cubicBezTo>
                  <a:pt x="2354879" y="12075"/>
                  <a:pt x="2832828" y="-31525"/>
                  <a:pt x="2986387" y="0"/>
                </a:cubicBezTo>
                <a:cubicBezTo>
                  <a:pt x="3139946" y="31525"/>
                  <a:pt x="3238221" y="8428"/>
                  <a:pt x="3466016" y="0"/>
                </a:cubicBezTo>
                <a:cubicBezTo>
                  <a:pt x="3693811" y="-8428"/>
                  <a:pt x="4062766" y="-35796"/>
                  <a:pt x="4318689" y="0"/>
                </a:cubicBezTo>
                <a:cubicBezTo>
                  <a:pt x="4574612" y="35796"/>
                  <a:pt x="4994681" y="-14150"/>
                  <a:pt x="5171363" y="0"/>
                </a:cubicBezTo>
                <a:cubicBezTo>
                  <a:pt x="5348045" y="14150"/>
                  <a:pt x="5470356" y="-17204"/>
                  <a:pt x="5650992" y="0"/>
                </a:cubicBezTo>
                <a:cubicBezTo>
                  <a:pt x="5831628" y="17204"/>
                  <a:pt x="6016672" y="6066"/>
                  <a:pt x="6317143" y="0"/>
                </a:cubicBezTo>
                <a:cubicBezTo>
                  <a:pt x="6617614" y="-6066"/>
                  <a:pt x="6925195" y="-3414"/>
                  <a:pt x="7169817" y="0"/>
                </a:cubicBezTo>
                <a:cubicBezTo>
                  <a:pt x="7414439" y="3414"/>
                  <a:pt x="7446314" y="11532"/>
                  <a:pt x="7649446" y="0"/>
                </a:cubicBezTo>
                <a:cubicBezTo>
                  <a:pt x="7852578" y="-11532"/>
                  <a:pt x="8067462" y="2938"/>
                  <a:pt x="8222336" y="0"/>
                </a:cubicBezTo>
                <a:cubicBezTo>
                  <a:pt x="8377210" y="-2938"/>
                  <a:pt x="8708003" y="-929"/>
                  <a:pt x="9075010" y="0"/>
                </a:cubicBezTo>
                <a:cubicBezTo>
                  <a:pt x="9442017" y="929"/>
                  <a:pt x="9405254" y="28360"/>
                  <a:pt x="9647900" y="0"/>
                </a:cubicBezTo>
                <a:cubicBezTo>
                  <a:pt x="9890546" y="-28360"/>
                  <a:pt x="9993651" y="-22081"/>
                  <a:pt x="10314051" y="0"/>
                </a:cubicBezTo>
                <a:cubicBezTo>
                  <a:pt x="10871682" y="-60958"/>
                  <a:pt x="11224435" y="355379"/>
                  <a:pt x="11301984" y="987933"/>
                </a:cubicBezTo>
                <a:cubicBezTo>
                  <a:pt x="11323157" y="1157535"/>
                  <a:pt x="11286218" y="1490317"/>
                  <a:pt x="11301984" y="1725568"/>
                </a:cubicBezTo>
                <a:cubicBezTo>
                  <a:pt x="11317750" y="1960820"/>
                  <a:pt x="11334551" y="2113206"/>
                  <a:pt x="11301984" y="2384171"/>
                </a:cubicBezTo>
                <a:cubicBezTo>
                  <a:pt x="11269417" y="2655136"/>
                  <a:pt x="11286857" y="2876390"/>
                  <a:pt x="11301984" y="3003257"/>
                </a:cubicBezTo>
                <a:cubicBezTo>
                  <a:pt x="11317111" y="3130124"/>
                  <a:pt x="11319402" y="3388036"/>
                  <a:pt x="11301984" y="3543311"/>
                </a:cubicBezTo>
                <a:cubicBezTo>
                  <a:pt x="11284566" y="3698586"/>
                  <a:pt x="11290225" y="4009760"/>
                  <a:pt x="11301984" y="4162398"/>
                </a:cubicBezTo>
                <a:cubicBezTo>
                  <a:pt x="11313743" y="4315036"/>
                  <a:pt x="11310692" y="4726146"/>
                  <a:pt x="11301984" y="4939549"/>
                </a:cubicBezTo>
                <a:cubicBezTo>
                  <a:pt x="11268902" y="5488506"/>
                  <a:pt x="10957556" y="5948612"/>
                  <a:pt x="10314051" y="5927482"/>
                </a:cubicBezTo>
                <a:cubicBezTo>
                  <a:pt x="10019996" y="5913963"/>
                  <a:pt x="9832459" y="5910627"/>
                  <a:pt x="9461377" y="5927482"/>
                </a:cubicBezTo>
                <a:cubicBezTo>
                  <a:pt x="9090295" y="5944337"/>
                  <a:pt x="8963682" y="5930918"/>
                  <a:pt x="8608704" y="5927482"/>
                </a:cubicBezTo>
                <a:cubicBezTo>
                  <a:pt x="8253726" y="5924046"/>
                  <a:pt x="8075254" y="5911025"/>
                  <a:pt x="7849291" y="5927482"/>
                </a:cubicBezTo>
                <a:cubicBezTo>
                  <a:pt x="7623328" y="5943939"/>
                  <a:pt x="7268628" y="5918768"/>
                  <a:pt x="7089879" y="5927482"/>
                </a:cubicBezTo>
                <a:cubicBezTo>
                  <a:pt x="6911130" y="5936196"/>
                  <a:pt x="6472865" y="5964278"/>
                  <a:pt x="6237205" y="5927482"/>
                </a:cubicBezTo>
                <a:cubicBezTo>
                  <a:pt x="6001545" y="5890686"/>
                  <a:pt x="5778909" y="5915910"/>
                  <a:pt x="5571054" y="5927482"/>
                </a:cubicBezTo>
                <a:cubicBezTo>
                  <a:pt x="5363199" y="5939054"/>
                  <a:pt x="5294871" y="5908999"/>
                  <a:pt x="5184686" y="5927482"/>
                </a:cubicBezTo>
                <a:cubicBezTo>
                  <a:pt x="5074501" y="5945965"/>
                  <a:pt x="4738582" y="5940068"/>
                  <a:pt x="4518535" y="5927482"/>
                </a:cubicBezTo>
                <a:cubicBezTo>
                  <a:pt x="4298488" y="5914896"/>
                  <a:pt x="3851449" y="5961325"/>
                  <a:pt x="3665861" y="5927482"/>
                </a:cubicBezTo>
                <a:cubicBezTo>
                  <a:pt x="3480273" y="5893639"/>
                  <a:pt x="3323734" y="5894298"/>
                  <a:pt x="2999710" y="5927482"/>
                </a:cubicBezTo>
                <a:cubicBezTo>
                  <a:pt x="2675686" y="5960666"/>
                  <a:pt x="2726619" y="5912488"/>
                  <a:pt x="2613342" y="5927482"/>
                </a:cubicBezTo>
                <a:cubicBezTo>
                  <a:pt x="2500065" y="5942476"/>
                  <a:pt x="2351400" y="5942044"/>
                  <a:pt x="2226974" y="5927482"/>
                </a:cubicBezTo>
                <a:cubicBezTo>
                  <a:pt x="2102548" y="5912920"/>
                  <a:pt x="1750053" y="5923411"/>
                  <a:pt x="1560823" y="5927482"/>
                </a:cubicBezTo>
                <a:cubicBezTo>
                  <a:pt x="1371593" y="5931553"/>
                  <a:pt x="1241807" y="5946875"/>
                  <a:pt x="987933" y="5927482"/>
                </a:cubicBezTo>
                <a:cubicBezTo>
                  <a:pt x="349820" y="5856274"/>
                  <a:pt x="-19365" y="5399290"/>
                  <a:pt x="0" y="4939549"/>
                </a:cubicBezTo>
                <a:cubicBezTo>
                  <a:pt x="-22569" y="4714348"/>
                  <a:pt x="-29108" y="4472735"/>
                  <a:pt x="0" y="4320462"/>
                </a:cubicBezTo>
                <a:cubicBezTo>
                  <a:pt x="29108" y="4168189"/>
                  <a:pt x="-12021" y="3923408"/>
                  <a:pt x="0" y="3780408"/>
                </a:cubicBezTo>
                <a:cubicBezTo>
                  <a:pt x="12021" y="3637408"/>
                  <a:pt x="26175" y="3205005"/>
                  <a:pt x="0" y="3042773"/>
                </a:cubicBezTo>
                <a:cubicBezTo>
                  <a:pt x="-26175" y="2880541"/>
                  <a:pt x="-20233" y="2618964"/>
                  <a:pt x="0" y="2463203"/>
                </a:cubicBezTo>
                <a:cubicBezTo>
                  <a:pt x="20233" y="2307442"/>
                  <a:pt x="27423" y="2093497"/>
                  <a:pt x="0" y="1883633"/>
                </a:cubicBezTo>
                <a:cubicBezTo>
                  <a:pt x="-27423" y="1673769"/>
                  <a:pt x="43673" y="1315120"/>
                  <a:pt x="0" y="987933"/>
                </a:cubicBezTo>
                <a:close/>
              </a:path>
            </a:pathLst>
          </a:custGeom>
          <a:solidFill>
            <a:schemeClr val="bg1">
              <a:alpha val="96000"/>
            </a:schemeClr>
          </a:solidFill>
          <a:ln w="57150">
            <a:solidFill>
              <a:srgbClr val="00B050"/>
            </a:solidFill>
            <a:prstDash val="sysDash"/>
            <a:extLst>
              <a:ext uri="{C807C97D-BFC1-408E-A445-0C87EB9F89A2}">
                <ask:lineSketchStyleProps xmlns:ask="http://schemas.microsoft.com/office/drawing/2018/sketchyshape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4C0E757-46A4-45B5-C7E6-1AA53CA95902}"/>
              </a:ext>
            </a:extLst>
          </p:cNvPr>
          <p:cNvSpPr txBox="1"/>
          <p:nvPr/>
        </p:nvSpPr>
        <p:spPr>
          <a:xfrm>
            <a:off x="1352550" y="762000"/>
            <a:ext cx="9315450" cy="1200329"/>
          </a:xfrm>
          <a:prstGeom prst="rect">
            <a:avLst/>
          </a:prstGeom>
          <a:noFill/>
        </p:spPr>
        <p:txBody>
          <a:bodyPr wrap="square" rtlCol="0">
            <a:spAutoFit/>
          </a:bodyPr>
          <a:lstStyle/>
          <a:p>
            <a:pPr algn="ctr"/>
            <a:r>
              <a:rPr lang="vi-VN" sz="3600" b="1" i="0" dirty="0">
                <a:solidFill>
                  <a:srgbClr val="0070C0"/>
                </a:solidFill>
                <a:effectLst/>
                <a:latin typeface="Calibri" panose="020F0502020204030204" pitchFamily="34" charset="0"/>
                <a:cs typeface="Calibri" panose="020F0502020204030204" pitchFamily="34" charset="0"/>
              </a:rPr>
              <a:t>(Có thể lựa chọn tranh ảnh, tư liệu,... để sử dụng khi giới thiệu)</a:t>
            </a:r>
            <a:endParaRPr lang="en-US" sz="3600" b="1" dirty="0">
              <a:solidFill>
                <a:srgbClr val="0070C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900F0EBE-26C8-ADFE-2A4B-7F87CD6E93C8}"/>
              </a:ext>
            </a:extLst>
          </p:cNvPr>
          <p:cNvPicPr>
            <a:picLocks noChangeAspect="1"/>
          </p:cNvPicPr>
          <p:nvPr/>
        </p:nvPicPr>
        <p:blipFill>
          <a:blip r:embed="rId2"/>
          <a:stretch>
            <a:fillRect/>
          </a:stretch>
        </p:blipFill>
        <p:spPr>
          <a:xfrm>
            <a:off x="1347787" y="2466974"/>
            <a:ext cx="10222916" cy="2505075"/>
          </a:xfrm>
          <a:prstGeom prst="rect">
            <a:avLst/>
          </a:prstGeom>
        </p:spPr>
      </p:pic>
    </p:spTree>
    <p:extLst>
      <p:ext uri="{BB962C8B-B14F-4D97-AF65-F5344CB8AC3E}">
        <p14:creationId xmlns:p14="http://schemas.microsoft.com/office/powerpoint/2010/main" val="1612040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4C04789-A399-E73D-AF93-48BA584EE060}"/>
              </a:ext>
            </a:extLst>
          </p:cNvPr>
          <p:cNvSpPr/>
          <p:nvPr/>
        </p:nvSpPr>
        <p:spPr>
          <a:xfrm>
            <a:off x="445008" y="278361"/>
            <a:ext cx="11301984" cy="5927482"/>
          </a:xfrm>
          <a:custGeom>
            <a:avLst/>
            <a:gdLst>
              <a:gd name="connsiteX0" fmla="*/ 0 w 11301984"/>
              <a:gd name="connsiteY0" fmla="*/ 987933 h 5927482"/>
              <a:gd name="connsiteX1" fmla="*/ 987933 w 11301984"/>
              <a:gd name="connsiteY1" fmla="*/ 0 h 5927482"/>
              <a:gd name="connsiteX2" fmla="*/ 1374301 w 11301984"/>
              <a:gd name="connsiteY2" fmla="*/ 0 h 5927482"/>
              <a:gd name="connsiteX3" fmla="*/ 1947191 w 11301984"/>
              <a:gd name="connsiteY3" fmla="*/ 0 h 5927482"/>
              <a:gd name="connsiteX4" fmla="*/ 2613342 w 11301984"/>
              <a:gd name="connsiteY4" fmla="*/ 0 h 5927482"/>
              <a:gd name="connsiteX5" fmla="*/ 3186232 w 11301984"/>
              <a:gd name="connsiteY5" fmla="*/ 0 h 5927482"/>
              <a:gd name="connsiteX6" fmla="*/ 3759122 w 11301984"/>
              <a:gd name="connsiteY6" fmla="*/ 0 h 5927482"/>
              <a:gd name="connsiteX7" fmla="*/ 4518535 w 11301984"/>
              <a:gd name="connsiteY7" fmla="*/ 0 h 5927482"/>
              <a:gd name="connsiteX8" fmla="*/ 5091425 w 11301984"/>
              <a:gd name="connsiteY8" fmla="*/ 0 h 5927482"/>
              <a:gd name="connsiteX9" fmla="*/ 5757576 w 11301984"/>
              <a:gd name="connsiteY9" fmla="*/ 0 h 5927482"/>
              <a:gd name="connsiteX10" fmla="*/ 6237205 w 11301984"/>
              <a:gd name="connsiteY10" fmla="*/ 0 h 5927482"/>
              <a:gd name="connsiteX11" fmla="*/ 6996618 w 11301984"/>
              <a:gd name="connsiteY11" fmla="*/ 0 h 5927482"/>
              <a:gd name="connsiteX12" fmla="*/ 7849291 w 11301984"/>
              <a:gd name="connsiteY12" fmla="*/ 0 h 5927482"/>
              <a:gd name="connsiteX13" fmla="*/ 8701965 w 11301984"/>
              <a:gd name="connsiteY13" fmla="*/ 0 h 5927482"/>
              <a:gd name="connsiteX14" fmla="*/ 9274855 w 11301984"/>
              <a:gd name="connsiteY14" fmla="*/ 0 h 5927482"/>
              <a:gd name="connsiteX15" fmla="*/ 10314051 w 11301984"/>
              <a:gd name="connsiteY15" fmla="*/ 0 h 5927482"/>
              <a:gd name="connsiteX16" fmla="*/ 11301984 w 11301984"/>
              <a:gd name="connsiteY16" fmla="*/ 987933 h 5927482"/>
              <a:gd name="connsiteX17" fmla="*/ 11301984 w 11301984"/>
              <a:gd name="connsiteY17" fmla="*/ 1725568 h 5927482"/>
              <a:gd name="connsiteX18" fmla="*/ 11301984 w 11301984"/>
              <a:gd name="connsiteY18" fmla="*/ 2344654 h 5927482"/>
              <a:gd name="connsiteX19" fmla="*/ 11301984 w 11301984"/>
              <a:gd name="connsiteY19" fmla="*/ 3042773 h 5927482"/>
              <a:gd name="connsiteX20" fmla="*/ 11301984 w 11301984"/>
              <a:gd name="connsiteY20" fmla="*/ 3661860 h 5927482"/>
              <a:gd name="connsiteX21" fmla="*/ 11301984 w 11301984"/>
              <a:gd name="connsiteY21" fmla="*/ 4280946 h 5927482"/>
              <a:gd name="connsiteX22" fmla="*/ 11301984 w 11301984"/>
              <a:gd name="connsiteY22" fmla="*/ 4939549 h 5927482"/>
              <a:gd name="connsiteX23" fmla="*/ 10314051 w 11301984"/>
              <a:gd name="connsiteY23" fmla="*/ 5927482 h 5927482"/>
              <a:gd name="connsiteX24" fmla="*/ 9554639 w 11301984"/>
              <a:gd name="connsiteY24" fmla="*/ 5927482 h 5927482"/>
              <a:gd name="connsiteX25" fmla="*/ 8888487 w 11301984"/>
              <a:gd name="connsiteY25" fmla="*/ 5927482 h 5927482"/>
              <a:gd name="connsiteX26" fmla="*/ 8408858 w 11301984"/>
              <a:gd name="connsiteY26" fmla="*/ 5927482 h 5927482"/>
              <a:gd name="connsiteX27" fmla="*/ 7556185 w 11301984"/>
              <a:gd name="connsiteY27" fmla="*/ 5927482 h 5927482"/>
              <a:gd name="connsiteX28" fmla="*/ 6983295 w 11301984"/>
              <a:gd name="connsiteY28" fmla="*/ 5927482 h 5927482"/>
              <a:gd name="connsiteX29" fmla="*/ 6130621 w 11301984"/>
              <a:gd name="connsiteY29" fmla="*/ 5927482 h 5927482"/>
              <a:gd name="connsiteX30" fmla="*/ 5744253 w 11301984"/>
              <a:gd name="connsiteY30" fmla="*/ 5927482 h 5927482"/>
              <a:gd name="connsiteX31" fmla="*/ 5171363 w 11301984"/>
              <a:gd name="connsiteY31" fmla="*/ 5927482 h 5927482"/>
              <a:gd name="connsiteX32" fmla="*/ 4598473 w 11301984"/>
              <a:gd name="connsiteY32" fmla="*/ 5927482 h 5927482"/>
              <a:gd name="connsiteX33" fmla="*/ 3745799 w 11301984"/>
              <a:gd name="connsiteY33" fmla="*/ 5927482 h 5927482"/>
              <a:gd name="connsiteX34" fmla="*/ 3359432 w 11301984"/>
              <a:gd name="connsiteY34" fmla="*/ 5927482 h 5927482"/>
              <a:gd name="connsiteX35" fmla="*/ 2879803 w 11301984"/>
              <a:gd name="connsiteY35" fmla="*/ 5927482 h 5927482"/>
              <a:gd name="connsiteX36" fmla="*/ 2213651 w 11301984"/>
              <a:gd name="connsiteY36" fmla="*/ 5927482 h 5927482"/>
              <a:gd name="connsiteX37" fmla="*/ 1734022 w 11301984"/>
              <a:gd name="connsiteY37" fmla="*/ 5927482 h 5927482"/>
              <a:gd name="connsiteX38" fmla="*/ 987933 w 11301984"/>
              <a:gd name="connsiteY38" fmla="*/ 5927482 h 5927482"/>
              <a:gd name="connsiteX39" fmla="*/ 0 w 11301984"/>
              <a:gd name="connsiteY39" fmla="*/ 4939549 h 5927482"/>
              <a:gd name="connsiteX40" fmla="*/ 0 w 11301984"/>
              <a:gd name="connsiteY40" fmla="*/ 4320462 h 5927482"/>
              <a:gd name="connsiteX41" fmla="*/ 0 w 11301984"/>
              <a:gd name="connsiteY41" fmla="*/ 3622344 h 5927482"/>
              <a:gd name="connsiteX42" fmla="*/ 0 w 11301984"/>
              <a:gd name="connsiteY42" fmla="*/ 2963741 h 5927482"/>
              <a:gd name="connsiteX43" fmla="*/ 0 w 11301984"/>
              <a:gd name="connsiteY43" fmla="*/ 2305138 h 5927482"/>
              <a:gd name="connsiteX44" fmla="*/ 0 w 11301984"/>
              <a:gd name="connsiteY44" fmla="*/ 1686052 h 5927482"/>
              <a:gd name="connsiteX45" fmla="*/ 0 w 11301984"/>
              <a:gd name="connsiteY45" fmla="*/ 987933 h 592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01984" h="5927482" fill="none" extrusionOk="0">
                <a:moveTo>
                  <a:pt x="0" y="987933"/>
                </a:moveTo>
                <a:cubicBezTo>
                  <a:pt x="-21838" y="391337"/>
                  <a:pt x="487095" y="70494"/>
                  <a:pt x="987933" y="0"/>
                </a:cubicBezTo>
                <a:cubicBezTo>
                  <a:pt x="1102976" y="14753"/>
                  <a:pt x="1191684" y="-12530"/>
                  <a:pt x="1374301" y="0"/>
                </a:cubicBezTo>
                <a:cubicBezTo>
                  <a:pt x="1556918" y="12530"/>
                  <a:pt x="1784379" y="21204"/>
                  <a:pt x="1947191" y="0"/>
                </a:cubicBezTo>
                <a:cubicBezTo>
                  <a:pt x="2110003" y="-21204"/>
                  <a:pt x="2312926" y="-27480"/>
                  <a:pt x="2613342" y="0"/>
                </a:cubicBezTo>
                <a:cubicBezTo>
                  <a:pt x="2913758" y="27480"/>
                  <a:pt x="2932736" y="18376"/>
                  <a:pt x="3186232" y="0"/>
                </a:cubicBezTo>
                <a:cubicBezTo>
                  <a:pt x="3439728" y="-18376"/>
                  <a:pt x="3474798" y="-28247"/>
                  <a:pt x="3759122" y="0"/>
                </a:cubicBezTo>
                <a:cubicBezTo>
                  <a:pt x="4043446" y="28247"/>
                  <a:pt x="4266714" y="29050"/>
                  <a:pt x="4518535" y="0"/>
                </a:cubicBezTo>
                <a:cubicBezTo>
                  <a:pt x="4770356" y="-29050"/>
                  <a:pt x="4955169" y="22985"/>
                  <a:pt x="5091425" y="0"/>
                </a:cubicBezTo>
                <a:cubicBezTo>
                  <a:pt x="5227681" y="-22985"/>
                  <a:pt x="5611441" y="16613"/>
                  <a:pt x="5757576" y="0"/>
                </a:cubicBezTo>
                <a:cubicBezTo>
                  <a:pt x="5903711" y="-16613"/>
                  <a:pt x="6110856" y="-14165"/>
                  <a:pt x="6237205" y="0"/>
                </a:cubicBezTo>
                <a:cubicBezTo>
                  <a:pt x="6363554" y="14165"/>
                  <a:pt x="6632012" y="-3958"/>
                  <a:pt x="6996618" y="0"/>
                </a:cubicBezTo>
                <a:cubicBezTo>
                  <a:pt x="7361224" y="3958"/>
                  <a:pt x="7543456" y="-37047"/>
                  <a:pt x="7849291" y="0"/>
                </a:cubicBezTo>
                <a:cubicBezTo>
                  <a:pt x="8155126" y="37047"/>
                  <a:pt x="8304603" y="-3301"/>
                  <a:pt x="8701965" y="0"/>
                </a:cubicBezTo>
                <a:cubicBezTo>
                  <a:pt x="9099327" y="3301"/>
                  <a:pt x="9027806" y="21341"/>
                  <a:pt x="9274855" y="0"/>
                </a:cubicBezTo>
                <a:cubicBezTo>
                  <a:pt x="9521904" y="-21341"/>
                  <a:pt x="9904402" y="44244"/>
                  <a:pt x="10314051" y="0"/>
                </a:cubicBezTo>
                <a:cubicBezTo>
                  <a:pt x="10768369" y="-81005"/>
                  <a:pt x="11197776" y="484941"/>
                  <a:pt x="11301984" y="987933"/>
                </a:cubicBezTo>
                <a:cubicBezTo>
                  <a:pt x="11322141" y="1229970"/>
                  <a:pt x="11272437" y="1440067"/>
                  <a:pt x="11301984" y="1725568"/>
                </a:cubicBezTo>
                <a:cubicBezTo>
                  <a:pt x="11331531" y="2011069"/>
                  <a:pt x="11293717" y="2164036"/>
                  <a:pt x="11301984" y="2344654"/>
                </a:cubicBezTo>
                <a:cubicBezTo>
                  <a:pt x="11310251" y="2525272"/>
                  <a:pt x="11308367" y="2846419"/>
                  <a:pt x="11301984" y="3042773"/>
                </a:cubicBezTo>
                <a:cubicBezTo>
                  <a:pt x="11295601" y="3239127"/>
                  <a:pt x="11274040" y="3442392"/>
                  <a:pt x="11301984" y="3661860"/>
                </a:cubicBezTo>
                <a:cubicBezTo>
                  <a:pt x="11329928" y="3881328"/>
                  <a:pt x="11312808" y="4133285"/>
                  <a:pt x="11301984" y="4280946"/>
                </a:cubicBezTo>
                <a:cubicBezTo>
                  <a:pt x="11291160" y="4428607"/>
                  <a:pt x="11280732" y="4768625"/>
                  <a:pt x="11301984" y="4939549"/>
                </a:cubicBezTo>
                <a:cubicBezTo>
                  <a:pt x="11296074" y="5498454"/>
                  <a:pt x="10877328" y="5882517"/>
                  <a:pt x="10314051" y="5927482"/>
                </a:cubicBezTo>
                <a:cubicBezTo>
                  <a:pt x="10150144" y="5943844"/>
                  <a:pt x="9776813" y="5901340"/>
                  <a:pt x="9554639" y="5927482"/>
                </a:cubicBezTo>
                <a:cubicBezTo>
                  <a:pt x="9332465" y="5953624"/>
                  <a:pt x="9136518" y="5902731"/>
                  <a:pt x="8888487" y="5927482"/>
                </a:cubicBezTo>
                <a:cubicBezTo>
                  <a:pt x="8640456" y="5952233"/>
                  <a:pt x="8506099" y="5912475"/>
                  <a:pt x="8408858" y="5927482"/>
                </a:cubicBezTo>
                <a:cubicBezTo>
                  <a:pt x="8311617" y="5942489"/>
                  <a:pt x="7888311" y="5899175"/>
                  <a:pt x="7556185" y="5927482"/>
                </a:cubicBezTo>
                <a:cubicBezTo>
                  <a:pt x="7224059" y="5955789"/>
                  <a:pt x="7162110" y="5933253"/>
                  <a:pt x="6983295" y="5927482"/>
                </a:cubicBezTo>
                <a:cubicBezTo>
                  <a:pt x="6804480" y="5921712"/>
                  <a:pt x="6527762" y="5885740"/>
                  <a:pt x="6130621" y="5927482"/>
                </a:cubicBezTo>
                <a:cubicBezTo>
                  <a:pt x="5733480" y="5969224"/>
                  <a:pt x="5896186" y="5908905"/>
                  <a:pt x="5744253" y="5927482"/>
                </a:cubicBezTo>
                <a:cubicBezTo>
                  <a:pt x="5592320" y="5946059"/>
                  <a:pt x="5428680" y="5919457"/>
                  <a:pt x="5171363" y="5927482"/>
                </a:cubicBezTo>
                <a:cubicBezTo>
                  <a:pt x="4914046" y="5935508"/>
                  <a:pt x="4852928" y="5902856"/>
                  <a:pt x="4598473" y="5927482"/>
                </a:cubicBezTo>
                <a:cubicBezTo>
                  <a:pt x="4344018" y="5952109"/>
                  <a:pt x="3989325" y="5920673"/>
                  <a:pt x="3745799" y="5927482"/>
                </a:cubicBezTo>
                <a:cubicBezTo>
                  <a:pt x="3502273" y="5934291"/>
                  <a:pt x="3540603" y="5916063"/>
                  <a:pt x="3359432" y="5927482"/>
                </a:cubicBezTo>
                <a:cubicBezTo>
                  <a:pt x="3178261" y="5938901"/>
                  <a:pt x="3094668" y="5935239"/>
                  <a:pt x="2879803" y="5927482"/>
                </a:cubicBezTo>
                <a:cubicBezTo>
                  <a:pt x="2664938" y="5919725"/>
                  <a:pt x="2425879" y="5937017"/>
                  <a:pt x="2213651" y="5927482"/>
                </a:cubicBezTo>
                <a:cubicBezTo>
                  <a:pt x="2001423" y="5917947"/>
                  <a:pt x="1971942" y="5908313"/>
                  <a:pt x="1734022" y="5927482"/>
                </a:cubicBezTo>
                <a:cubicBezTo>
                  <a:pt x="1496102" y="5946651"/>
                  <a:pt x="1211204" y="5890753"/>
                  <a:pt x="987933" y="5927482"/>
                </a:cubicBezTo>
                <a:cubicBezTo>
                  <a:pt x="402883" y="5926019"/>
                  <a:pt x="-54974" y="5372702"/>
                  <a:pt x="0" y="4939549"/>
                </a:cubicBezTo>
                <a:cubicBezTo>
                  <a:pt x="15397" y="4734051"/>
                  <a:pt x="3436" y="4541506"/>
                  <a:pt x="0" y="4320462"/>
                </a:cubicBezTo>
                <a:cubicBezTo>
                  <a:pt x="-3436" y="4099418"/>
                  <a:pt x="-29950" y="3788828"/>
                  <a:pt x="0" y="3622344"/>
                </a:cubicBezTo>
                <a:cubicBezTo>
                  <a:pt x="29950" y="3455860"/>
                  <a:pt x="10641" y="3100778"/>
                  <a:pt x="0" y="2963741"/>
                </a:cubicBezTo>
                <a:cubicBezTo>
                  <a:pt x="-10641" y="2826704"/>
                  <a:pt x="28870" y="2500255"/>
                  <a:pt x="0" y="2305138"/>
                </a:cubicBezTo>
                <a:cubicBezTo>
                  <a:pt x="-28870" y="2110021"/>
                  <a:pt x="-24885" y="1934035"/>
                  <a:pt x="0" y="1686052"/>
                </a:cubicBezTo>
                <a:cubicBezTo>
                  <a:pt x="24885" y="1438069"/>
                  <a:pt x="1731" y="1326942"/>
                  <a:pt x="0" y="987933"/>
                </a:cubicBezTo>
                <a:close/>
              </a:path>
              <a:path w="11301984" h="5927482" stroke="0" extrusionOk="0">
                <a:moveTo>
                  <a:pt x="0" y="987933"/>
                </a:moveTo>
                <a:cubicBezTo>
                  <a:pt x="54091" y="457057"/>
                  <a:pt x="473828" y="65660"/>
                  <a:pt x="987933" y="0"/>
                </a:cubicBezTo>
                <a:cubicBezTo>
                  <a:pt x="1172127" y="-15361"/>
                  <a:pt x="1644602" y="16660"/>
                  <a:pt x="1840607" y="0"/>
                </a:cubicBezTo>
                <a:cubicBezTo>
                  <a:pt x="2036612" y="-16660"/>
                  <a:pt x="2099069" y="-12075"/>
                  <a:pt x="2226974" y="0"/>
                </a:cubicBezTo>
                <a:cubicBezTo>
                  <a:pt x="2354879" y="12075"/>
                  <a:pt x="2832828" y="-31525"/>
                  <a:pt x="2986387" y="0"/>
                </a:cubicBezTo>
                <a:cubicBezTo>
                  <a:pt x="3139946" y="31525"/>
                  <a:pt x="3238221" y="8428"/>
                  <a:pt x="3466016" y="0"/>
                </a:cubicBezTo>
                <a:cubicBezTo>
                  <a:pt x="3693811" y="-8428"/>
                  <a:pt x="4062766" y="-35796"/>
                  <a:pt x="4318689" y="0"/>
                </a:cubicBezTo>
                <a:cubicBezTo>
                  <a:pt x="4574612" y="35796"/>
                  <a:pt x="4994681" y="-14150"/>
                  <a:pt x="5171363" y="0"/>
                </a:cubicBezTo>
                <a:cubicBezTo>
                  <a:pt x="5348045" y="14150"/>
                  <a:pt x="5470356" y="-17204"/>
                  <a:pt x="5650992" y="0"/>
                </a:cubicBezTo>
                <a:cubicBezTo>
                  <a:pt x="5831628" y="17204"/>
                  <a:pt x="6016672" y="6066"/>
                  <a:pt x="6317143" y="0"/>
                </a:cubicBezTo>
                <a:cubicBezTo>
                  <a:pt x="6617614" y="-6066"/>
                  <a:pt x="6925195" y="-3414"/>
                  <a:pt x="7169817" y="0"/>
                </a:cubicBezTo>
                <a:cubicBezTo>
                  <a:pt x="7414439" y="3414"/>
                  <a:pt x="7446314" y="11532"/>
                  <a:pt x="7649446" y="0"/>
                </a:cubicBezTo>
                <a:cubicBezTo>
                  <a:pt x="7852578" y="-11532"/>
                  <a:pt x="8067462" y="2938"/>
                  <a:pt x="8222336" y="0"/>
                </a:cubicBezTo>
                <a:cubicBezTo>
                  <a:pt x="8377210" y="-2938"/>
                  <a:pt x="8708003" y="-929"/>
                  <a:pt x="9075010" y="0"/>
                </a:cubicBezTo>
                <a:cubicBezTo>
                  <a:pt x="9442017" y="929"/>
                  <a:pt x="9405254" y="28360"/>
                  <a:pt x="9647900" y="0"/>
                </a:cubicBezTo>
                <a:cubicBezTo>
                  <a:pt x="9890546" y="-28360"/>
                  <a:pt x="9993651" y="-22081"/>
                  <a:pt x="10314051" y="0"/>
                </a:cubicBezTo>
                <a:cubicBezTo>
                  <a:pt x="10871682" y="-60958"/>
                  <a:pt x="11224435" y="355379"/>
                  <a:pt x="11301984" y="987933"/>
                </a:cubicBezTo>
                <a:cubicBezTo>
                  <a:pt x="11323157" y="1157535"/>
                  <a:pt x="11286218" y="1490317"/>
                  <a:pt x="11301984" y="1725568"/>
                </a:cubicBezTo>
                <a:cubicBezTo>
                  <a:pt x="11317750" y="1960820"/>
                  <a:pt x="11334551" y="2113206"/>
                  <a:pt x="11301984" y="2384171"/>
                </a:cubicBezTo>
                <a:cubicBezTo>
                  <a:pt x="11269417" y="2655136"/>
                  <a:pt x="11286857" y="2876390"/>
                  <a:pt x="11301984" y="3003257"/>
                </a:cubicBezTo>
                <a:cubicBezTo>
                  <a:pt x="11317111" y="3130124"/>
                  <a:pt x="11319402" y="3388036"/>
                  <a:pt x="11301984" y="3543311"/>
                </a:cubicBezTo>
                <a:cubicBezTo>
                  <a:pt x="11284566" y="3698586"/>
                  <a:pt x="11290225" y="4009760"/>
                  <a:pt x="11301984" y="4162398"/>
                </a:cubicBezTo>
                <a:cubicBezTo>
                  <a:pt x="11313743" y="4315036"/>
                  <a:pt x="11310692" y="4726146"/>
                  <a:pt x="11301984" y="4939549"/>
                </a:cubicBezTo>
                <a:cubicBezTo>
                  <a:pt x="11268902" y="5488506"/>
                  <a:pt x="10957556" y="5948612"/>
                  <a:pt x="10314051" y="5927482"/>
                </a:cubicBezTo>
                <a:cubicBezTo>
                  <a:pt x="10019996" y="5913963"/>
                  <a:pt x="9832459" y="5910627"/>
                  <a:pt x="9461377" y="5927482"/>
                </a:cubicBezTo>
                <a:cubicBezTo>
                  <a:pt x="9090295" y="5944337"/>
                  <a:pt x="8963682" y="5930918"/>
                  <a:pt x="8608704" y="5927482"/>
                </a:cubicBezTo>
                <a:cubicBezTo>
                  <a:pt x="8253726" y="5924046"/>
                  <a:pt x="8075254" y="5911025"/>
                  <a:pt x="7849291" y="5927482"/>
                </a:cubicBezTo>
                <a:cubicBezTo>
                  <a:pt x="7623328" y="5943939"/>
                  <a:pt x="7268628" y="5918768"/>
                  <a:pt x="7089879" y="5927482"/>
                </a:cubicBezTo>
                <a:cubicBezTo>
                  <a:pt x="6911130" y="5936196"/>
                  <a:pt x="6472865" y="5964278"/>
                  <a:pt x="6237205" y="5927482"/>
                </a:cubicBezTo>
                <a:cubicBezTo>
                  <a:pt x="6001545" y="5890686"/>
                  <a:pt x="5778909" y="5915910"/>
                  <a:pt x="5571054" y="5927482"/>
                </a:cubicBezTo>
                <a:cubicBezTo>
                  <a:pt x="5363199" y="5939054"/>
                  <a:pt x="5294871" y="5908999"/>
                  <a:pt x="5184686" y="5927482"/>
                </a:cubicBezTo>
                <a:cubicBezTo>
                  <a:pt x="5074501" y="5945965"/>
                  <a:pt x="4738582" y="5940068"/>
                  <a:pt x="4518535" y="5927482"/>
                </a:cubicBezTo>
                <a:cubicBezTo>
                  <a:pt x="4298488" y="5914896"/>
                  <a:pt x="3851449" y="5961325"/>
                  <a:pt x="3665861" y="5927482"/>
                </a:cubicBezTo>
                <a:cubicBezTo>
                  <a:pt x="3480273" y="5893639"/>
                  <a:pt x="3323734" y="5894298"/>
                  <a:pt x="2999710" y="5927482"/>
                </a:cubicBezTo>
                <a:cubicBezTo>
                  <a:pt x="2675686" y="5960666"/>
                  <a:pt x="2726619" y="5912488"/>
                  <a:pt x="2613342" y="5927482"/>
                </a:cubicBezTo>
                <a:cubicBezTo>
                  <a:pt x="2500065" y="5942476"/>
                  <a:pt x="2351400" y="5942044"/>
                  <a:pt x="2226974" y="5927482"/>
                </a:cubicBezTo>
                <a:cubicBezTo>
                  <a:pt x="2102548" y="5912920"/>
                  <a:pt x="1750053" y="5923411"/>
                  <a:pt x="1560823" y="5927482"/>
                </a:cubicBezTo>
                <a:cubicBezTo>
                  <a:pt x="1371593" y="5931553"/>
                  <a:pt x="1241807" y="5946875"/>
                  <a:pt x="987933" y="5927482"/>
                </a:cubicBezTo>
                <a:cubicBezTo>
                  <a:pt x="349820" y="5856274"/>
                  <a:pt x="-19365" y="5399290"/>
                  <a:pt x="0" y="4939549"/>
                </a:cubicBezTo>
                <a:cubicBezTo>
                  <a:pt x="-22569" y="4714348"/>
                  <a:pt x="-29108" y="4472735"/>
                  <a:pt x="0" y="4320462"/>
                </a:cubicBezTo>
                <a:cubicBezTo>
                  <a:pt x="29108" y="4168189"/>
                  <a:pt x="-12021" y="3923408"/>
                  <a:pt x="0" y="3780408"/>
                </a:cubicBezTo>
                <a:cubicBezTo>
                  <a:pt x="12021" y="3637408"/>
                  <a:pt x="26175" y="3205005"/>
                  <a:pt x="0" y="3042773"/>
                </a:cubicBezTo>
                <a:cubicBezTo>
                  <a:pt x="-26175" y="2880541"/>
                  <a:pt x="-20233" y="2618964"/>
                  <a:pt x="0" y="2463203"/>
                </a:cubicBezTo>
                <a:cubicBezTo>
                  <a:pt x="20233" y="2307442"/>
                  <a:pt x="27423" y="2093497"/>
                  <a:pt x="0" y="1883633"/>
                </a:cubicBezTo>
                <a:cubicBezTo>
                  <a:pt x="-27423" y="1673769"/>
                  <a:pt x="43673" y="1315120"/>
                  <a:pt x="0" y="987933"/>
                </a:cubicBezTo>
                <a:close/>
              </a:path>
            </a:pathLst>
          </a:custGeom>
          <a:solidFill>
            <a:schemeClr val="bg1">
              <a:alpha val="96000"/>
            </a:schemeClr>
          </a:solidFill>
          <a:ln w="57150">
            <a:solidFill>
              <a:srgbClr val="00B050"/>
            </a:solidFill>
            <a:prstDash val="sysDash"/>
            <a:extLst>
              <a:ext uri="{C807C97D-BFC1-408E-A445-0C87EB9F89A2}">
                <ask:lineSketchStyleProps xmlns:ask="http://schemas.microsoft.com/office/drawing/2018/sketchyshape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3">
            <a:extLst>
              <a:ext uri="{FF2B5EF4-FFF2-40B4-BE49-F238E27FC236}">
                <a16:creationId xmlns:a16="http://schemas.microsoft.com/office/drawing/2014/main" id="{4D2E5814-2479-D8BC-C8A9-3FABCB256A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72387" y="5192058"/>
            <a:ext cx="6068678" cy="1831638"/>
          </a:xfrm>
          <a:prstGeom prst="rect">
            <a:avLst/>
          </a:prstGeom>
        </p:spPr>
      </p:pic>
      <p:pic>
        <p:nvPicPr>
          <p:cNvPr id="4" name="Picture 3">
            <a:extLst>
              <a:ext uri="{FF2B5EF4-FFF2-40B4-BE49-F238E27FC236}">
                <a16:creationId xmlns:a16="http://schemas.microsoft.com/office/drawing/2014/main" id="{36D71528-931B-23C3-4B28-3768FF2641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25425" y="5591556"/>
            <a:ext cx="4745040" cy="1432140"/>
          </a:xfrm>
          <a:prstGeom prst="rect">
            <a:avLst/>
          </a:prstGeom>
        </p:spPr>
      </p:pic>
      <p:sp>
        <p:nvSpPr>
          <p:cNvPr id="6" name="TextBox 5">
            <a:extLst>
              <a:ext uri="{FF2B5EF4-FFF2-40B4-BE49-F238E27FC236}">
                <a16:creationId xmlns:a16="http://schemas.microsoft.com/office/drawing/2014/main" id="{3266CA6A-3370-4D91-9AAA-E65DDBEC9E6F}"/>
              </a:ext>
            </a:extLst>
          </p:cNvPr>
          <p:cNvSpPr txBox="1"/>
          <p:nvPr/>
        </p:nvSpPr>
        <p:spPr>
          <a:xfrm>
            <a:off x="804810" y="523566"/>
            <a:ext cx="10582382" cy="5262979"/>
          </a:xfrm>
          <a:prstGeom prst="rect">
            <a:avLst/>
          </a:prstGeom>
          <a:noFill/>
        </p:spPr>
        <p:txBody>
          <a:bodyPr wrap="square" rtlCol="0">
            <a:spAutoFit/>
          </a:bodyPr>
          <a:lstStyle/>
          <a:p>
            <a:r>
              <a:rPr lang="vi-VN" sz="2400" b="1" dirty="0">
                <a:latin typeface="Calibri" panose="020F0502020204030204" pitchFamily="34" charset="0"/>
                <a:cs typeface="Calibri" panose="020F0502020204030204" pitchFamily="34" charset="0"/>
              </a:rPr>
              <a:t>- Miền quê em yêu mến: </a:t>
            </a:r>
            <a:r>
              <a:rPr lang="vi-VN" sz="2400" dirty="0">
                <a:latin typeface="Calibri" panose="020F0502020204030204" pitchFamily="34" charset="0"/>
                <a:cs typeface="Calibri" panose="020F0502020204030204" pitchFamily="34" charset="0"/>
              </a:rPr>
              <a:t>ngoại thành Hà Nội. </a:t>
            </a:r>
          </a:p>
          <a:p>
            <a:r>
              <a:rPr lang="vi-VN" sz="2400" b="1" dirty="0">
                <a:latin typeface="Calibri" panose="020F0502020204030204" pitchFamily="34" charset="0"/>
                <a:cs typeface="Calibri" panose="020F0502020204030204" pitchFamily="34" charset="0"/>
              </a:rPr>
              <a:t>- Cảnh vật:</a:t>
            </a:r>
          </a:p>
          <a:p>
            <a:r>
              <a:rPr lang="vi-VN" sz="2400" dirty="0">
                <a:latin typeface="Calibri" panose="020F0502020204030204" pitchFamily="34" charset="0"/>
                <a:cs typeface="Calibri" panose="020F0502020204030204" pitchFamily="34" charset="0"/>
              </a:rPr>
              <a:t>+ Ông mặt trời thức dậy từ sớm để đánh thức mọi vật. </a:t>
            </a:r>
          </a:p>
          <a:p>
            <a:r>
              <a:rPr lang="vi-VN" sz="2400" dirty="0">
                <a:latin typeface="Calibri" panose="020F0502020204030204" pitchFamily="34" charset="0"/>
                <a:cs typeface="Calibri" panose="020F0502020204030204" pitchFamily="34" charset="0"/>
              </a:rPr>
              <a:t>+ Phía xa, cánh đồng lúa rộng mênh mông. Những bông lúa chín nặng trĩu, vàng ươm.</a:t>
            </a:r>
          </a:p>
          <a:p>
            <a:r>
              <a:rPr lang="vi-VN" sz="2400" dirty="0">
                <a:latin typeface="Calibri" panose="020F0502020204030204" pitchFamily="34" charset="0"/>
                <a:cs typeface="Calibri" panose="020F0502020204030204" pitchFamily="34" charset="0"/>
              </a:rPr>
              <a:t>+ Đầu làng, lũy tre in với mái đình cổ kính và nghiêm trang. </a:t>
            </a:r>
          </a:p>
          <a:p>
            <a:r>
              <a:rPr lang="vi-VN" sz="2400" dirty="0">
                <a:latin typeface="Calibri" panose="020F0502020204030204" pitchFamily="34" charset="0"/>
                <a:cs typeface="Calibri" panose="020F0502020204030204" pitchFamily="34" charset="0"/>
              </a:rPr>
              <a:t>+ Trên triền đê, đàn trâu đang thung thăng gặm cỏ. </a:t>
            </a:r>
          </a:p>
          <a:p>
            <a:r>
              <a:rPr lang="vi-VN" sz="2400" dirty="0">
                <a:latin typeface="Calibri" panose="020F0502020204030204" pitchFamily="34" charset="0"/>
                <a:cs typeface="Calibri" panose="020F0502020204030204" pitchFamily="34" charset="0"/>
              </a:rPr>
              <a:t>+ Thỉnh thoảng, trong làng lại vang lên tiếng gà gáy. </a:t>
            </a:r>
          </a:p>
          <a:p>
            <a:r>
              <a:rPr lang="vi-VN" sz="2400" dirty="0">
                <a:latin typeface="Calibri" panose="020F0502020204030204" pitchFamily="34" charset="0"/>
                <a:cs typeface="Calibri" panose="020F0502020204030204" pitchFamily="34" charset="0"/>
              </a:rPr>
              <a:t>+ Dòng sông hiền hòa chảy qua làng, bồi đắp phù sa màu mỡ cho ruộng đồng. </a:t>
            </a:r>
          </a:p>
          <a:p>
            <a:r>
              <a:rPr lang="vi-VN" sz="2400" b="1" dirty="0">
                <a:latin typeface="Calibri" panose="020F0502020204030204" pitchFamily="34" charset="0"/>
                <a:cs typeface="Calibri" panose="020F0502020204030204" pitchFamily="34" charset="0"/>
              </a:rPr>
              <a:t>- Con người:</a:t>
            </a:r>
          </a:p>
          <a:p>
            <a:r>
              <a:rPr lang="vi-VN" sz="2400" dirty="0">
                <a:latin typeface="Calibri" panose="020F0502020204030204" pitchFamily="34" charset="0"/>
                <a:cs typeface="Calibri" panose="020F0502020204030204" pitchFamily="34" charset="0"/>
              </a:rPr>
              <a:t>+ Các bác nông dân đang làm việc hăng say.</a:t>
            </a:r>
          </a:p>
          <a:p>
            <a:r>
              <a:rPr lang="vi-VN" sz="2400" dirty="0">
                <a:latin typeface="Calibri" panose="020F0502020204030204" pitchFamily="34" charset="0"/>
                <a:cs typeface="Calibri" panose="020F0502020204030204" pitchFamily="34" charset="0"/>
              </a:rPr>
              <a:t>+ Những buổi chiều mát mẻ, em thường cùng các anh chị ra đây để thả diều. Những con diều bay cao trong gió như ước mơ của tuổi thơ đang bay cao bay xa. </a:t>
            </a:r>
          </a:p>
          <a:p>
            <a:r>
              <a:rPr lang="vi-VN" sz="2400" dirty="0">
                <a:latin typeface="Calibri" panose="020F0502020204030204" pitchFamily="34" charset="0"/>
                <a:cs typeface="Calibri" panose="020F0502020204030204" pitchFamily="34" charset="0"/>
              </a:rPr>
              <a:t>- Mong ước của em: Em mong sao làng quê em vẫn mãi bình yên, êm ả như vậy!</a:t>
            </a:r>
          </a:p>
        </p:txBody>
      </p:sp>
    </p:spTree>
    <p:extLst>
      <p:ext uri="{BB962C8B-B14F-4D97-AF65-F5344CB8AC3E}">
        <p14:creationId xmlns:p14="http://schemas.microsoft.com/office/powerpoint/2010/main" val="2051599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a:extLst>
              <a:ext uri="{FF2B5EF4-FFF2-40B4-BE49-F238E27FC236}">
                <a16:creationId xmlns:a16="http://schemas.microsoft.com/office/drawing/2014/main" id="{E0A5EC54-D4D0-0CFD-6D91-D1E651FA050D}"/>
              </a:ext>
            </a:extLst>
          </p:cNvPr>
          <p:cNvPicPr>
            <a:picLocks noChangeAspect="1"/>
          </p:cNvPicPr>
          <p:nvPr/>
        </p:nvPicPr>
        <p:blipFill>
          <a:blip r:embed="rId2"/>
          <a:srcRect/>
          <a:stretch>
            <a:fillRect/>
          </a:stretch>
        </p:blipFill>
        <p:spPr>
          <a:xfrm flipH="1">
            <a:off x="261768" y="3186235"/>
            <a:ext cx="2498330" cy="3671765"/>
          </a:xfrm>
          <a:prstGeom prst="rect">
            <a:avLst/>
          </a:prstGeom>
        </p:spPr>
      </p:pic>
      <p:pic>
        <p:nvPicPr>
          <p:cNvPr id="2" name="Picture 19">
            <a:extLst>
              <a:ext uri="{FF2B5EF4-FFF2-40B4-BE49-F238E27FC236}">
                <a16:creationId xmlns:a16="http://schemas.microsoft.com/office/drawing/2014/main" id="{F9D79964-FC70-53B2-AE7B-428165DD57D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9728" y="-1507046"/>
            <a:ext cx="8431219" cy="5219510"/>
          </a:xfrm>
          <a:prstGeom prst="rect">
            <a:avLst/>
          </a:prstGeom>
        </p:spPr>
      </p:pic>
      <p:pic>
        <p:nvPicPr>
          <p:cNvPr id="12" name="Picture 5">
            <a:extLst>
              <a:ext uri="{FF2B5EF4-FFF2-40B4-BE49-F238E27FC236}">
                <a16:creationId xmlns:a16="http://schemas.microsoft.com/office/drawing/2014/main" id="{DC8A0AE7-AFEC-19B5-F2DE-9D25D9A14DC7}"/>
              </a:ext>
            </a:extLst>
          </p:cNvPr>
          <p:cNvPicPr>
            <a:picLocks noChangeAspect="1"/>
          </p:cNvPicPr>
          <p:nvPr/>
        </p:nvPicPr>
        <p:blipFill>
          <a:blip r:embed="rId5"/>
          <a:srcRect/>
          <a:stretch>
            <a:fillRect/>
          </a:stretch>
        </p:blipFill>
        <p:spPr>
          <a:xfrm>
            <a:off x="7927848" y="3571633"/>
            <a:ext cx="3860628" cy="3112631"/>
          </a:xfrm>
          <a:prstGeom prst="rect">
            <a:avLst/>
          </a:prstGeom>
        </p:spPr>
      </p:pic>
      <p:sp>
        <p:nvSpPr>
          <p:cNvPr id="4" name="TextBox 3">
            <a:extLst>
              <a:ext uri="{FF2B5EF4-FFF2-40B4-BE49-F238E27FC236}">
                <a16:creationId xmlns:a16="http://schemas.microsoft.com/office/drawing/2014/main" id="{FABA1CFC-7A33-44FF-E8A4-05A5D32784BE}"/>
              </a:ext>
            </a:extLst>
          </p:cNvPr>
          <p:cNvSpPr txBox="1"/>
          <p:nvPr/>
        </p:nvSpPr>
        <p:spPr>
          <a:xfrm>
            <a:off x="1152525" y="1304925"/>
            <a:ext cx="597217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black"/>
                </a:solidFill>
                <a:effectLst/>
                <a:uLnTx/>
                <a:uFillTx/>
                <a:latin typeface="Calibri" panose="020F0502020204030204"/>
                <a:ea typeface="+mn-ea"/>
                <a:cs typeface="+mn-cs"/>
              </a:rPr>
              <a:t>2. </a:t>
            </a:r>
            <a:r>
              <a:rPr lang="en-US" sz="9600" b="1" dirty="0" err="1">
                <a:solidFill>
                  <a:prstClr val="black"/>
                </a:solidFill>
                <a:latin typeface="Calibri" panose="020F0502020204030204"/>
              </a:rPr>
              <a:t>Nói</a:t>
            </a:r>
            <a:endParaRPr kumimoji="0" lang="en-US" sz="9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0280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28</TotalTime>
  <Words>656</Words>
  <PresentationFormat>Widescreen</PresentationFormat>
  <Paragraphs>31</Paragraphs>
  <Slides>17</Slides>
  <Notes>0</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17</vt:i4>
      </vt:variant>
    </vt:vector>
  </HeadingPairs>
  <TitlesOfParts>
    <vt:vector size="25" baseType="lpstr">
      <vt:lpstr>#9Slide02 Noi dung dai</vt:lpstr>
      <vt:lpstr>#9Slide02 Tieu de dai</vt:lpstr>
      <vt:lpstr>Arial</vt:lpstr>
      <vt:lpstr>Calibri</vt:lpstr>
      <vt:lpstr>Coiny</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2023-12-18T05:16:25Z</dcterms:created>
  <dcterms:modified xsi:type="dcterms:W3CDTF">2024-02-20T13:37:02Z</dcterms:modified>
</cp:coreProperties>
</file>